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2" r:id="rId2"/>
    <p:sldId id="293" r:id="rId3"/>
    <p:sldId id="316" r:id="rId4"/>
    <p:sldId id="317" r:id="rId5"/>
    <p:sldId id="318" r:id="rId6"/>
    <p:sldId id="370" r:id="rId7"/>
    <p:sldId id="301" r:id="rId8"/>
    <p:sldId id="302" r:id="rId9"/>
    <p:sldId id="303" r:id="rId10"/>
    <p:sldId id="305" r:id="rId11"/>
    <p:sldId id="371" r:id="rId12"/>
    <p:sldId id="313" r:id="rId13"/>
    <p:sldId id="372"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1387E-F1E6-FA42-AB90-14745C5A3158}" v="2" dt="2024-12-20T08:06:38.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31" autoAdjust="0"/>
    <p:restoredTop sz="87183" autoAdjust="0"/>
  </p:normalViewPr>
  <p:slideViewPr>
    <p:cSldViewPr snapToGrid="0">
      <p:cViewPr varScale="1">
        <p:scale>
          <a:sx n="64" d="100"/>
          <a:sy n="64" d="100"/>
        </p:scale>
        <p:origin x="894"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64C1387E-F1E6-FA42-AB90-14745C5A3158}"/>
    <pc:docChg chg="modSld">
      <pc:chgData name="Huyền Ngọc" userId="74af6240d90ddfe1" providerId="LiveId" clId="{64C1387E-F1E6-FA42-AB90-14745C5A3158}" dt="2024-12-20T08:06:49.014" v="4" actId="1076"/>
      <pc:docMkLst>
        <pc:docMk/>
      </pc:docMkLst>
      <pc:sldChg chg="modSp mod">
        <pc:chgData name="Huyền Ngọc" userId="74af6240d90ddfe1" providerId="LiveId" clId="{64C1387E-F1E6-FA42-AB90-14745C5A3158}" dt="2024-12-20T08:06:49.014" v="4" actId="1076"/>
        <pc:sldMkLst>
          <pc:docMk/>
          <pc:sldMk cId="375330855" sldId="316"/>
        </pc:sldMkLst>
        <pc:spChg chg="mod">
          <ac:chgData name="Huyền Ngọc" userId="74af6240d90ddfe1" providerId="LiveId" clId="{64C1387E-F1E6-FA42-AB90-14745C5A3158}" dt="2024-12-20T08:06:41.298" v="2" actId="14100"/>
          <ac:spMkLst>
            <pc:docMk/>
            <pc:sldMk cId="375330855" sldId="316"/>
            <ac:spMk id="2" creationId="{F83A57EB-E9AE-5A0F-E713-AFC0E07C6D27}"/>
          </ac:spMkLst>
        </pc:spChg>
        <pc:spChg chg="mod">
          <ac:chgData name="Huyền Ngọc" userId="74af6240d90ddfe1" providerId="LiveId" clId="{64C1387E-F1E6-FA42-AB90-14745C5A3158}" dt="2024-12-20T08:06:46.213" v="3" actId="1076"/>
          <ac:spMkLst>
            <pc:docMk/>
            <pc:sldMk cId="375330855" sldId="316"/>
            <ac:spMk id="4" creationId="{4E5719C6-AE24-70FC-CE05-779E7F1863EE}"/>
          </ac:spMkLst>
        </pc:spChg>
        <pc:spChg chg="mod">
          <ac:chgData name="Huyền Ngọc" userId="74af6240d90ddfe1" providerId="LiveId" clId="{64C1387E-F1E6-FA42-AB90-14745C5A3158}" dt="2024-12-20T08:06:49.014" v="4" actId="1076"/>
          <ac:spMkLst>
            <pc:docMk/>
            <pc:sldMk cId="375330855" sldId="316"/>
            <ac:spMk id="5" creationId="{7D3699C0-5C26-27F5-401E-ED22485698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a:t>
            </a:fld>
            <a:endParaRPr lang="en-US"/>
          </a:p>
        </p:txBody>
      </p:sp>
    </p:spTree>
    <p:extLst>
      <p:ext uri="{BB962C8B-B14F-4D97-AF65-F5344CB8AC3E}">
        <p14:creationId xmlns:p14="http://schemas.microsoft.com/office/powerpoint/2010/main" val="252950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0.xml"/><Relationship Id="rId1" Type="http://schemas.openxmlformats.org/officeDocument/2006/relationships/themeOverride" Target="../theme/themeOverride1.xml"/><Relationship Id="rId5" Type="http://schemas.openxmlformats.org/officeDocument/2006/relationships/image" Target="../media/image13.jp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themeOverride" Target="../theme/themeOverride4.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688769" y="92597"/>
            <a:ext cx="10214583" cy="707886"/>
          </a:xfrm>
          <a:prstGeom prst="rect">
            <a:avLst/>
          </a:prstGeom>
          <a:noFill/>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Khúc hát ru những em bé lớn trên lưng </a:t>
            </a:r>
            <a:r>
              <a:rPr lang="en-US" sz="4000" b="1" dirty="0" err="1">
                <a:latin typeface="Times New Roman" panose="02020603050405020304" pitchFamily="18" charset="0"/>
                <a:cs typeface="Times New Roman" panose="02020603050405020304" pitchFamily="18" charset="0"/>
              </a:rPr>
              <a:t>mẹ</a:t>
            </a:r>
            <a:endParaRPr lang="en-US" sz="4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318786" y="898918"/>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068511" y="4536783"/>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763</TotalTime>
  <Words>707</Words>
  <Application>Microsoft Office PowerPoint</Application>
  <PresentationFormat>Widescreen</PresentationFormat>
  <Paragraphs>48</Paragraphs>
  <Slides>13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Cambria</vt:lpstr>
      <vt:lpstr>等线</vt:lpstr>
      <vt:lpstr>等线 Light</vt:lpstr>
      <vt:lpstr>iCiel Pony</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Techsi.vn</cp:lastModifiedBy>
  <cp:revision>157</cp:revision>
  <dcterms:created xsi:type="dcterms:W3CDTF">2017-06-20T06:33:06Z</dcterms:created>
  <dcterms:modified xsi:type="dcterms:W3CDTF">2026-01-21T03:29:14Z</dcterms:modified>
  <cp:category>T</cp:category>
  <cp:version>K28</cp:version>
</cp:coreProperties>
</file>