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82" r:id="rId2"/>
    <p:sldId id="292" r:id="rId3"/>
    <p:sldId id="316" r:id="rId4"/>
    <p:sldId id="317" r:id="rId5"/>
    <p:sldId id="318" r:id="rId6"/>
    <p:sldId id="370" r:id="rId7"/>
    <p:sldId id="301" r:id="rId8"/>
    <p:sldId id="302" r:id="rId9"/>
    <p:sldId id="303" r:id="rId10"/>
    <p:sldId id="305" r:id="rId11"/>
    <p:sldId id="371" r:id="rId12"/>
    <p:sldId id="313" r:id="rId13"/>
    <p:sldId id="372" r:id="rId14"/>
    <p:sldId id="312" r:id="rId15"/>
    <p:sldId id="256" r:id="rId1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D4649"/>
    <a:srgbClr val="526888"/>
    <a:srgbClr val="B4C0D2"/>
    <a:srgbClr val="E6E6E6"/>
    <a:srgbClr val="D0D0D0"/>
    <a:srgbClr val="5F2987"/>
    <a:srgbClr val="3D4D65"/>
    <a:srgbClr val="302425"/>
    <a:srgbClr val="FFBD7E"/>
    <a:srgbClr val="CC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015" autoAdjust="0"/>
    <p:restoredTop sz="87167" autoAdjust="0"/>
  </p:normalViewPr>
  <p:slideViewPr>
    <p:cSldViewPr snapToGrid="0">
      <p:cViewPr varScale="1">
        <p:scale>
          <a:sx n="64" d="100"/>
          <a:sy n="64" d="100"/>
        </p:scale>
        <p:origin x="894" y="48"/>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E9AE0C-E3A3-4E46-BE94-C9F94F203511}" type="datetimeFigureOut">
              <a:rPr lang="en-US" smtClean="0"/>
              <a:t>1/21/2026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28CDDC-2B57-4EB8-978E-9024598247C1}" type="slidenum">
              <a:rPr lang="en-US" smtClean="0"/>
              <a:t>‹#›</a:t>
            </a:fld>
            <a:endParaRPr lang="en-US"/>
          </a:p>
        </p:txBody>
      </p:sp>
    </p:spTree>
    <p:extLst>
      <p:ext uri="{BB962C8B-B14F-4D97-AF65-F5344CB8AC3E}">
        <p14:creationId xmlns:p14="http://schemas.microsoft.com/office/powerpoint/2010/main" val="29731177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i="1" dirty="0" err="1">
                <a:effectLst/>
                <a:latin typeface="Times New Roman" panose="02020603050405020304" pitchFamily="18" charset="0"/>
                <a:ea typeface="Calibri" panose="020F0502020204030204" pitchFamily="34" charset="0"/>
              </a:rPr>
              <a:t>Hát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ru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như</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một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ký</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ức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tuổi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thơ</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mà</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không</a:t>
            </a:r>
            <a:r>
              <a:rPr lang="en-US" sz="1800" i="1" dirty="0">
                <a:effectLst/>
                <a:latin typeface="Times New Roman" panose="02020603050405020304" pitchFamily="18" charset="0"/>
                <a:ea typeface="Calibri" panose="020F0502020204030204" pitchFamily="34" charset="0"/>
              </a:rPr>
              <a:t> ai </a:t>
            </a:r>
            <a:r>
              <a:rPr lang="en-US" sz="1800" i="1" dirty="0" err="1">
                <a:effectLst/>
                <a:latin typeface="Times New Roman" panose="02020603050405020304" pitchFamily="18" charset="0"/>
                <a:ea typeface="Calibri" panose="020F0502020204030204" pitchFamily="34" charset="0"/>
              </a:rPr>
              <a:t>có</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thể</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quên</a:t>
            </a:r>
            <a:r>
              <a:rPr lang="en-US" sz="1800" i="1" dirty="0">
                <a:effectLst/>
                <a:latin typeface="Times New Roman" panose="02020603050405020304" pitchFamily="18" charset="0"/>
                <a:ea typeface="Calibri" panose="020F0502020204030204" pitchFamily="34" charset="0"/>
              </a:rPr>
              <a:t>, qua </a:t>
            </a:r>
            <a:r>
              <a:rPr lang="en-US" sz="1800" i="1" dirty="0" err="1">
                <a:effectLst/>
                <a:latin typeface="Times New Roman" panose="02020603050405020304" pitchFamily="18" charset="0"/>
                <a:ea typeface="Calibri" panose="020F0502020204030204" pitchFamily="34" charset="0"/>
              </a:rPr>
              <a:t>lời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ru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của</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bà</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của</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mẹ</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đã</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gieo</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vào</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tâm</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thức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tuổi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thơ</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những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ký</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ức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và</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hình</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ảnh</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tốt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lành</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về</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lòng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nhân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ái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đạo</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lý</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làm</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người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tình</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yêu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quê</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hương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đất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nước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các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em</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được</a:t>
            </a:r>
            <a:r>
              <a:rPr lang="en-US" sz="1800" i="1" dirty="0">
                <a:effectLst/>
                <a:latin typeface="Times New Roman" panose="02020603050405020304" pitchFamily="18" charset="0"/>
                <a:ea typeface="Calibri" panose="020F0502020204030204" pitchFamily="34" charset="0"/>
              </a:rPr>
              <a:t> say </a:t>
            </a:r>
            <a:r>
              <a:rPr lang="en-US" sz="1800" i="1" dirty="0" err="1">
                <a:effectLst/>
                <a:latin typeface="Times New Roman" panose="02020603050405020304" pitchFamily="18" charset="0"/>
                <a:ea typeface="Calibri" panose="020F0502020204030204" pitchFamily="34" charset="0"/>
              </a:rPr>
              <a:t>giấc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được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lớn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lên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cũng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từ</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những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lời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ru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đó</a:t>
            </a:r>
            <a:r>
              <a:rPr lang="en-US" sz="1800" i="1" dirty="0">
                <a:effectLst/>
                <a:latin typeface="Times New Roman" panose="02020603050405020304" pitchFamily="18" charset="0"/>
                <a:ea typeface="Calibri" panose="020F0502020204030204" pitchFamily="34" charset="0"/>
              </a:rPr>
              <a:t>.</a:t>
            </a:r>
            <a:r>
              <a:rPr lang="en-US" sz="1800" i="1" dirty="0">
                <a:solidFill>
                  <a:srgbClr val="333333"/>
                </a:solidFill>
                <a:effectLst/>
                <a:latin typeface="Arial" panose="020B0604020202020204" pitchFamily="34"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Bài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thơ</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Khúc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hát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ru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những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em</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bé</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lớn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trên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lưng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mẹ</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của</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tác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giá</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Nguyễn</a:t>
            </a:r>
            <a:r>
              <a:rPr lang="en-US" sz="1800" i="1" dirty="0">
                <a:effectLst/>
                <a:latin typeface="Times New Roman" panose="02020603050405020304" pitchFamily="18" charset="0"/>
                <a:ea typeface="Calibri" panose="020F0502020204030204" pitchFamily="34" charset="0"/>
              </a:rPr>
              <a:t> Khoa </a:t>
            </a:r>
            <a:r>
              <a:rPr lang="en-US" sz="1800" i="1" dirty="0" err="1">
                <a:effectLst/>
                <a:latin typeface="Times New Roman" panose="02020603050405020304" pitchFamily="18" charset="0"/>
                <a:ea typeface="Calibri" panose="020F0502020204030204" pitchFamily="34" charset="0"/>
              </a:rPr>
              <a:t>Điềm</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cũng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có</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một</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em</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bé</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được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lớn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lên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từ</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lời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ru</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của</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mẹ</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đấy</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các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em</a:t>
            </a:r>
            <a:r>
              <a:rPr lang="en-US" sz="1800" i="1" dirty="0">
                <a:effectLst/>
                <a:latin typeface="Times New Roman" panose="02020603050405020304" pitchFamily="18" charset="0"/>
                <a:ea typeface="Calibri" panose="020F0502020204030204" pitchFamily="34" charset="0"/>
              </a:rPr>
              <a:t> ạ. </a:t>
            </a:r>
            <a:r>
              <a:rPr lang="en-US" sz="1800" i="1" dirty="0" err="1">
                <a:effectLst/>
                <a:latin typeface="Times New Roman" panose="02020603050405020304" pitchFamily="18" charset="0"/>
                <a:ea typeface="Calibri" panose="020F0502020204030204" pitchFamily="34" charset="0"/>
              </a:rPr>
              <a:t>Chúng</a:t>
            </a:r>
            <a:r>
              <a:rPr lang="en-US" sz="1800" i="1" dirty="0">
                <a:effectLst/>
                <a:latin typeface="Times New Roman" panose="02020603050405020304" pitchFamily="18" charset="0"/>
                <a:ea typeface="Calibri" panose="020F0502020204030204" pitchFamily="34" charset="0"/>
              </a:rPr>
              <a:t> ta </a:t>
            </a:r>
            <a:r>
              <a:rPr lang="en-US" sz="1800" i="1" dirty="0" err="1">
                <a:effectLst/>
                <a:latin typeface="Times New Roman" panose="02020603050405020304" pitchFamily="18" charset="0"/>
                <a:ea typeface="Calibri" panose="020F0502020204030204" pitchFamily="34" charset="0"/>
              </a:rPr>
              <a:t>cùng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vào</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bài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học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hôm</a:t>
            </a:r>
            <a:r>
              <a:rPr lang="en-US" sz="1800" i="1" dirty="0">
                <a:effectLst/>
                <a:latin typeface="Times New Roman" panose="02020603050405020304" pitchFamily="18" charset="0"/>
                <a:ea typeface="Calibri" panose="020F0502020204030204" pitchFamily="34" charset="0"/>
              </a:rPr>
              <a:t> nay </a:t>
            </a:r>
            <a:r>
              <a:rPr lang="en-US" sz="1800" i="1" dirty="0" err="1">
                <a:effectLst/>
                <a:latin typeface="Times New Roman" panose="02020603050405020304" pitchFamily="18" charset="0"/>
                <a:ea typeface="Calibri" panose="020F0502020204030204" pitchFamily="34" charset="0"/>
              </a:rPr>
              <a:t>nhé</a:t>
            </a:r>
            <a:r>
              <a:rPr lang="en-US" sz="1800" i="1" dirty="0">
                <a:effectLst/>
                <a:latin typeface="Times New Roman" panose="02020603050405020304" pitchFamily="18" charset="0"/>
                <a:ea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6728CDDC-2B57-4EB8-978E-9024598247C1}" type="slidenum">
              <a:rPr lang="en-US" smtClean="0"/>
              <a:t>1</a:t>
            </a:fld>
            <a:endParaRPr lang="en-US"/>
          </a:p>
        </p:txBody>
      </p:sp>
    </p:spTree>
    <p:extLst>
      <p:ext uri="{BB962C8B-B14F-4D97-AF65-F5344CB8AC3E}">
        <p14:creationId xmlns:p14="http://schemas.microsoft.com/office/powerpoint/2010/main" val="25295012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B2A8274-E8EA-4FE2-8CAC-E9B814271F6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217A95C6-827B-4C8E-B528-F8A420732BF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F0D96A03-AF70-41F8-AFBF-15DBB7D3F2B2}"/>
              </a:ext>
            </a:extLst>
          </p:cNvPr>
          <p:cNvSpPr>
            <a:spLocks noGrp="1"/>
          </p:cNvSpPr>
          <p:nvPr>
            <p:ph type="dt" sz="half" idx="10"/>
          </p:nvPr>
        </p:nvSpPr>
        <p:spPr>
          <a:xfrm>
            <a:off x="838200" y="6356350"/>
            <a:ext cx="2743200" cy="365125"/>
          </a:xfrm>
          <a:prstGeom prst="rect">
            <a:avLst/>
          </a:prstGeom>
        </p:spPr>
        <p:txBody>
          <a:bodyPr/>
          <a:lstStyle/>
          <a:p>
            <a:fld id="{B587B153-FDAD-4F42-B5DD-3074AED2CA14}" type="datetimeFigureOut">
              <a:rPr lang="zh-CN" altLang="en-US" smtClean="0"/>
              <a:t>2026/1/21</a:t>
            </a:fld>
            <a:endParaRPr lang="zh-CN" altLang="en-US"/>
          </a:p>
        </p:txBody>
      </p:sp>
      <p:sp>
        <p:nvSpPr>
          <p:cNvPr id="5" name="页脚占位符 4">
            <a:extLst>
              <a:ext uri="{FF2B5EF4-FFF2-40B4-BE49-F238E27FC236}">
                <a16:creationId xmlns:a16="http://schemas.microsoft.com/office/drawing/2014/main" id="{9C497559-7C06-4A8C-BCAD-5448CF99E0E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A259073-8FB1-4072-9D05-1DDEC4374067}"/>
              </a:ext>
            </a:extLst>
          </p:cNvPr>
          <p:cNvSpPr>
            <a:spLocks noGrp="1"/>
          </p:cNvSpPr>
          <p:nvPr>
            <p:ph type="sldNum" sz="quarter" idx="12"/>
          </p:nvPr>
        </p:nvSpPr>
        <p:spPr>
          <a:xfrm>
            <a:off x="8610600" y="6356350"/>
            <a:ext cx="2743200" cy="365125"/>
          </a:xfrm>
          <a:prstGeom prst="rect">
            <a:avLst/>
          </a:prstGeom>
        </p:spPr>
        <p:txBody>
          <a:bodyPr/>
          <a:lstStyle/>
          <a:p>
            <a:fld id="{5E5A817A-D6AD-40D7-8E18-BB3D17A66E35}" type="slidenum">
              <a:rPr lang="zh-CN" altLang="en-US" smtClean="0"/>
              <a:t>‹#›</a:t>
            </a:fld>
            <a:endParaRPr lang="zh-CN" altLang="en-US"/>
          </a:p>
        </p:txBody>
      </p:sp>
    </p:spTree>
    <p:extLst>
      <p:ext uri="{BB962C8B-B14F-4D97-AF65-F5344CB8AC3E}">
        <p14:creationId xmlns:p14="http://schemas.microsoft.com/office/powerpoint/2010/main" val="9874389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AA747B9-2904-4E79-96D8-3E96D7A46E0D}"/>
              </a:ext>
            </a:extLst>
          </p:cNvPr>
          <p:cNvSpPr>
            <a:spLocks noGrp="1"/>
          </p:cNvSpPr>
          <p:nvPr>
            <p:ph type="dt" sz="half" idx="10"/>
          </p:nvPr>
        </p:nvSpPr>
        <p:spPr>
          <a:xfrm>
            <a:off x="838200" y="6356350"/>
            <a:ext cx="2743200" cy="365125"/>
          </a:xfrm>
          <a:prstGeom prst="rect">
            <a:avLst/>
          </a:prstGeom>
        </p:spPr>
        <p:txBody>
          <a:bodyPr/>
          <a:lstStyle/>
          <a:p>
            <a:fld id="{B587B153-FDAD-4F42-B5DD-3074AED2CA14}" type="datetimeFigureOut">
              <a:rPr lang="zh-CN" altLang="en-US" smtClean="0"/>
              <a:t>2026/1/21</a:t>
            </a:fld>
            <a:endParaRPr lang="zh-CN" altLang="en-US"/>
          </a:p>
        </p:txBody>
      </p:sp>
      <p:sp>
        <p:nvSpPr>
          <p:cNvPr id="3" name="页脚占位符 2">
            <a:extLst>
              <a:ext uri="{FF2B5EF4-FFF2-40B4-BE49-F238E27FC236}">
                <a16:creationId xmlns:a16="http://schemas.microsoft.com/office/drawing/2014/main" id="{8289777A-598E-4BCD-830D-C7B632624F1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DF734DD6-B9F4-4C0C-8B83-6196DBB38C28}"/>
              </a:ext>
            </a:extLst>
          </p:cNvPr>
          <p:cNvSpPr>
            <a:spLocks noGrp="1"/>
          </p:cNvSpPr>
          <p:nvPr>
            <p:ph type="sldNum" sz="quarter" idx="12"/>
          </p:nvPr>
        </p:nvSpPr>
        <p:spPr>
          <a:xfrm>
            <a:off x="8610600" y="6356350"/>
            <a:ext cx="2743200" cy="365125"/>
          </a:xfrm>
          <a:prstGeom prst="rect">
            <a:avLst/>
          </a:prstGeom>
        </p:spPr>
        <p:txBody>
          <a:bodyPr/>
          <a:lstStyle/>
          <a:p>
            <a:fld id="{5E5A817A-D6AD-40D7-8E18-BB3D17A66E35}" type="slidenum">
              <a:rPr lang="zh-CN" altLang="en-US" smtClean="0"/>
              <a:t>‹#›</a:t>
            </a:fld>
            <a:endParaRPr lang="zh-CN" altLang="en-US"/>
          </a:p>
        </p:txBody>
      </p:sp>
    </p:spTree>
    <p:extLst>
      <p:ext uri="{BB962C8B-B14F-4D97-AF65-F5344CB8AC3E}">
        <p14:creationId xmlns:p14="http://schemas.microsoft.com/office/powerpoint/2010/main" val="25995621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C9D2D2B-C05D-48AD-81F3-920174B0F58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56610B84-DAE8-4768-A537-B1BD14ADC10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E865EB98-7671-4845-ADB3-490E37345CA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687C1C55-CD95-4796-8262-AABB88312278}"/>
              </a:ext>
            </a:extLst>
          </p:cNvPr>
          <p:cNvSpPr>
            <a:spLocks noGrp="1"/>
          </p:cNvSpPr>
          <p:nvPr>
            <p:ph type="dt" sz="half" idx="10"/>
          </p:nvPr>
        </p:nvSpPr>
        <p:spPr>
          <a:xfrm>
            <a:off x="838200" y="6356350"/>
            <a:ext cx="2743200" cy="365125"/>
          </a:xfrm>
          <a:prstGeom prst="rect">
            <a:avLst/>
          </a:prstGeom>
        </p:spPr>
        <p:txBody>
          <a:bodyPr/>
          <a:lstStyle/>
          <a:p>
            <a:fld id="{B587B153-FDAD-4F42-B5DD-3074AED2CA14}" type="datetimeFigureOut">
              <a:rPr lang="zh-CN" altLang="en-US" smtClean="0"/>
              <a:t>2026/1/21</a:t>
            </a:fld>
            <a:endParaRPr lang="zh-CN" altLang="en-US"/>
          </a:p>
        </p:txBody>
      </p:sp>
      <p:sp>
        <p:nvSpPr>
          <p:cNvPr id="6" name="页脚占位符 5">
            <a:extLst>
              <a:ext uri="{FF2B5EF4-FFF2-40B4-BE49-F238E27FC236}">
                <a16:creationId xmlns:a16="http://schemas.microsoft.com/office/drawing/2014/main" id="{CA76E296-F075-42AB-9B7F-19A9C85341D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A372332B-1894-44A6-82CA-66004C5B7A89}"/>
              </a:ext>
            </a:extLst>
          </p:cNvPr>
          <p:cNvSpPr>
            <a:spLocks noGrp="1"/>
          </p:cNvSpPr>
          <p:nvPr>
            <p:ph type="sldNum" sz="quarter" idx="12"/>
          </p:nvPr>
        </p:nvSpPr>
        <p:spPr>
          <a:xfrm>
            <a:off x="8610600" y="6356350"/>
            <a:ext cx="2743200" cy="365125"/>
          </a:xfrm>
          <a:prstGeom prst="rect">
            <a:avLst/>
          </a:prstGeom>
        </p:spPr>
        <p:txBody>
          <a:bodyPr/>
          <a:lstStyle/>
          <a:p>
            <a:fld id="{5E5A817A-D6AD-40D7-8E18-BB3D17A66E35}" type="slidenum">
              <a:rPr lang="zh-CN" altLang="en-US" smtClean="0"/>
              <a:t>‹#›</a:t>
            </a:fld>
            <a:endParaRPr lang="zh-CN" altLang="en-US"/>
          </a:p>
        </p:txBody>
      </p:sp>
    </p:spTree>
    <p:extLst>
      <p:ext uri="{BB962C8B-B14F-4D97-AF65-F5344CB8AC3E}">
        <p14:creationId xmlns:p14="http://schemas.microsoft.com/office/powerpoint/2010/main" val="2988255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1A2C351-F3E1-431A-B7F0-8305C65774B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B29AD8F-87CF-4A69-9174-E60B3A3BEFF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BF95377-A910-4C69-BFB8-74FC4C787E5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AA1BFC26-47A8-4AD1-A9F6-E6A1D6922EF3}"/>
              </a:ext>
            </a:extLst>
          </p:cNvPr>
          <p:cNvSpPr>
            <a:spLocks noGrp="1"/>
          </p:cNvSpPr>
          <p:nvPr>
            <p:ph type="dt" sz="half" idx="10"/>
          </p:nvPr>
        </p:nvSpPr>
        <p:spPr>
          <a:xfrm>
            <a:off x="838200" y="6356350"/>
            <a:ext cx="2743200" cy="365125"/>
          </a:xfrm>
          <a:prstGeom prst="rect">
            <a:avLst/>
          </a:prstGeom>
        </p:spPr>
        <p:txBody>
          <a:bodyPr/>
          <a:lstStyle/>
          <a:p>
            <a:fld id="{B587B153-FDAD-4F42-B5DD-3074AED2CA14}" type="datetimeFigureOut">
              <a:rPr lang="zh-CN" altLang="en-US" smtClean="0"/>
              <a:t>2026/1/21</a:t>
            </a:fld>
            <a:endParaRPr lang="zh-CN" altLang="en-US"/>
          </a:p>
        </p:txBody>
      </p:sp>
      <p:sp>
        <p:nvSpPr>
          <p:cNvPr id="6" name="页脚占位符 5">
            <a:extLst>
              <a:ext uri="{FF2B5EF4-FFF2-40B4-BE49-F238E27FC236}">
                <a16:creationId xmlns:a16="http://schemas.microsoft.com/office/drawing/2014/main" id="{73DC23F1-B407-42AE-9906-6EB6DA63C7D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A22CDFE-7A2E-4767-80E9-3C173555AA72}"/>
              </a:ext>
            </a:extLst>
          </p:cNvPr>
          <p:cNvSpPr>
            <a:spLocks noGrp="1"/>
          </p:cNvSpPr>
          <p:nvPr>
            <p:ph type="sldNum" sz="quarter" idx="12"/>
          </p:nvPr>
        </p:nvSpPr>
        <p:spPr>
          <a:xfrm>
            <a:off x="8610600" y="6356350"/>
            <a:ext cx="2743200" cy="365125"/>
          </a:xfrm>
          <a:prstGeom prst="rect">
            <a:avLst/>
          </a:prstGeom>
        </p:spPr>
        <p:txBody>
          <a:bodyPr/>
          <a:lstStyle/>
          <a:p>
            <a:fld id="{5E5A817A-D6AD-40D7-8E18-BB3D17A66E35}" type="slidenum">
              <a:rPr lang="zh-CN" altLang="en-US" smtClean="0"/>
              <a:t>‹#›</a:t>
            </a:fld>
            <a:endParaRPr lang="zh-CN" altLang="en-US"/>
          </a:p>
        </p:txBody>
      </p:sp>
    </p:spTree>
    <p:extLst>
      <p:ext uri="{BB962C8B-B14F-4D97-AF65-F5344CB8AC3E}">
        <p14:creationId xmlns:p14="http://schemas.microsoft.com/office/powerpoint/2010/main" val="2421865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82A6C8C-8EC3-4DAF-A398-EDC1C4D0D47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2925DFD-3DF0-4C23-97B5-8B72B5EC6C79}"/>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F767690-8AFA-47D3-9B82-4DDEA7DF980D}"/>
              </a:ext>
            </a:extLst>
          </p:cNvPr>
          <p:cNvSpPr>
            <a:spLocks noGrp="1"/>
          </p:cNvSpPr>
          <p:nvPr>
            <p:ph type="dt" sz="half" idx="10"/>
          </p:nvPr>
        </p:nvSpPr>
        <p:spPr>
          <a:xfrm>
            <a:off x="838200" y="6356350"/>
            <a:ext cx="2743200" cy="365125"/>
          </a:xfrm>
          <a:prstGeom prst="rect">
            <a:avLst/>
          </a:prstGeom>
        </p:spPr>
        <p:txBody>
          <a:bodyPr/>
          <a:lstStyle/>
          <a:p>
            <a:fld id="{B587B153-FDAD-4F42-B5DD-3074AED2CA14}" type="datetimeFigureOut">
              <a:rPr lang="zh-CN" altLang="en-US" smtClean="0"/>
              <a:t>2026/1/21</a:t>
            </a:fld>
            <a:endParaRPr lang="zh-CN" altLang="en-US"/>
          </a:p>
        </p:txBody>
      </p:sp>
      <p:sp>
        <p:nvSpPr>
          <p:cNvPr id="5" name="页脚占位符 4">
            <a:extLst>
              <a:ext uri="{FF2B5EF4-FFF2-40B4-BE49-F238E27FC236}">
                <a16:creationId xmlns:a16="http://schemas.microsoft.com/office/drawing/2014/main" id="{7B9A019C-50A6-43E8-A07B-A9FC45EF478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1342721-6FAD-4E5A-AFF7-2109FDB8CD8D}"/>
              </a:ext>
            </a:extLst>
          </p:cNvPr>
          <p:cNvSpPr>
            <a:spLocks noGrp="1"/>
          </p:cNvSpPr>
          <p:nvPr>
            <p:ph type="sldNum" sz="quarter" idx="12"/>
          </p:nvPr>
        </p:nvSpPr>
        <p:spPr>
          <a:xfrm>
            <a:off x="8610600" y="6356350"/>
            <a:ext cx="2743200" cy="365125"/>
          </a:xfrm>
          <a:prstGeom prst="rect">
            <a:avLst/>
          </a:prstGeom>
        </p:spPr>
        <p:txBody>
          <a:bodyPr/>
          <a:lstStyle/>
          <a:p>
            <a:fld id="{5E5A817A-D6AD-40D7-8E18-BB3D17A66E35}" type="slidenum">
              <a:rPr lang="zh-CN" altLang="en-US" smtClean="0"/>
              <a:t>‹#›</a:t>
            </a:fld>
            <a:endParaRPr lang="zh-CN" altLang="en-US"/>
          </a:p>
        </p:txBody>
      </p:sp>
    </p:spTree>
    <p:extLst>
      <p:ext uri="{BB962C8B-B14F-4D97-AF65-F5344CB8AC3E}">
        <p14:creationId xmlns:p14="http://schemas.microsoft.com/office/powerpoint/2010/main" val="21552793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DDEF190-96D2-4058-B872-07FAF7733936}"/>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91BAC19-1998-4F57-B088-C0EE22C1A73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1505D4A-A5EA-4530-958F-DFBCA5C0B767}"/>
              </a:ext>
            </a:extLst>
          </p:cNvPr>
          <p:cNvSpPr>
            <a:spLocks noGrp="1"/>
          </p:cNvSpPr>
          <p:nvPr>
            <p:ph type="dt" sz="half" idx="10"/>
          </p:nvPr>
        </p:nvSpPr>
        <p:spPr>
          <a:xfrm>
            <a:off x="838200" y="6356350"/>
            <a:ext cx="2743200" cy="365125"/>
          </a:xfrm>
          <a:prstGeom prst="rect">
            <a:avLst/>
          </a:prstGeom>
        </p:spPr>
        <p:txBody>
          <a:bodyPr/>
          <a:lstStyle/>
          <a:p>
            <a:fld id="{B587B153-FDAD-4F42-B5DD-3074AED2CA14}" type="datetimeFigureOut">
              <a:rPr lang="zh-CN" altLang="en-US" smtClean="0"/>
              <a:t>2026/1/21</a:t>
            </a:fld>
            <a:endParaRPr lang="zh-CN" altLang="en-US"/>
          </a:p>
        </p:txBody>
      </p:sp>
      <p:sp>
        <p:nvSpPr>
          <p:cNvPr id="5" name="页脚占位符 4">
            <a:extLst>
              <a:ext uri="{FF2B5EF4-FFF2-40B4-BE49-F238E27FC236}">
                <a16:creationId xmlns:a16="http://schemas.microsoft.com/office/drawing/2014/main" id="{C760FC93-927B-4D36-A9F9-499437520D0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5028B9E-A020-4E7D-B75E-6ED30EFD260B}"/>
              </a:ext>
            </a:extLst>
          </p:cNvPr>
          <p:cNvSpPr>
            <a:spLocks noGrp="1"/>
          </p:cNvSpPr>
          <p:nvPr>
            <p:ph type="sldNum" sz="quarter" idx="12"/>
          </p:nvPr>
        </p:nvSpPr>
        <p:spPr>
          <a:xfrm>
            <a:off x="8610600" y="6356350"/>
            <a:ext cx="2743200" cy="365125"/>
          </a:xfrm>
          <a:prstGeom prst="rect">
            <a:avLst/>
          </a:prstGeom>
        </p:spPr>
        <p:txBody>
          <a:bodyPr/>
          <a:lstStyle/>
          <a:p>
            <a:fld id="{5E5A817A-D6AD-40D7-8E18-BB3D17A66E35}" type="slidenum">
              <a:rPr lang="zh-CN" altLang="en-US" smtClean="0"/>
              <a:t>‹#›</a:t>
            </a:fld>
            <a:endParaRPr lang="zh-CN" altLang="en-US"/>
          </a:p>
        </p:txBody>
      </p:sp>
    </p:spTree>
    <p:extLst>
      <p:ext uri="{BB962C8B-B14F-4D97-AF65-F5344CB8AC3E}">
        <p14:creationId xmlns:p14="http://schemas.microsoft.com/office/powerpoint/2010/main" val="8496084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C56D5CA0-3F28-41FB-87F7-F41AF84406FA}"/>
              </a:ext>
            </a:extLst>
          </p:cNvPr>
          <p:cNvPicPr>
            <a:picLocks noChangeAspect="1"/>
          </p:cNvPicPr>
          <p:nvPr userDrawn="1"/>
        </p:nvPicPr>
        <p:blipFill rotWithShape="1">
          <a:blip r:embed="rId2"/>
          <a:srcRect t="9864" b="9864"/>
          <a:stretch/>
        </p:blipFill>
        <p:spPr>
          <a:xfrm>
            <a:off x="0" y="-1"/>
            <a:ext cx="12192000" cy="6858001"/>
          </a:xfrm>
          <a:prstGeom prst="rect">
            <a:avLst/>
          </a:prstGeom>
        </p:spPr>
      </p:pic>
      <p:sp>
        <p:nvSpPr>
          <p:cNvPr id="8" name="矩形: 对角圆角 7">
            <a:extLst>
              <a:ext uri="{FF2B5EF4-FFF2-40B4-BE49-F238E27FC236}">
                <a16:creationId xmlns:a16="http://schemas.microsoft.com/office/drawing/2014/main" id="{AAF6E6F0-8A8A-4602-B96C-E999DC22E97B}"/>
              </a:ext>
            </a:extLst>
          </p:cNvPr>
          <p:cNvSpPr/>
          <p:nvPr userDrawn="1"/>
        </p:nvSpPr>
        <p:spPr>
          <a:xfrm>
            <a:off x="431800" y="279400"/>
            <a:ext cx="11315700" cy="6286500"/>
          </a:xfrm>
          <a:prstGeom prst="round2DiagRect">
            <a:avLst/>
          </a:prstGeom>
          <a:blipFill>
            <a:blip r:embed="rId3"/>
            <a:stretch>
              <a:fillRect/>
            </a:stretch>
          </a:blip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Rectangle 3">
            <a:extLst>
              <a:ext uri="{FF2B5EF4-FFF2-40B4-BE49-F238E27FC236}">
                <a16:creationId xmlns:a16="http://schemas.microsoft.com/office/drawing/2014/main" id="{16A449D0-379A-4182-AC47-C44AC4DEAF24}"/>
              </a:ext>
            </a:extLst>
          </p:cNvPr>
          <p:cNvSpPr/>
          <p:nvPr userDrawn="1"/>
        </p:nvSpPr>
        <p:spPr>
          <a:xfrm rot="16200000">
            <a:off x="11548812" y="412997"/>
            <a:ext cx="886268" cy="400110"/>
          </a:xfrm>
          <a:prstGeom prst="rect">
            <a:avLst/>
          </a:prstGeom>
          <a:noFill/>
        </p:spPr>
        <p:txBody>
          <a:bodyPr wrap="none" lIns="91440" tIns="45720" rIns="91440" bIns="45720">
            <a:spAutoFit/>
          </a:bodyPr>
          <a:lstStyle/>
          <a:p>
            <a:pPr algn="ctr"/>
            <a:r>
              <a:rPr lang="en-US" sz="2000" b="0" cap="none" spc="0" dirty="0">
                <a:ln w="0"/>
                <a:solidFill>
                  <a:schemeClr val="bg1">
                    <a:lumMod val="95000"/>
                  </a:schemeClr>
                </a:solidFill>
                <a:effectLst>
                  <a:outerShdw blurRad="38100" dist="19050" dir="2700000" algn="tl" rotWithShape="0">
                    <a:schemeClr val="dk1">
                      <a:alpha val="40000"/>
                    </a:schemeClr>
                  </a:outerShdw>
                </a:effectLst>
                <a:latin typeface="UVN Banh Mi" pitchFamily="2" charset="0"/>
              </a:rPr>
              <a:t>KTUTS</a:t>
            </a:r>
          </a:p>
        </p:txBody>
      </p:sp>
      <p:sp>
        <p:nvSpPr>
          <p:cNvPr id="5" name="Rectangle 4">
            <a:extLst>
              <a:ext uri="{FF2B5EF4-FFF2-40B4-BE49-F238E27FC236}">
                <a16:creationId xmlns:a16="http://schemas.microsoft.com/office/drawing/2014/main" id="{2175E54A-F5E7-4DF6-9D29-B41D139353BB}"/>
              </a:ext>
            </a:extLst>
          </p:cNvPr>
          <p:cNvSpPr/>
          <p:nvPr userDrawn="1"/>
        </p:nvSpPr>
        <p:spPr>
          <a:xfrm>
            <a:off x="6242444" y="6495990"/>
            <a:ext cx="886268" cy="400110"/>
          </a:xfrm>
          <a:prstGeom prst="rect">
            <a:avLst/>
          </a:prstGeom>
          <a:noFill/>
        </p:spPr>
        <p:txBody>
          <a:bodyPr wrap="none" lIns="91440" tIns="45720" rIns="91440" bIns="45720">
            <a:spAutoFit/>
          </a:bodyPr>
          <a:lstStyle/>
          <a:p>
            <a:pPr algn="ctr"/>
            <a:r>
              <a:rPr lang="en-US" sz="2000" b="0" cap="none" spc="0" dirty="0">
                <a:ln w="0"/>
                <a:solidFill>
                  <a:srgbClr val="5D4649"/>
                </a:solidFill>
                <a:effectLst>
                  <a:reflection blurRad="6350" stA="53000" endA="300" endPos="35500" dir="5400000" sy="-90000" algn="bl" rotWithShape="0"/>
                </a:effectLst>
                <a:latin typeface="UVN Banh Mi" pitchFamily="2" charset="0"/>
              </a:rPr>
              <a:t>KTUTS</a:t>
            </a:r>
          </a:p>
        </p:txBody>
      </p:sp>
    </p:spTree>
    <p:extLst>
      <p:ext uri="{BB962C8B-B14F-4D97-AF65-F5344CB8AC3E}">
        <p14:creationId xmlns:p14="http://schemas.microsoft.com/office/powerpoint/2010/main" val="37392122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C56D5CA0-3F28-41FB-87F7-F41AF84406FA}"/>
              </a:ext>
            </a:extLst>
          </p:cNvPr>
          <p:cNvPicPr>
            <a:picLocks noChangeAspect="1"/>
          </p:cNvPicPr>
          <p:nvPr userDrawn="1"/>
        </p:nvPicPr>
        <p:blipFill rotWithShape="1">
          <a:blip r:embed="rId2"/>
          <a:srcRect t="9864" b="9864"/>
          <a:stretch/>
        </p:blipFill>
        <p:spPr>
          <a:xfrm>
            <a:off x="0" y="-1"/>
            <a:ext cx="12192000" cy="6858001"/>
          </a:xfrm>
          <a:prstGeom prst="rect">
            <a:avLst/>
          </a:prstGeom>
        </p:spPr>
      </p:pic>
      <p:sp>
        <p:nvSpPr>
          <p:cNvPr id="8" name="矩形: 对角圆角 7">
            <a:extLst>
              <a:ext uri="{FF2B5EF4-FFF2-40B4-BE49-F238E27FC236}">
                <a16:creationId xmlns:a16="http://schemas.microsoft.com/office/drawing/2014/main" id="{AAF6E6F0-8A8A-4602-B96C-E999DC22E97B}"/>
              </a:ext>
            </a:extLst>
          </p:cNvPr>
          <p:cNvSpPr/>
          <p:nvPr userDrawn="1"/>
        </p:nvSpPr>
        <p:spPr>
          <a:xfrm>
            <a:off x="431800" y="279400"/>
            <a:ext cx="11315700" cy="6286500"/>
          </a:xfrm>
          <a:prstGeom prst="round2DiagRect">
            <a:avLst/>
          </a:prstGeom>
          <a:blipFill>
            <a:blip r:embed="rId3"/>
            <a:stretch>
              <a:fillRect/>
            </a:stretch>
          </a:blip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Rectangle 4">
            <a:extLst>
              <a:ext uri="{FF2B5EF4-FFF2-40B4-BE49-F238E27FC236}">
                <a16:creationId xmlns:a16="http://schemas.microsoft.com/office/drawing/2014/main" id="{E36601E2-5895-4A01-9C66-3B4021480DFD}"/>
              </a:ext>
            </a:extLst>
          </p:cNvPr>
          <p:cNvSpPr/>
          <p:nvPr userDrawn="1"/>
        </p:nvSpPr>
        <p:spPr>
          <a:xfrm rot="16200000">
            <a:off x="11548812" y="412997"/>
            <a:ext cx="886268" cy="400110"/>
          </a:xfrm>
          <a:prstGeom prst="rect">
            <a:avLst/>
          </a:prstGeom>
          <a:noFill/>
        </p:spPr>
        <p:txBody>
          <a:bodyPr wrap="none" lIns="91440" tIns="45720" rIns="91440" bIns="45720">
            <a:spAutoFit/>
          </a:bodyPr>
          <a:lstStyle/>
          <a:p>
            <a:pPr algn="ctr"/>
            <a:r>
              <a:rPr lang="en-US" sz="2000" b="0" cap="none" spc="0" dirty="0">
                <a:ln w="0"/>
                <a:solidFill>
                  <a:schemeClr val="bg1">
                    <a:lumMod val="95000"/>
                  </a:schemeClr>
                </a:solidFill>
                <a:effectLst>
                  <a:outerShdw blurRad="38100" dist="19050" dir="2700000" algn="tl" rotWithShape="0">
                    <a:schemeClr val="dk1">
                      <a:alpha val="40000"/>
                    </a:schemeClr>
                  </a:outerShdw>
                </a:effectLst>
                <a:latin typeface="UVN Banh Mi" pitchFamily="2" charset="0"/>
              </a:rPr>
              <a:t>KTUTS</a:t>
            </a:r>
          </a:p>
        </p:txBody>
      </p:sp>
      <p:sp>
        <p:nvSpPr>
          <p:cNvPr id="6" name="Rectangle 5">
            <a:extLst>
              <a:ext uri="{FF2B5EF4-FFF2-40B4-BE49-F238E27FC236}">
                <a16:creationId xmlns:a16="http://schemas.microsoft.com/office/drawing/2014/main" id="{3ACBDA8F-8D88-456A-A6DA-A8FB46694176}"/>
              </a:ext>
            </a:extLst>
          </p:cNvPr>
          <p:cNvSpPr/>
          <p:nvPr userDrawn="1"/>
        </p:nvSpPr>
        <p:spPr>
          <a:xfrm>
            <a:off x="6242444" y="6495990"/>
            <a:ext cx="886268" cy="400110"/>
          </a:xfrm>
          <a:prstGeom prst="rect">
            <a:avLst/>
          </a:prstGeom>
          <a:noFill/>
        </p:spPr>
        <p:txBody>
          <a:bodyPr wrap="none" lIns="91440" tIns="45720" rIns="91440" bIns="45720">
            <a:spAutoFit/>
          </a:bodyPr>
          <a:lstStyle/>
          <a:p>
            <a:pPr algn="ctr"/>
            <a:r>
              <a:rPr lang="en-US" sz="2000" b="0" cap="none" spc="0" dirty="0">
                <a:ln w="0"/>
                <a:solidFill>
                  <a:srgbClr val="5D4649"/>
                </a:solidFill>
                <a:effectLst>
                  <a:reflection blurRad="6350" stA="53000" endA="300" endPos="35500" dir="5400000" sy="-90000" algn="bl" rotWithShape="0"/>
                </a:effectLst>
                <a:latin typeface="UVN Banh Mi" pitchFamily="2" charset="0"/>
              </a:rPr>
              <a:t>KTUTS</a:t>
            </a:r>
          </a:p>
        </p:txBody>
      </p:sp>
    </p:spTree>
    <p:extLst>
      <p:ext uri="{BB962C8B-B14F-4D97-AF65-F5344CB8AC3E}">
        <p14:creationId xmlns:p14="http://schemas.microsoft.com/office/powerpoint/2010/main" val="39853528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C56D5CA0-3F28-41FB-87F7-F41AF84406FA}"/>
              </a:ext>
            </a:extLst>
          </p:cNvPr>
          <p:cNvPicPr>
            <a:picLocks noChangeAspect="1"/>
          </p:cNvPicPr>
          <p:nvPr userDrawn="1"/>
        </p:nvPicPr>
        <p:blipFill rotWithShape="1">
          <a:blip r:embed="rId2"/>
          <a:srcRect t="9864" b="9864"/>
          <a:stretch/>
        </p:blipFill>
        <p:spPr>
          <a:xfrm>
            <a:off x="0" y="-1"/>
            <a:ext cx="12192000" cy="6858001"/>
          </a:xfrm>
          <a:prstGeom prst="rect">
            <a:avLst/>
          </a:prstGeom>
        </p:spPr>
      </p:pic>
      <p:sp>
        <p:nvSpPr>
          <p:cNvPr id="8" name="矩形: 对角圆角 7">
            <a:extLst>
              <a:ext uri="{FF2B5EF4-FFF2-40B4-BE49-F238E27FC236}">
                <a16:creationId xmlns:a16="http://schemas.microsoft.com/office/drawing/2014/main" id="{AAF6E6F0-8A8A-4602-B96C-E999DC22E97B}"/>
              </a:ext>
            </a:extLst>
          </p:cNvPr>
          <p:cNvSpPr/>
          <p:nvPr userDrawn="1"/>
        </p:nvSpPr>
        <p:spPr>
          <a:xfrm>
            <a:off x="431800" y="279400"/>
            <a:ext cx="11315700" cy="6286500"/>
          </a:xfrm>
          <a:prstGeom prst="round2DiagRect">
            <a:avLst/>
          </a:prstGeom>
          <a:blipFill>
            <a:blip r:embed="rId3"/>
            <a:stretch>
              <a:fillRect/>
            </a:stretch>
          </a:blip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Rectangle 4">
            <a:extLst>
              <a:ext uri="{FF2B5EF4-FFF2-40B4-BE49-F238E27FC236}">
                <a16:creationId xmlns:a16="http://schemas.microsoft.com/office/drawing/2014/main" id="{9930FB32-B45B-4838-AF92-D5A29DEDFFE3}"/>
              </a:ext>
            </a:extLst>
          </p:cNvPr>
          <p:cNvSpPr/>
          <p:nvPr userDrawn="1"/>
        </p:nvSpPr>
        <p:spPr>
          <a:xfrm rot="16200000">
            <a:off x="11548812" y="412997"/>
            <a:ext cx="886268" cy="400110"/>
          </a:xfrm>
          <a:prstGeom prst="rect">
            <a:avLst/>
          </a:prstGeom>
          <a:noFill/>
        </p:spPr>
        <p:txBody>
          <a:bodyPr wrap="none" lIns="91440" tIns="45720" rIns="91440" bIns="45720">
            <a:spAutoFit/>
          </a:bodyPr>
          <a:lstStyle/>
          <a:p>
            <a:pPr algn="ctr"/>
            <a:r>
              <a:rPr lang="en-US" sz="2000" b="0" cap="none" spc="0" dirty="0">
                <a:ln w="0"/>
                <a:solidFill>
                  <a:schemeClr val="bg1">
                    <a:lumMod val="95000"/>
                  </a:schemeClr>
                </a:solidFill>
                <a:effectLst>
                  <a:outerShdw blurRad="38100" dist="19050" dir="2700000" algn="tl" rotWithShape="0">
                    <a:schemeClr val="dk1">
                      <a:alpha val="40000"/>
                    </a:schemeClr>
                  </a:outerShdw>
                </a:effectLst>
                <a:latin typeface="UVN Banh Mi" pitchFamily="2" charset="0"/>
              </a:rPr>
              <a:t>KTUTS</a:t>
            </a:r>
          </a:p>
        </p:txBody>
      </p:sp>
      <p:sp>
        <p:nvSpPr>
          <p:cNvPr id="6" name="Rectangle 5">
            <a:extLst>
              <a:ext uri="{FF2B5EF4-FFF2-40B4-BE49-F238E27FC236}">
                <a16:creationId xmlns:a16="http://schemas.microsoft.com/office/drawing/2014/main" id="{10B41E00-8B3B-42B5-AB8D-340E766FA96D}"/>
              </a:ext>
            </a:extLst>
          </p:cNvPr>
          <p:cNvSpPr/>
          <p:nvPr userDrawn="1"/>
        </p:nvSpPr>
        <p:spPr>
          <a:xfrm>
            <a:off x="6242444" y="6495990"/>
            <a:ext cx="886268" cy="400110"/>
          </a:xfrm>
          <a:prstGeom prst="rect">
            <a:avLst/>
          </a:prstGeom>
          <a:noFill/>
        </p:spPr>
        <p:txBody>
          <a:bodyPr wrap="none" lIns="91440" tIns="45720" rIns="91440" bIns="45720">
            <a:spAutoFit/>
          </a:bodyPr>
          <a:lstStyle/>
          <a:p>
            <a:pPr algn="ctr"/>
            <a:r>
              <a:rPr lang="en-US" sz="2000" b="0" cap="none" spc="0" dirty="0">
                <a:ln w="0"/>
                <a:solidFill>
                  <a:srgbClr val="5D4649"/>
                </a:solidFill>
                <a:effectLst>
                  <a:reflection blurRad="6350" stA="53000" endA="300" endPos="35500" dir="5400000" sy="-90000" algn="bl" rotWithShape="0"/>
                </a:effectLst>
                <a:latin typeface="UVN Banh Mi" pitchFamily="2" charset="0"/>
              </a:rPr>
              <a:t>KTUTS</a:t>
            </a:r>
          </a:p>
        </p:txBody>
      </p:sp>
    </p:spTree>
    <p:extLst>
      <p:ext uri="{BB962C8B-B14F-4D97-AF65-F5344CB8AC3E}">
        <p14:creationId xmlns:p14="http://schemas.microsoft.com/office/powerpoint/2010/main" val="12757622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B8EAC-F917-4D0C-A343-D191FF2C231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8F9D2F2-B45D-4685-BB3B-E317F5773125}"/>
              </a:ext>
            </a:extLst>
          </p:cNvPr>
          <p:cNvSpPr>
            <a:spLocks noGrp="1"/>
          </p:cNvSpPr>
          <p:nvPr>
            <p:ph type="dt" sz="half" idx="10"/>
          </p:nvPr>
        </p:nvSpPr>
        <p:spPr>
          <a:xfrm>
            <a:off x="838200" y="6356350"/>
            <a:ext cx="2743200" cy="365125"/>
          </a:xfrm>
          <a:prstGeom prst="rect">
            <a:avLst/>
          </a:prstGeom>
        </p:spPr>
        <p:txBody>
          <a:bodyPr/>
          <a:lstStyle/>
          <a:p>
            <a:fld id="{B587B153-FDAD-4F42-B5DD-3074AED2CA14}" type="datetimeFigureOut">
              <a:rPr lang="zh-CN" altLang="en-US" smtClean="0"/>
              <a:t>2026/1/21</a:t>
            </a:fld>
            <a:endParaRPr lang="zh-CN" altLang="en-US"/>
          </a:p>
        </p:txBody>
      </p:sp>
      <p:sp>
        <p:nvSpPr>
          <p:cNvPr id="4" name="Footer Placeholder 3">
            <a:extLst>
              <a:ext uri="{FF2B5EF4-FFF2-40B4-BE49-F238E27FC236}">
                <a16:creationId xmlns:a16="http://schemas.microsoft.com/office/drawing/2014/main" id="{DD99D9B4-404A-498B-80DE-8CEDAA3752F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Slide Number Placeholder 4">
            <a:extLst>
              <a:ext uri="{FF2B5EF4-FFF2-40B4-BE49-F238E27FC236}">
                <a16:creationId xmlns:a16="http://schemas.microsoft.com/office/drawing/2014/main" id="{685BFAB3-FE74-401E-AEE3-41BDE0946E0F}"/>
              </a:ext>
            </a:extLst>
          </p:cNvPr>
          <p:cNvSpPr>
            <a:spLocks noGrp="1"/>
          </p:cNvSpPr>
          <p:nvPr>
            <p:ph type="sldNum" sz="quarter" idx="12"/>
          </p:nvPr>
        </p:nvSpPr>
        <p:spPr>
          <a:xfrm>
            <a:off x="8610600" y="6356350"/>
            <a:ext cx="2743200" cy="365125"/>
          </a:xfrm>
          <a:prstGeom prst="rect">
            <a:avLst/>
          </a:prstGeom>
        </p:spPr>
        <p:txBody>
          <a:bodyPr/>
          <a:lstStyle/>
          <a:p>
            <a:fld id="{5E5A817A-D6AD-40D7-8E18-BB3D17A66E35}" type="slidenum">
              <a:rPr lang="zh-CN" altLang="en-US" smtClean="0"/>
              <a:t>‹#›</a:t>
            </a:fld>
            <a:endParaRPr lang="zh-CN" altLang="en-US"/>
          </a:p>
        </p:txBody>
      </p:sp>
    </p:spTree>
    <p:extLst>
      <p:ext uri="{BB962C8B-B14F-4D97-AF65-F5344CB8AC3E}">
        <p14:creationId xmlns:p14="http://schemas.microsoft.com/office/powerpoint/2010/main" val="3100841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3F785CF-BEB9-4694-8993-B69F7D5979D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7FA197BE-1762-4479-8840-DE5335B7956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87C1F73E-E236-4C2F-8F44-2A4587122EB9}"/>
              </a:ext>
            </a:extLst>
          </p:cNvPr>
          <p:cNvSpPr>
            <a:spLocks noGrp="1"/>
          </p:cNvSpPr>
          <p:nvPr>
            <p:ph type="dt" sz="half" idx="10"/>
          </p:nvPr>
        </p:nvSpPr>
        <p:spPr>
          <a:xfrm>
            <a:off x="838200" y="6356350"/>
            <a:ext cx="2743200" cy="365125"/>
          </a:xfrm>
          <a:prstGeom prst="rect">
            <a:avLst/>
          </a:prstGeom>
        </p:spPr>
        <p:txBody>
          <a:bodyPr/>
          <a:lstStyle/>
          <a:p>
            <a:fld id="{B587B153-FDAD-4F42-B5DD-3074AED2CA14}" type="datetimeFigureOut">
              <a:rPr lang="zh-CN" altLang="en-US" smtClean="0"/>
              <a:t>2026/1/21</a:t>
            </a:fld>
            <a:endParaRPr lang="zh-CN" altLang="en-US"/>
          </a:p>
        </p:txBody>
      </p:sp>
      <p:sp>
        <p:nvSpPr>
          <p:cNvPr id="5" name="页脚占位符 4">
            <a:extLst>
              <a:ext uri="{FF2B5EF4-FFF2-40B4-BE49-F238E27FC236}">
                <a16:creationId xmlns:a16="http://schemas.microsoft.com/office/drawing/2014/main" id="{3E9EA76A-14F1-4D62-9C05-7BD02470695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2A2975E-2C07-460C-A3F4-9D38222EDBD2}"/>
              </a:ext>
            </a:extLst>
          </p:cNvPr>
          <p:cNvSpPr>
            <a:spLocks noGrp="1"/>
          </p:cNvSpPr>
          <p:nvPr>
            <p:ph type="sldNum" sz="quarter" idx="12"/>
          </p:nvPr>
        </p:nvSpPr>
        <p:spPr>
          <a:xfrm>
            <a:off x="8610600" y="6356350"/>
            <a:ext cx="2743200" cy="365125"/>
          </a:xfrm>
          <a:prstGeom prst="rect">
            <a:avLst/>
          </a:prstGeom>
        </p:spPr>
        <p:txBody>
          <a:bodyPr/>
          <a:lstStyle/>
          <a:p>
            <a:fld id="{5E5A817A-D6AD-40D7-8E18-BB3D17A66E35}" type="slidenum">
              <a:rPr lang="zh-CN" altLang="en-US" smtClean="0"/>
              <a:t>‹#›</a:t>
            </a:fld>
            <a:endParaRPr lang="zh-CN" altLang="en-US"/>
          </a:p>
        </p:txBody>
      </p:sp>
    </p:spTree>
    <p:extLst>
      <p:ext uri="{BB962C8B-B14F-4D97-AF65-F5344CB8AC3E}">
        <p14:creationId xmlns:p14="http://schemas.microsoft.com/office/powerpoint/2010/main" val="36407725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2EB18F3-A767-4E88-8F1B-C283D8EB4EF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B19363C-18FC-4FCD-A8B0-C4E59FF9F037}"/>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CFC3AC0B-3B07-48FD-A58C-8EA18DAF1777}"/>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E0BEFDD7-D5BB-4CF6-88AE-A09BC160F9C5}"/>
              </a:ext>
            </a:extLst>
          </p:cNvPr>
          <p:cNvSpPr>
            <a:spLocks noGrp="1"/>
          </p:cNvSpPr>
          <p:nvPr>
            <p:ph type="dt" sz="half" idx="10"/>
          </p:nvPr>
        </p:nvSpPr>
        <p:spPr>
          <a:xfrm>
            <a:off x="838200" y="6356350"/>
            <a:ext cx="2743200" cy="365125"/>
          </a:xfrm>
          <a:prstGeom prst="rect">
            <a:avLst/>
          </a:prstGeom>
        </p:spPr>
        <p:txBody>
          <a:bodyPr/>
          <a:lstStyle/>
          <a:p>
            <a:fld id="{B587B153-FDAD-4F42-B5DD-3074AED2CA14}" type="datetimeFigureOut">
              <a:rPr lang="zh-CN" altLang="en-US" smtClean="0"/>
              <a:t>2026/1/21</a:t>
            </a:fld>
            <a:endParaRPr lang="zh-CN" altLang="en-US"/>
          </a:p>
        </p:txBody>
      </p:sp>
      <p:sp>
        <p:nvSpPr>
          <p:cNvPr id="6" name="页脚占位符 5">
            <a:extLst>
              <a:ext uri="{FF2B5EF4-FFF2-40B4-BE49-F238E27FC236}">
                <a16:creationId xmlns:a16="http://schemas.microsoft.com/office/drawing/2014/main" id="{DA5FBCF0-01B9-4575-B1DB-4F32164DE24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56F5F3A-02C2-4BFE-A72A-1A2518D6C6F9}"/>
              </a:ext>
            </a:extLst>
          </p:cNvPr>
          <p:cNvSpPr>
            <a:spLocks noGrp="1"/>
          </p:cNvSpPr>
          <p:nvPr>
            <p:ph type="sldNum" sz="quarter" idx="12"/>
          </p:nvPr>
        </p:nvSpPr>
        <p:spPr>
          <a:xfrm>
            <a:off x="8610600" y="6356350"/>
            <a:ext cx="2743200" cy="365125"/>
          </a:xfrm>
          <a:prstGeom prst="rect">
            <a:avLst/>
          </a:prstGeom>
        </p:spPr>
        <p:txBody>
          <a:bodyPr/>
          <a:lstStyle/>
          <a:p>
            <a:fld id="{5E5A817A-D6AD-40D7-8E18-BB3D17A66E35}" type="slidenum">
              <a:rPr lang="zh-CN" altLang="en-US" smtClean="0"/>
              <a:t>‹#›</a:t>
            </a:fld>
            <a:endParaRPr lang="zh-CN" altLang="en-US"/>
          </a:p>
        </p:txBody>
      </p:sp>
    </p:spTree>
    <p:extLst>
      <p:ext uri="{BB962C8B-B14F-4D97-AF65-F5344CB8AC3E}">
        <p14:creationId xmlns:p14="http://schemas.microsoft.com/office/powerpoint/2010/main" val="9638781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B5EDD1-5DAE-43A2-9CE4-FD088FA7E41A}"/>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682B0523-23ED-454B-A9C9-9A2129C1D90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D620E22D-3F8C-4524-9764-40D5F016167A}"/>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195E2FE5-1778-413C-9CAB-EF74A055F44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0EBB5E50-88DE-4D31-ADFC-940537E6F4D7}"/>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AF9FA8BB-E714-485A-9187-89411CC39486}"/>
              </a:ext>
            </a:extLst>
          </p:cNvPr>
          <p:cNvSpPr>
            <a:spLocks noGrp="1"/>
          </p:cNvSpPr>
          <p:nvPr>
            <p:ph type="dt" sz="half" idx="10"/>
          </p:nvPr>
        </p:nvSpPr>
        <p:spPr>
          <a:xfrm>
            <a:off x="838200" y="6356350"/>
            <a:ext cx="2743200" cy="365125"/>
          </a:xfrm>
          <a:prstGeom prst="rect">
            <a:avLst/>
          </a:prstGeom>
        </p:spPr>
        <p:txBody>
          <a:bodyPr/>
          <a:lstStyle/>
          <a:p>
            <a:fld id="{B587B153-FDAD-4F42-B5DD-3074AED2CA14}" type="datetimeFigureOut">
              <a:rPr lang="zh-CN" altLang="en-US" smtClean="0"/>
              <a:t>2026/1/21</a:t>
            </a:fld>
            <a:endParaRPr lang="zh-CN" altLang="en-US"/>
          </a:p>
        </p:txBody>
      </p:sp>
      <p:sp>
        <p:nvSpPr>
          <p:cNvPr id="8" name="页脚占位符 7">
            <a:extLst>
              <a:ext uri="{FF2B5EF4-FFF2-40B4-BE49-F238E27FC236}">
                <a16:creationId xmlns:a16="http://schemas.microsoft.com/office/drawing/2014/main" id="{98F5245F-9335-4393-A71C-03495120586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925DDC40-31F4-4FE5-83C5-69A2C0464407}"/>
              </a:ext>
            </a:extLst>
          </p:cNvPr>
          <p:cNvSpPr>
            <a:spLocks noGrp="1"/>
          </p:cNvSpPr>
          <p:nvPr>
            <p:ph type="sldNum" sz="quarter" idx="12"/>
          </p:nvPr>
        </p:nvSpPr>
        <p:spPr>
          <a:xfrm>
            <a:off x="8610600" y="6356350"/>
            <a:ext cx="2743200" cy="365125"/>
          </a:xfrm>
          <a:prstGeom prst="rect">
            <a:avLst/>
          </a:prstGeom>
        </p:spPr>
        <p:txBody>
          <a:bodyPr/>
          <a:lstStyle/>
          <a:p>
            <a:fld id="{5E5A817A-D6AD-40D7-8E18-BB3D17A66E35}" type="slidenum">
              <a:rPr lang="zh-CN" altLang="en-US" smtClean="0"/>
              <a:t>‹#›</a:t>
            </a:fld>
            <a:endParaRPr lang="zh-CN" altLang="en-US"/>
          </a:p>
        </p:txBody>
      </p:sp>
    </p:spTree>
    <p:extLst>
      <p:ext uri="{BB962C8B-B14F-4D97-AF65-F5344CB8AC3E}">
        <p14:creationId xmlns:p14="http://schemas.microsoft.com/office/powerpoint/2010/main" val="1302199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30E61B-2545-40BC-8AA7-80EAD7E82C1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6E66047-575D-47A5-8B41-DFDADA989E2B}"/>
              </a:ext>
            </a:extLst>
          </p:cNvPr>
          <p:cNvSpPr>
            <a:spLocks noGrp="1"/>
          </p:cNvSpPr>
          <p:nvPr>
            <p:ph type="dt" sz="half" idx="10"/>
          </p:nvPr>
        </p:nvSpPr>
        <p:spPr>
          <a:xfrm>
            <a:off x="838200" y="6356350"/>
            <a:ext cx="2743200" cy="365125"/>
          </a:xfrm>
          <a:prstGeom prst="rect">
            <a:avLst/>
          </a:prstGeom>
        </p:spPr>
        <p:txBody>
          <a:bodyPr/>
          <a:lstStyle/>
          <a:p>
            <a:fld id="{B587B153-FDAD-4F42-B5DD-3074AED2CA14}" type="datetimeFigureOut">
              <a:rPr lang="zh-CN" altLang="en-US" smtClean="0"/>
              <a:t>2026/1/21</a:t>
            </a:fld>
            <a:endParaRPr lang="zh-CN" altLang="en-US"/>
          </a:p>
        </p:txBody>
      </p:sp>
      <p:sp>
        <p:nvSpPr>
          <p:cNvPr id="4" name="页脚占位符 3">
            <a:extLst>
              <a:ext uri="{FF2B5EF4-FFF2-40B4-BE49-F238E27FC236}">
                <a16:creationId xmlns:a16="http://schemas.microsoft.com/office/drawing/2014/main" id="{880B39EB-AFFC-466D-A64C-29FF8A543EA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288A2FCE-F329-48E3-91E4-FA360116DE32}"/>
              </a:ext>
            </a:extLst>
          </p:cNvPr>
          <p:cNvSpPr>
            <a:spLocks noGrp="1"/>
          </p:cNvSpPr>
          <p:nvPr>
            <p:ph type="sldNum" sz="quarter" idx="12"/>
          </p:nvPr>
        </p:nvSpPr>
        <p:spPr>
          <a:xfrm>
            <a:off x="8610600" y="6356350"/>
            <a:ext cx="2743200" cy="365125"/>
          </a:xfrm>
          <a:prstGeom prst="rect">
            <a:avLst/>
          </a:prstGeom>
        </p:spPr>
        <p:txBody>
          <a:bodyPr/>
          <a:lstStyle/>
          <a:p>
            <a:fld id="{5E5A817A-D6AD-40D7-8E18-BB3D17A66E35}" type="slidenum">
              <a:rPr lang="zh-CN" altLang="en-US" smtClean="0"/>
              <a:t>‹#›</a:t>
            </a:fld>
            <a:endParaRPr lang="zh-CN" altLang="en-US"/>
          </a:p>
        </p:txBody>
      </p:sp>
    </p:spTree>
    <p:extLst>
      <p:ext uri="{BB962C8B-B14F-4D97-AF65-F5344CB8AC3E}">
        <p14:creationId xmlns:p14="http://schemas.microsoft.com/office/powerpoint/2010/main" val="41895722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round pink label with white text and a black background&#10;&#10;Description automatically generated">
            <a:extLst>
              <a:ext uri="{FF2B5EF4-FFF2-40B4-BE49-F238E27FC236}">
                <a16:creationId xmlns:a16="http://schemas.microsoft.com/office/drawing/2014/main" id="{F6216320-DDD3-18E6-766E-99CDDE8B0C29}"/>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2126974" y="0"/>
            <a:ext cx="1698465" cy="1698465"/>
          </a:xfrm>
          <a:prstGeom prst="rect">
            <a:avLst/>
          </a:prstGeom>
        </p:spPr>
      </p:pic>
    </p:spTree>
    <p:extLst>
      <p:ext uri="{BB962C8B-B14F-4D97-AF65-F5344CB8AC3E}">
        <p14:creationId xmlns:p14="http://schemas.microsoft.com/office/powerpoint/2010/main" val="27430387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2" r:id="rId4"/>
    <p:sldLayoutId id="2147483661"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8.emf"/><Relationship Id="rId5" Type="http://schemas.microsoft.com/office/2007/relationships/hdphoto" Target="../media/hdphoto1.wdp"/><Relationship Id="rId4" Type="http://schemas.openxmlformats.org/officeDocument/2006/relationships/image" Target="../media/image7.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5.emf"/><Relationship Id="rId2" Type="http://schemas.openxmlformats.org/officeDocument/2006/relationships/slideLayout" Target="../slideLayouts/slideLayout10.xml"/><Relationship Id="rId1" Type="http://schemas.openxmlformats.org/officeDocument/2006/relationships/themeOverride" Target="../theme/themeOverride1.xml"/><Relationship Id="rId6" Type="http://schemas.openxmlformats.org/officeDocument/2006/relationships/image" Target="../media/image14.emf"/><Relationship Id="rId5" Type="http://schemas.openxmlformats.org/officeDocument/2006/relationships/image" Target="../media/image13.emf"/><Relationship Id="rId4" Type="http://schemas.openxmlformats.org/officeDocument/2006/relationships/image" Target="../media/image8.emf"/></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10.xml"/><Relationship Id="rId1" Type="http://schemas.openxmlformats.org/officeDocument/2006/relationships/themeOverride" Target="../theme/themeOverride2.xml"/><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10.xml"/><Relationship Id="rId1" Type="http://schemas.openxmlformats.org/officeDocument/2006/relationships/themeOverride" Target="../theme/themeOverride3.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0.png"/><Relationship Id="rId2" Type="http://schemas.openxmlformats.org/officeDocument/2006/relationships/slideLayout" Target="../slideLayouts/slideLayout10.xml"/><Relationship Id="rId1" Type="http://schemas.openxmlformats.org/officeDocument/2006/relationships/themeOverride" Target="../theme/themeOverride4.xml"/><Relationship Id="rId6" Type="http://schemas.openxmlformats.org/officeDocument/2006/relationships/image" Target="../media/image19.png"/><Relationship Id="rId5" Type="http://schemas.openxmlformats.org/officeDocument/2006/relationships/image" Target="../media/image25.sv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10.xml"/><Relationship Id="rId1" Type="http://schemas.openxmlformats.org/officeDocument/2006/relationships/themeOverride" Target="../theme/themeOverride5.xml"/><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C90978B4-8F9A-4C79-964F-B94AE0E240D5}"/>
              </a:ext>
            </a:extLst>
          </p:cNvPr>
          <p:cNvPicPr>
            <a:picLocks noChangeAspect="1"/>
          </p:cNvPicPr>
          <p:nvPr/>
        </p:nvPicPr>
        <p:blipFill rotWithShape="1">
          <a:blip r:embed="rId3">
            <a:extLst>
              <a:ext uri="{28A0092B-C50C-407E-A947-70E740481C1C}">
                <a14:useLocalDpi xmlns:a14="http://schemas.microsoft.com/office/drawing/2010/main" val="0"/>
              </a:ext>
            </a:extLst>
          </a:blip>
          <a:srcRect r="28744"/>
          <a:stretch/>
        </p:blipFill>
        <p:spPr>
          <a:xfrm>
            <a:off x="1525" y="0"/>
            <a:ext cx="8685276" cy="6858000"/>
          </a:xfrm>
          <a:prstGeom prst="rect">
            <a:avLst/>
          </a:prstGeom>
        </p:spPr>
      </p:pic>
      <p:pic>
        <p:nvPicPr>
          <p:cNvPr id="12" name="Picture 11">
            <a:extLst>
              <a:ext uri="{FF2B5EF4-FFF2-40B4-BE49-F238E27FC236}">
                <a16:creationId xmlns:a16="http://schemas.microsoft.com/office/drawing/2014/main" id="{BD0607F1-D157-495E-BEAB-44FA8805E9F1}"/>
              </a:ext>
            </a:extLst>
          </p:cNvPr>
          <p:cNvPicPr>
            <a:picLocks noChangeAspect="1"/>
          </p:cNvPicPr>
          <p:nvPr/>
        </p:nvPicPr>
        <p:blipFill>
          <a:blip r:embed="rId4">
            <a:duotone>
              <a:schemeClr val="accent2">
                <a:shade val="45000"/>
                <a:satMod val="135000"/>
              </a:schemeClr>
              <a:prstClr val="white"/>
            </a:duotone>
            <a:extLst>
              <a:ext uri="{BEBA8EAE-BF5A-486C-A8C5-ECC9F3942E4B}">
                <a14:imgProps xmlns:a14="http://schemas.microsoft.com/office/drawing/2010/main">
                  <a14:imgLayer r:embed="rId5">
                    <a14:imgEffect>
                      <a14:sharpenSoften amount="25000"/>
                    </a14:imgEffect>
                    <a14:imgEffect>
                      <a14:saturation sat="301000"/>
                    </a14:imgEffect>
                    <a14:imgEffect>
                      <a14:brightnessContrast bright="75000" contrast="54000"/>
                    </a14:imgEffect>
                  </a14:imgLayer>
                </a14:imgProps>
              </a:ext>
              <a:ext uri="{28A0092B-C50C-407E-A947-70E740481C1C}">
                <a14:useLocalDpi xmlns:a14="http://schemas.microsoft.com/office/drawing/2010/main" val="0"/>
              </a:ext>
            </a:extLst>
          </a:blip>
          <a:stretch>
            <a:fillRect/>
          </a:stretch>
        </p:blipFill>
        <p:spPr>
          <a:xfrm>
            <a:off x="1758836" y="529170"/>
            <a:ext cx="9433336" cy="6328830"/>
          </a:xfrm>
          <a:prstGeom prst="rect">
            <a:avLst/>
          </a:prstGeom>
          <a:effectLst/>
        </p:spPr>
      </p:pic>
      <p:pic>
        <p:nvPicPr>
          <p:cNvPr id="5" name="Picture 4">
            <a:extLst>
              <a:ext uri="{FF2B5EF4-FFF2-40B4-BE49-F238E27FC236}">
                <a16:creationId xmlns:a16="http://schemas.microsoft.com/office/drawing/2014/main" id="{383FD9DF-DF0E-42DC-9FDC-87A73AC3EB2D}"/>
              </a:ext>
            </a:extLst>
          </p:cNvPr>
          <p:cNvPicPr>
            <a:picLocks noChangeAspect="1"/>
          </p:cNvPicPr>
          <p:nvPr/>
        </p:nvPicPr>
        <p:blipFill rotWithShape="1">
          <a:blip r:embed="rId6">
            <a:duotone>
              <a:prstClr val="black"/>
              <a:schemeClr val="accent1">
                <a:tint val="45000"/>
                <a:satMod val="400000"/>
              </a:schemeClr>
            </a:duotone>
            <a:extLst>
              <a:ext uri="{28A0092B-C50C-407E-A947-70E740481C1C}">
                <a14:useLocalDpi xmlns:a14="http://schemas.microsoft.com/office/drawing/2010/main" val="0"/>
              </a:ext>
            </a:extLst>
          </a:blip>
          <a:srcRect l="87148"/>
          <a:stretch/>
        </p:blipFill>
        <p:spPr>
          <a:xfrm rot="5400000" flipH="1" flipV="1">
            <a:off x="6806167" y="1504949"/>
            <a:ext cx="6804653" cy="3848101"/>
          </a:xfrm>
          <a:prstGeom prst="rect">
            <a:avLst/>
          </a:prstGeom>
        </p:spPr>
      </p:pic>
      <p:pic>
        <p:nvPicPr>
          <p:cNvPr id="32" name="Picture 31">
            <a:extLst>
              <a:ext uri="{FF2B5EF4-FFF2-40B4-BE49-F238E27FC236}">
                <a16:creationId xmlns:a16="http://schemas.microsoft.com/office/drawing/2014/main" id="{0AED48A4-A7C5-4AF3-AFCA-D20B3C1981B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009" y="-304470"/>
            <a:ext cx="8359186" cy="7451850"/>
          </a:xfrm>
          <a:prstGeom prst="rect">
            <a:avLst/>
          </a:prstGeom>
        </p:spPr>
      </p:pic>
      <p:pic>
        <p:nvPicPr>
          <p:cNvPr id="36" name="Picture 35">
            <a:extLst>
              <a:ext uri="{FF2B5EF4-FFF2-40B4-BE49-F238E27FC236}">
                <a16:creationId xmlns:a16="http://schemas.microsoft.com/office/drawing/2014/main" id="{563D589C-5542-4415-8495-C4091136850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80582" y="6025619"/>
            <a:ext cx="4206605" cy="1121761"/>
          </a:xfrm>
          <a:prstGeom prst="rect">
            <a:avLst/>
          </a:prstGeom>
        </p:spPr>
      </p:pic>
      <p:pic>
        <p:nvPicPr>
          <p:cNvPr id="3" name="Picture 2">
            <a:extLst>
              <a:ext uri="{FF2B5EF4-FFF2-40B4-BE49-F238E27FC236}">
                <a16:creationId xmlns:a16="http://schemas.microsoft.com/office/drawing/2014/main" id="{370060EA-F8FD-DDD9-3C54-87592E850E0A}"/>
              </a:ext>
            </a:extLst>
          </p:cNvPr>
          <p:cNvPicPr>
            <a:picLocks noChangeAspect="1"/>
          </p:cNvPicPr>
          <p:nvPr/>
        </p:nvPicPr>
        <p:blipFill>
          <a:blip r:embed="rId9"/>
          <a:stretch>
            <a:fillRect/>
          </a:stretch>
        </p:blipFill>
        <p:spPr>
          <a:xfrm>
            <a:off x="9422871" y="2697733"/>
            <a:ext cx="1670449" cy="1420491"/>
          </a:xfrm>
          <a:prstGeom prst="rect">
            <a:avLst/>
          </a:prstGeom>
        </p:spPr>
      </p:pic>
    </p:spTree>
    <p:extLst>
      <p:ext uri="{BB962C8B-B14F-4D97-AF65-F5344CB8AC3E}">
        <p14:creationId xmlns:p14="http://schemas.microsoft.com/office/powerpoint/2010/main" val="38583486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plus(in)">
                                      <p:cBhvr>
                                        <p:cTn id="7" dur="2000"/>
                                        <p:tgtEl>
                                          <p:spTgt spid="5"/>
                                        </p:tgtEl>
                                      </p:cBhvr>
                                    </p:animEffect>
                                  </p:childTnLst>
                                </p:cTn>
                              </p:par>
                              <p:par>
                                <p:cTn id="8" presetID="47" presetClass="entr" presetSubtype="0"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1000"/>
                                        <p:tgtEl>
                                          <p:spTgt spid="36"/>
                                        </p:tgtEl>
                                      </p:cBhvr>
                                    </p:animEffect>
                                    <p:anim calcmode="lin" valueType="num">
                                      <p:cBhvr>
                                        <p:cTn id="11" dur="1000" fill="hold"/>
                                        <p:tgtEl>
                                          <p:spTgt spid="36"/>
                                        </p:tgtEl>
                                        <p:attrNameLst>
                                          <p:attrName>ppt_x</p:attrName>
                                        </p:attrNameLst>
                                      </p:cBhvr>
                                      <p:tavLst>
                                        <p:tav tm="0">
                                          <p:val>
                                            <p:strVal val="#ppt_x"/>
                                          </p:val>
                                        </p:tav>
                                        <p:tav tm="100000">
                                          <p:val>
                                            <p:strVal val="#ppt_x"/>
                                          </p:val>
                                        </p:tav>
                                      </p:tavLst>
                                    </p:anim>
                                    <p:anim calcmode="lin" valueType="num">
                                      <p:cBhvr>
                                        <p:cTn id="12" dur="1000" fill="hold"/>
                                        <p:tgtEl>
                                          <p:spTgt spid="36"/>
                                        </p:tgtEl>
                                        <p:attrNameLst>
                                          <p:attrName>ppt_y</p:attrName>
                                        </p:attrNameLst>
                                      </p:cBhvr>
                                      <p:tavLst>
                                        <p:tav tm="0">
                                          <p:val>
                                            <p:strVal val="#ppt_y-.1"/>
                                          </p:val>
                                        </p:tav>
                                        <p:tav tm="100000">
                                          <p:val>
                                            <p:strVal val="#ppt_y"/>
                                          </p:val>
                                        </p:tav>
                                      </p:tavLst>
                                    </p:anim>
                                  </p:childTnLst>
                                </p:cTn>
                              </p:par>
                              <p:par>
                                <p:cTn id="13" presetID="37" presetClass="entr" presetSubtype="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1000"/>
                                        <p:tgtEl>
                                          <p:spTgt spid="32"/>
                                        </p:tgtEl>
                                      </p:cBhvr>
                                    </p:animEffect>
                                    <p:anim calcmode="lin" valueType="num">
                                      <p:cBhvr>
                                        <p:cTn id="16" dur="1000" fill="hold"/>
                                        <p:tgtEl>
                                          <p:spTgt spid="32"/>
                                        </p:tgtEl>
                                        <p:attrNameLst>
                                          <p:attrName>ppt_x</p:attrName>
                                        </p:attrNameLst>
                                      </p:cBhvr>
                                      <p:tavLst>
                                        <p:tav tm="0">
                                          <p:val>
                                            <p:strVal val="#ppt_x"/>
                                          </p:val>
                                        </p:tav>
                                        <p:tav tm="100000">
                                          <p:val>
                                            <p:strVal val="#ppt_x"/>
                                          </p:val>
                                        </p:tav>
                                      </p:tavLst>
                                    </p:anim>
                                    <p:anim calcmode="lin" valueType="num">
                                      <p:cBhvr>
                                        <p:cTn id="17" dur="900" decel="100000" fill="hold"/>
                                        <p:tgtEl>
                                          <p:spTgt spid="32"/>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725A45-90BF-4EB0-BE5D-ECBE1B76D1E6}"/>
              </a:ext>
            </a:extLst>
          </p:cNvPr>
          <p:cNvSpPr/>
          <p:nvPr/>
        </p:nvSpPr>
        <p:spPr>
          <a:xfrm>
            <a:off x="3181349" y="551028"/>
            <a:ext cx="8587055" cy="1569660"/>
          </a:xfrm>
          <a:prstGeom prst="rect">
            <a:avLst/>
          </a:prstGeom>
        </p:spPr>
        <p:txBody>
          <a:bodyPr wrap="square">
            <a:spAutoFit/>
          </a:bodyPr>
          <a:lstStyle/>
          <a:p>
            <a:pPr algn="just"/>
            <a:r>
              <a:rPr lang="en-US" sz="3200" b="1" dirty="0">
                <a:solidFill>
                  <a:srgbClr val="5D4649"/>
                </a:solidFill>
                <a:latin typeface="Cambria" panose="02040503050406030204" pitchFamily="18" charset="0"/>
                <a:ea typeface="Cambria" panose="02040503050406030204" pitchFamily="18" charset="0"/>
                <a:cs typeface="Times New Roman" panose="02020603050405020304" pitchFamily="18" charset="0"/>
              </a:rPr>
              <a:t>4. </a:t>
            </a:r>
            <a:r>
              <a:rPr lang="vi-VN" sz="3200" b="1" dirty="0">
                <a:solidFill>
                  <a:srgbClr val="5D4649"/>
                </a:solidFill>
                <a:latin typeface="Cambria" panose="02040503050406030204" pitchFamily="18" charset="0"/>
                <a:ea typeface="Cambria" panose="02040503050406030204" pitchFamily="18" charset="0"/>
                <a:cs typeface="Times New Roman" panose="02020603050405020304" pitchFamily="18" charset="0"/>
              </a:rPr>
              <a:t>Em hiểu thế nào về hai dòng thơ "Mặt trời của bắp thì nằm trên đồi/ Mặt trời của mẹ, em nằm trên lưng"?</a:t>
            </a:r>
            <a:endParaRPr lang="en-US" sz="3200" b="1" dirty="0">
              <a:solidFill>
                <a:srgbClr val="5D4649"/>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7DAF11FD-25D1-4D36-B761-170F42E838E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33119" y="301585"/>
            <a:ext cx="2757754" cy="2757754"/>
          </a:xfrm>
          <a:prstGeom prst="rect">
            <a:avLst/>
          </a:prstGeom>
        </p:spPr>
      </p:pic>
      <p:pic>
        <p:nvPicPr>
          <p:cNvPr id="6" name="Picture 5">
            <a:extLst>
              <a:ext uri="{FF2B5EF4-FFF2-40B4-BE49-F238E27FC236}">
                <a16:creationId xmlns:a16="http://schemas.microsoft.com/office/drawing/2014/main" id="{D8F86B4E-FC8D-4E07-923C-4E24FB552FA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675629" y="3548142"/>
            <a:ext cx="3214953" cy="3214953"/>
          </a:xfrm>
          <a:prstGeom prst="rect">
            <a:avLst/>
          </a:prstGeom>
        </p:spPr>
      </p:pic>
      <p:sp>
        <p:nvSpPr>
          <p:cNvPr id="7" name="Rectangle 6">
            <a:extLst>
              <a:ext uri="{FF2B5EF4-FFF2-40B4-BE49-F238E27FC236}">
                <a16:creationId xmlns:a16="http://schemas.microsoft.com/office/drawing/2014/main" id="{D08C4B79-CBB9-41F0-933C-DF781844BAA4}"/>
              </a:ext>
            </a:extLst>
          </p:cNvPr>
          <p:cNvSpPr/>
          <p:nvPr/>
        </p:nvSpPr>
        <p:spPr>
          <a:xfrm>
            <a:off x="670522" y="2622725"/>
            <a:ext cx="9549081" cy="3539430"/>
          </a:xfrm>
          <a:prstGeom prst="rect">
            <a:avLst/>
          </a:prstGeom>
        </p:spPr>
        <p:txBody>
          <a:bodyPr wrap="square">
            <a:spAutoFit/>
          </a:bodyPr>
          <a:lstStyle/>
          <a:p>
            <a:pPr algn="just"/>
            <a:r>
              <a:rPr lang="en-US" sz="3200" b="1" dirty="0">
                <a:solidFill>
                  <a:srgbClr val="CC0066"/>
                </a:solidFill>
                <a:latin typeface="Cambria" panose="02040503050406030204" pitchFamily="18" charset="0"/>
                <a:ea typeface="Cambria" panose="02040503050406030204" pitchFamily="18" charset="0"/>
                <a:cs typeface="Times New Roman" panose="02020603050405020304" pitchFamily="18" charset="0"/>
              </a:rPr>
              <a:t>   </a:t>
            </a:r>
            <a:r>
              <a:rPr lang="vi-VN" sz="3200" b="1" dirty="0">
                <a:solidFill>
                  <a:srgbClr val="CC0066"/>
                </a:solidFill>
                <a:latin typeface="Cambria" panose="02040503050406030204" pitchFamily="18" charset="0"/>
                <a:ea typeface="Cambria" panose="02040503050406030204" pitchFamily="18" charset="0"/>
                <a:cs typeface="Times New Roman" panose="02020603050405020304" pitchFamily="18" charset="0"/>
              </a:rPr>
              <a:t>Em hiểu hai dòng thơ "Mặt trời của bắp thì nằm trên đồi/ Mặt trời của mẹ, em nằm trên lưng": Bắp cần mặt trời để sinh sống và hình thành (qua những râu ngô, hoa ngô, làm lớn cây ngô rồi mới có bắp); em bé là mặt trời, là niềm tin, hi vọng và là tình yêu lớn nhất của mẹ, động lực để mẹ lao động, sản xuất.</a:t>
            </a:r>
            <a:endParaRPr lang="en-US" sz="3200" b="1" dirty="0">
              <a:solidFill>
                <a:srgbClr val="E66D2A"/>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1070124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Horizontal)">
                                      <p:cBhvr>
                                        <p:cTn id="7" dur="500"/>
                                        <p:tgtEl>
                                          <p:spTgt spid="4"/>
                                        </p:tgtEl>
                                      </p:cBhvr>
                                    </p:animEffect>
                                  </p:childTnLst>
                                </p:cTn>
                              </p:par>
                              <p:par>
                                <p:cTn id="8" presetID="16" presetClass="entr" presetSubtype="2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42"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outHorizontal)">
                                      <p:cBhvr>
                                        <p:cTn id="15" dur="500"/>
                                        <p:tgtEl>
                                          <p:spTgt spid="6"/>
                                        </p:tgtEl>
                                      </p:cBhvr>
                                    </p:animEffect>
                                  </p:childTnLst>
                                </p:cTn>
                              </p:par>
                              <p:par>
                                <p:cTn id="16" presetID="16" presetClass="entr" presetSubtype="42" fill="hold" grpId="0" nodeType="withEffect">
                                  <p:stCondLst>
                                    <p:cond delay="0"/>
                                  </p:stCondLst>
                                  <p:iterate type="wd">
                                    <p:tmPct val="10000"/>
                                  </p:iterate>
                                  <p:childTnLst>
                                    <p:set>
                                      <p:cBhvr>
                                        <p:cTn id="17" dur="1" fill="hold">
                                          <p:stCondLst>
                                            <p:cond delay="0"/>
                                          </p:stCondLst>
                                        </p:cTn>
                                        <p:tgtEl>
                                          <p:spTgt spid="7"/>
                                        </p:tgtEl>
                                        <p:attrNameLst>
                                          <p:attrName>style.visibility</p:attrName>
                                        </p:attrNameLst>
                                      </p:cBhvr>
                                      <p:to>
                                        <p:strVal val="visible"/>
                                      </p:to>
                                    </p:set>
                                    <p:animEffect transition="in" filter="barn(outHorizont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725A45-90BF-4EB0-BE5D-ECBE1B76D1E6}"/>
              </a:ext>
            </a:extLst>
          </p:cNvPr>
          <p:cNvSpPr/>
          <p:nvPr/>
        </p:nvSpPr>
        <p:spPr>
          <a:xfrm>
            <a:off x="3402957" y="996434"/>
            <a:ext cx="8007993" cy="769441"/>
          </a:xfrm>
          <a:prstGeom prst="rect">
            <a:avLst/>
          </a:prstGeom>
        </p:spPr>
        <p:txBody>
          <a:bodyPr wrap="square">
            <a:spAutoFit/>
          </a:bodyPr>
          <a:lstStyle/>
          <a:p>
            <a:pPr lvl="0" algn="just"/>
            <a:r>
              <a:rPr lang="en-US" sz="4400" b="1" dirty="0">
                <a:solidFill>
                  <a:srgbClr val="5D4649"/>
                </a:solidFill>
                <a:latin typeface="Cambria" panose="02040503050406030204" pitchFamily="18" charset="0"/>
                <a:ea typeface="Cambria" panose="02040503050406030204" pitchFamily="18" charset="0"/>
                <a:cs typeface="Times New Roman" panose="02020603050405020304" pitchFamily="18" charset="0"/>
              </a:rPr>
              <a:t>5. </a:t>
            </a:r>
            <a:r>
              <a:rPr lang="vi-VN" sz="4400" b="1" dirty="0">
                <a:solidFill>
                  <a:srgbClr val="5D4649"/>
                </a:solidFill>
                <a:latin typeface="Cambria" panose="02040503050406030204" pitchFamily="18" charset="0"/>
                <a:ea typeface="Cambria" panose="02040503050406030204" pitchFamily="18" charset="0"/>
                <a:cs typeface="Times New Roman" panose="02020603050405020304" pitchFamily="18" charset="0"/>
              </a:rPr>
              <a:t>Nêu chủ đề của bài thơ.</a:t>
            </a:r>
            <a:endParaRPr kumimoji="0" lang="en-US" sz="4400" b="1" i="0" u="none" strike="noStrike" kern="1200" cap="none" spc="0" normalizeH="0" baseline="0" noProof="0" dirty="0">
              <a:ln>
                <a:noFill/>
              </a:ln>
              <a:solidFill>
                <a:srgbClr val="5D4649"/>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7DAF11FD-25D1-4D36-B761-170F42E838E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81050" y="514350"/>
            <a:ext cx="3162300" cy="3162300"/>
          </a:xfrm>
          <a:prstGeom prst="rect">
            <a:avLst/>
          </a:prstGeom>
        </p:spPr>
      </p:pic>
      <p:pic>
        <p:nvPicPr>
          <p:cNvPr id="6" name="Picture 5">
            <a:extLst>
              <a:ext uri="{FF2B5EF4-FFF2-40B4-BE49-F238E27FC236}">
                <a16:creationId xmlns:a16="http://schemas.microsoft.com/office/drawing/2014/main" id="{D8F86B4E-FC8D-4E07-923C-4E24FB552FA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248652" y="2801957"/>
            <a:ext cx="3663701" cy="3663701"/>
          </a:xfrm>
          <a:prstGeom prst="rect">
            <a:avLst/>
          </a:prstGeom>
        </p:spPr>
      </p:pic>
      <p:sp>
        <p:nvSpPr>
          <p:cNvPr id="7" name="Rectangle 6">
            <a:extLst>
              <a:ext uri="{FF2B5EF4-FFF2-40B4-BE49-F238E27FC236}">
                <a16:creationId xmlns:a16="http://schemas.microsoft.com/office/drawing/2014/main" id="{D08C4B79-CBB9-41F0-933C-DF781844BAA4}"/>
              </a:ext>
            </a:extLst>
          </p:cNvPr>
          <p:cNvSpPr/>
          <p:nvPr/>
        </p:nvSpPr>
        <p:spPr>
          <a:xfrm>
            <a:off x="925975" y="3425831"/>
            <a:ext cx="7965879" cy="2554545"/>
          </a:xfrm>
          <a:prstGeom prst="rect">
            <a:avLst/>
          </a:prstGeom>
        </p:spPr>
        <p:txBody>
          <a:bodyPr wrap="square">
            <a:spAutoFit/>
          </a:bodyPr>
          <a:lstStyle/>
          <a:p>
            <a:pPr lvl="0" algn="just"/>
            <a:r>
              <a:rPr lang="en-US" sz="4000" b="1" dirty="0">
                <a:solidFill>
                  <a:srgbClr val="CC0066"/>
                </a:solidFill>
                <a:latin typeface="Cambria" panose="02040503050406030204" pitchFamily="18" charset="0"/>
                <a:ea typeface="Cambria" panose="02040503050406030204" pitchFamily="18" charset="0"/>
                <a:cs typeface="Times New Roman" panose="02020603050405020304" pitchFamily="18" charset="0"/>
              </a:rPr>
              <a:t>   </a:t>
            </a:r>
            <a:r>
              <a:rPr lang="vi-VN" sz="4000" b="1" dirty="0">
                <a:solidFill>
                  <a:srgbClr val="CC0066"/>
                </a:solidFill>
                <a:latin typeface="Cambria" panose="02040503050406030204" pitchFamily="18" charset="0"/>
                <a:ea typeface="Cambria" panose="02040503050406030204" pitchFamily="18" charset="0"/>
                <a:cs typeface="Times New Roman" panose="02020603050405020304" pitchFamily="18" charset="0"/>
              </a:rPr>
              <a:t>Bài thơ ca ngợi tình cảm thắm thiết của người mẹ dành cho con, cho quê hương, đất nước trong cuộc kháng chiến chống Mỹ.</a:t>
            </a:r>
            <a:endParaRPr kumimoji="0" lang="en-US" sz="4000" b="1" i="0" u="none" strike="noStrike" kern="1200" cap="none" spc="0" normalizeH="0" baseline="0" noProof="0" dirty="0">
              <a:ln>
                <a:noFill/>
              </a:ln>
              <a:solidFill>
                <a:srgbClr val="CC0066"/>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7609301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Horizontal)">
                                      <p:cBhvr>
                                        <p:cTn id="7" dur="500"/>
                                        <p:tgtEl>
                                          <p:spTgt spid="4"/>
                                        </p:tgtEl>
                                      </p:cBhvr>
                                    </p:animEffect>
                                  </p:childTnLst>
                                </p:cTn>
                              </p:par>
                              <p:par>
                                <p:cTn id="8" presetID="16" presetClass="entr" presetSubtype="2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42"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outHorizontal)">
                                      <p:cBhvr>
                                        <p:cTn id="15" dur="500"/>
                                        <p:tgtEl>
                                          <p:spTgt spid="6"/>
                                        </p:tgtEl>
                                      </p:cBhvr>
                                    </p:animEffect>
                                  </p:childTnLst>
                                </p:cTn>
                              </p:par>
                              <p:par>
                                <p:cTn id="16" presetID="16" presetClass="entr" presetSubtype="42" fill="hold" grpId="0" nodeType="withEffect">
                                  <p:stCondLst>
                                    <p:cond delay="0"/>
                                  </p:stCondLst>
                                  <p:iterate type="wd">
                                    <p:tmPct val="10000"/>
                                  </p:iterate>
                                  <p:childTnLst>
                                    <p:set>
                                      <p:cBhvr>
                                        <p:cTn id="17" dur="1" fill="hold">
                                          <p:stCondLst>
                                            <p:cond delay="0"/>
                                          </p:stCondLst>
                                        </p:cTn>
                                        <p:tgtEl>
                                          <p:spTgt spid="7"/>
                                        </p:tgtEl>
                                        <p:attrNameLst>
                                          <p:attrName>style.visibility</p:attrName>
                                        </p:attrNameLst>
                                      </p:cBhvr>
                                      <p:to>
                                        <p:strVal val="visible"/>
                                      </p:to>
                                    </p:set>
                                    <p:animEffect transition="in" filter="barn(outHorizont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FD97A63-81E9-4F16-9CA8-AA7C517F01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3226" y="254643"/>
            <a:ext cx="8279086" cy="1767993"/>
          </a:xfrm>
          <a:prstGeom prst="rect">
            <a:avLst/>
          </a:prstGeom>
        </p:spPr>
      </p:pic>
      <p:sp>
        <p:nvSpPr>
          <p:cNvPr id="2" name="TextBox 1">
            <a:extLst>
              <a:ext uri="{FF2B5EF4-FFF2-40B4-BE49-F238E27FC236}">
                <a16:creationId xmlns:a16="http://schemas.microsoft.com/office/drawing/2014/main" id="{C08411B2-0C58-8B4E-8F7D-5E3113CFD335}"/>
              </a:ext>
            </a:extLst>
          </p:cNvPr>
          <p:cNvSpPr txBox="1"/>
          <p:nvPr/>
        </p:nvSpPr>
        <p:spPr>
          <a:xfrm>
            <a:off x="1122744" y="2060294"/>
            <a:ext cx="9954228" cy="3477875"/>
          </a:xfrm>
          <a:prstGeom prst="rect">
            <a:avLst/>
          </a:prstGeom>
          <a:noFill/>
        </p:spPr>
        <p:txBody>
          <a:bodyPr wrap="square" rtlCol="0">
            <a:spAutoFit/>
          </a:bodyPr>
          <a:lstStyle/>
          <a:p>
            <a:pPr algn="just"/>
            <a:r>
              <a:rPr lang="en-US" sz="4400" dirty="0">
                <a:solidFill>
                  <a:srgbClr val="FF0000"/>
                </a:solidFill>
                <a:latin typeface="Cambria" panose="02040503050406030204" pitchFamily="18" charset="0"/>
                <a:ea typeface="Cambria" panose="02040503050406030204" pitchFamily="18" charset="0"/>
              </a:rPr>
              <a:t>   </a:t>
            </a:r>
            <a:r>
              <a:rPr lang="vi-VN" sz="4400" dirty="0">
                <a:solidFill>
                  <a:srgbClr val="FF0000"/>
                </a:solidFill>
                <a:latin typeface="Cambria" panose="02040503050406030204" pitchFamily="18" charset="0"/>
                <a:ea typeface="Cambria" panose="02040503050406030204" pitchFamily="18" charset="0"/>
              </a:rPr>
              <a:t>Tình mẫu tử thiêng liêng, tình yêu của người mẹ dành cho con hòa chung vào tình yêu quê hương, đất nước, tạo thành một tình cảm lớn, mang lại nhiều cảm xúc cho người đọc.</a:t>
            </a:r>
            <a:endParaRPr lang="en-US" sz="44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638798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3851BC5-527A-DFDE-39AE-5474583CD6E4}"/>
              </a:ext>
            </a:extLst>
          </p:cNvPr>
          <p:cNvSpPr/>
          <p:nvPr/>
        </p:nvSpPr>
        <p:spPr>
          <a:xfrm>
            <a:off x="1866658" y="707929"/>
            <a:ext cx="8587055" cy="707886"/>
          </a:xfrm>
          <a:prstGeom prst="rect">
            <a:avLst/>
          </a:prstGeom>
        </p:spPr>
        <p:txBody>
          <a:bodyPr wrap="square">
            <a:spAutoFit/>
          </a:bodyPr>
          <a:lstStyle/>
          <a:p>
            <a:pPr algn="ctr"/>
            <a:r>
              <a:rPr lang="en-US" sz="4000" b="1" dirty="0">
                <a:solidFill>
                  <a:srgbClr val="002060"/>
                </a:solidFill>
                <a:latin typeface="Times New Roman" panose="02020603050405020304" pitchFamily="18" charset="0"/>
                <a:cs typeface="Times New Roman" panose="02020603050405020304" pitchFamily="18" charset="0"/>
              </a:rPr>
              <a:t>5. </a:t>
            </a:r>
            <a:r>
              <a:rPr lang="en-US" sz="4000" b="1" dirty="0" err="1">
                <a:solidFill>
                  <a:srgbClr val="002060"/>
                </a:solidFill>
                <a:latin typeface="Times New Roman" panose="02020603050405020304" pitchFamily="18" charset="0"/>
                <a:cs typeface="Times New Roman" panose="02020603050405020304" pitchFamily="18" charset="0"/>
              </a:rPr>
              <a:t>Học</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thuộc</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bài</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thơ</a:t>
            </a:r>
            <a:endParaRPr lang="en-US" sz="4000" b="1" dirty="0">
              <a:solidFill>
                <a:srgbClr val="002060"/>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A54CCC31-B1DA-34D1-42F1-74AE27D22AF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36354" y="1832262"/>
            <a:ext cx="3649100" cy="3649100"/>
          </a:xfrm>
          <a:prstGeom prst="rect">
            <a:avLst/>
          </a:prstGeom>
        </p:spPr>
      </p:pic>
      <p:pic>
        <p:nvPicPr>
          <p:cNvPr id="4" name="Picture 3">
            <a:extLst>
              <a:ext uri="{FF2B5EF4-FFF2-40B4-BE49-F238E27FC236}">
                <a16:creationId xmlns:a16="http://schemas.microsoft.com/office/drawing/2014/main" id="{9A8AEFC2-5A32-DF3B-15D1-700D5FA7D9BC}"/>
              </a:ext>
            </a:extLst>
          </p:cNvPr>
          <p:cNvPicPr>
            <a:picLocks noChangeAspect="1"/>
          </p:cNvPicPr>
          <p:nvPr/>
        </p:nvPicPr>
        <p:blipFill rotWithShape="1">
          <a:blip r:embed="rId3"/>
          <a:srcRect l="26041" t="20356" r="3854" b="11277"/>
          <a:stretch/>
        </p:blipFill>
        <p:spPr>
          <a:xfrm rot="222802">
            <a:off x="4308034" y="2124764"/>
            <a:ext cx="6769100" cy="371143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5628172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42"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outHorizont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8">
            <a:extLst>
              <a:ext uri="{FF2B5EF4-FFF2-40B4-BE49-F238E27FC236}">
                <a16:creationId xmlns:a16="http://schemas.microsoft.com/office/drawing/2014/main" id="{CE3114D1-6CEE-41D4-93E5-020FF63D74A5}"/>
              </a:ext>
            </a:extLst>
          </p:cNvPr>
          <p:cNvSpPr/>
          <p:nvPr/>
        </p:nvSpPr>
        <p:spPr>
          <a:xfrm>
            <a:off x="944937" y="1238786"/>
            <a:ext cx="10302125" cy="4247317"/>
          </a:xfrm>
          <a:prstGeom prst="rect">
            <a:avLst/>
          </a:prstGeom>
        </p:spPr>
        <p:txBody>
          <a:bodyPr wrap="square">
            <a:spAutoFit/>
          </a:bodyPr>
          <a:lstStyle/>
          <a:p>
            <a:pPr marL="1143000" indent="-1143000">
              <a:buFont typeface="Wingdings" panose="05000000000000000000" pitchFamily="2" charset="2"/>
              <a:buChar char="ü"/>
            </a:pPr>
            <a:r>
              <a:rPr lang="en-US" altLang="zh-CN" sz="5400" b="1" dirty="0" err="1">
                <a:solidFill>
                  <a:srgbClr val="002060"/>
                </a:solidFill>
                <a:latin typeface="Cambria" panose="02040503050406030204" pitchFamily="18" charset="0"/>
                <a:ea typeface="Cambria" panose="02040503050406030204" pitchFamily="18" charset="0"/>
              </a:rPr>
              <a:t>Học</a:t>
            </a:r>
            <a:r>
              <a:rPr lang="en-US" altLang="zh-CN" sz="5400" b="1" dirty="0">
                <a:solidFill>
                  <a:srgbClr val="002060"/>
                </a:solidFill>
                <a:latin typeface="Cambria" panose="02040503050406030204" pitchFamily="18" charset="0"/>
                <a:ea typeface="Cambria" panose="02040503050406030204" pitchFamily="18" charset="0"/>
              </a:rPr>
              <a:t> </a:t>
            </a:r>
            <a:r>
              <a:rPr lang="en-US" altLang="zh-CN" sz="5400" b="1" dirty="0" err="1">
                <a:solidFill>
                  <a:srgbClr val="002060"/>
                </a:solidFill>
                <a:latin typeface="Cambria" panose="02040503050406030204" pitchFamily="18" charset="0"/>
                <a:ea typeface="Cambria" panose="02040503050406030204" pitchFamily="18" charset="0"/>
              </a:rPr>
              <a:t>thuộc</a:t>
            </a:r>
            <a:r>
              <a:rPr lang="en-US" altLang="zh-CN" sz="5400" b="1" dirty="0">
                <a:solidFill>
                  <a:srgbClr val="002060"/>
                </a:solidFill>
                <a:latin typeface="Cambria" panose="02040503050406030204" pitchFamily="18" charset="0"/>
                <a:ea typeface="Cambria" panose="02040503050406030204" pitchFamily="18" charset="0"/>
              </a:rPr>
              <a:t> </a:t>
            </a:r>
            <a:r>
              <a:rPr lang="en-US" altLang="zh-CN" sz="5400" b="1" dirty="0" err="1">
                <a:solidFill>
                  <a:srgbClr val="002060"/>
                </a:solidFill>
                <a:latin typeface="Cambria" panose="02040503050406030204" pitchFamily="18" charset="0"/>
                <a:ea typeface="Cambria" panose="02040503050406030204" pitchFamily="18" charset="0"/>
              </a:rPr>
              <a:t>lòng</a:t>
            </a:r>
            <a:r>
              <a:rPr lang="en-US" altLang="zh-CN" sz="5400" b="1" dirty="0">
                <a:solidFill>
                  <a:srgbClr val="002060"/>
                </a:solidFill>
                <a:latin typeface="Cambria" panose="02040503050406030204" pitchFamily="18" charset="0"/>
                <a:ea typeface="Cambria" panose="02040503050406030204" pitchFamily="18" charset="0"/>
              </a:rPr>
              <a:t> </a:t>
            </a:r>
            <a:r>
              <a:rPr lang="en-US" altLang="zh-CN" sz="5400" b="1" dirty="0" err="1">
                <a:solidFill>
                  <a:srgbClr val="002060"/>
                </a:solidFill>
                <a:latin typeface="Cambria" panose="02040503050406030204" pitchFamily="18" charset="0"/>
                <a:ea typeface="Cambria" panose="02040503050406030204" pitchFamily="18" charset="0"/>
              </a:rPr>
              <a:t>khổ</a:t>
            </a:r>
            <a:r>
              <a:rPr lang="en-US" altLang="zh-CN" sz="5400" b="1" dirty="0">
                <a:solidFill>
                  <a:srgbClr val="002060"/>
                </a:solidFill>
                <a:latin typeface="Cambria" panose="02040503050406030204" pitchFamily="18" charset="0"/>
                <a:ea typeface="Cambria" panose="02040503050406030204" pitchFamily="18" charset="0"/>
              </a:rPr>
              <a:t> </a:t>
            </a:r>
            <a:r>
              <a:rPr lang="en-US" altLang="zh-CN" sz="5400" b="1" dirty="0" err="1">
                <a:solidFill>
                  <a:srgbClr val="002060"/>
                </a:solidFill>
                <a:latin typeface="Cambria" panose="02040503050406030204" pitchFamily="18" charset="0"/>
                <a:ea typeface="Cambria" panose="02040503050406030204" pitchFamily="18" charset="0"/>
              </a:rPr>
              <a:t>th</a:t>
            </a:r>
            <a:r>
              <a:rPr lang="vi-VN" altLang="zh-CN" sz="5400" b="1" dirty="0">
                <a:solidFill>
                  <a:srgbClr val="002060"/>
                </a:solidFill>
                <a:latin typeface="Cambria" panose="02040503050406030204" pitchFamily="18" charset="0"/>
                <a:ea typeface="Cambria" panose="02040503050406030204" pitchFamily="18" charset="0"/>
              </a:rPr>
              <a:t>ơ</a:t>
            </a:r>
            <a:r>
              <a:rPr lang="en-US" altLang="zh-CN" sz="5400" b="1" dirty="0">
                <a:solidFill>
                  <a:srgbClr val="002060"/>
                </a:solidFill>
                <a:latin typeface="Cambria" panose="02040503050406030204" pitchFamily="18" charset="0"/>
                <a:ea typeface="Cambria" panose="02040503050406030204" pitchFamily="18" charset="0"/>
              </a:rPr>
              <a:t> </a:t>
            </a:r>
            <a:r>
              <a:rPr lang="en-US" altLang="zh-CN" sz="5400" b="1" dirty="0" err="1">
                <a:solidFill>
                  <a:srgbClr val="002060"/>
                </a:solidFill>
                <a:latin typeface="Cambria" panose="02040503050406030204" pitchFamily="18" charset="0"/>
                <a:ea typeface="Cambria" panose="02040503050406030204" pitchFamily="18" charset="0"/>
              </a:rPr>
              <a:t>em</a:t>
            </a:r>
            <a:r>
              <a:rPr lang="en-US" altLang="zh-CN" sz="5400" b="1" dirty="0">
                <a:solidFill>
                  <a:srgbClr val="002060"/>
                </a:solidFill>
                <a:latin typeface="Cambria" panose="02040503050406030204" pitchFamily="18" charset="0"/>
                <a:ea typeface="Cambria" panose="02040503050406030204" pitchFamily="18" charset="0"/>
              </a:rPr>
              <a:t> </a:t>
            </a:r>
            <a:r>
              <a:rPr lang="en-US" altLang="zh-CN" sz="5400" b="1" dirty="0" err="1">
                <a:solidFill>
                  <a:srgbClr val="002060"/>
                </a:solidFill>
                <a:latin typeface="Cambria" panose="02040503050406030204" pitchFamily="18" charset="0"/>
                <a:ea typeface="Cambria" panose="02040503050406030204" pitchFamily="18" charset="0"/>
              </a:rPr>
              <a:t>thích</a:t>
            </a:r>
            <a:r>
              <a:rPr lang="en-US" altLang="zh-CN" sz="5400" b="1" dirty="0">
                <a:solidFill>
                  <a:srgbClr val="002060"/>
                </a:solidFill>
                <a:latin typeface="Cambria" panose="02040503050406030204" pitchFamily="18" charset="0"/>
                <a:ea typeface="Cambria" panose="02040503050406030204" pitchFamily="18" charset="0"/>
              </a:rPr>
              <a:t>.</a:t>
            </a:r>
          </a:p>
          <a:p>
            <a:pPr marL="1143000" indent="-1143000">
              <a:buFont typeface="Wingdings" panose="05000000000000000000" pitchFamily="2" charset="2"/>
              <a:buChar char="ü"/>
            </a:pPr>
            <a:r>
              <a:rPr lang="en-US" altLang="zh-CN" sz="5400" b="1" dirty="0" err="1">
                <a:solidFill>
                  <a:srgbClr val="002060"/>
                </a:solidFill>
                <a:latin typeface="Cambria" panose="02040503050406030204" pitchFamily="18" charset="0"/>
                <a:ea typeface="Cambria" panose="02040503050406030204" pitchFamily="18" charset="0"/>
              </a:rPr>
              <a:t>Xem</a:t>
            </a:r>
            <a:r>
              <a:rPr lang="en-US" altLang="zh-CN" sz="5400" b="1" dirty="0">
                <a:solidFill>
                  <a:srgbClr val="002060"/>
                </a:solidFill>
                <a:latin typeface="Cambria" panose="02040503050406030204" pitchFamily="18" charset="0"/>
                <a:ea typeface="Cambria" panose="02040503050406030204" pitchFamily="18" charset="0"/>
              </a:rPr>
              <a:t> </a:t>
            </a:r>
            <a:r>
              <a:rPr lang="en-US" altLang="zh-CN" sz="5400" b="1" dirty="0" err="1">
                <a:solidFill>
                  <a:srgbClr val="002060"/>
                </a:solidFill>
                <a:latin typeface="Cambria" panose="02040503050406030204" pitchFamily="18" charset="0"/>
                <a:ea typeface="Cambria" panose="02040503050406030204" pitchFamily="18" charset="0"/>
              </a:rPr>
              <a:t>lại</a:t>
            </a:r>
            <a:r>
              <a:rPr lang="en-US" altLang="zh-CN" sz="5400" b="1" dirty="0">
                <a:solidFill>
                  <a:srgbClr val="002060"/>
                </a:solidFill>
                <a:latin typeface="Cambria" panose="02040503050406030204" pitchFamily="18" charset="0"/>
                <a:ea typeface="Cambria" panose="02040503050406030204" pitchFamily="18" charset="0"/>
              </a:rPr>
              <a:t> </a:t>
            </a:r>
            <a:r>
              <a:rPr lang="en-US" altLang="zh-CN" sz="5400" b="1" dirty="0" err="1">
                <a:solidFill>
                  <a:srgbClr val="002060"/>
                </a:solidFill>
                <a:latin typeface="Cambria" panose="02040503050406030204" pitchFamily="18" charset="0"/>
                <a:ea typeface="Cambria" panose="02040503050406030204" pitchFamily="18" charset="0"/>
              </a:rPr>
              <a:t>bài</a:t>
            </a:r>
            <a:r>
              <a:rPr lang="en-US" altLang="zh-CN" sz="5400" b="1" dirty="0">
                <a:solidFill>
                  <a:srgbClr val="002060"/>
                </a:solidFill>
                <a:latin typeface="Cambria" panose="02040503050406030204" pitchFamily="18" charset="0"/>
                <a:ea typeface="Cambria" panose="02040503050406030204" pitchFamily="18" charset="0"/>
              </a:rPr>
              <a:t>.</a:t>
            </a:r>
          </a:p>
          <a:p>
            <a:pPr marL="1143000" indent="-1143000">
              <a:buFont typeface="Wingdings" panose="05000000000000000000" pitchFamily="2" charset="2"/>
              <a:buChar char="ü"/>
            </a:pPr>
            <a:r>
              <a:rPr lang="en-US" altLang="zh-CN" sz="5400" b="1" dirty="0" err="1">
                <a:solidFill>
                  <a:srgbClr val="002060"/>
                </a:solidFill>
                <a:latin typeface="Cambria" panose="02040503050406030204" pitchFamily="18" charset="0"/>
                <a:ea typeface="Cambria" panose="02040503050406030204" pitchFamily="18" charset="0"/>
              </a:rPr>
              <a:t>Chuẩn</a:t>
            </a:r>
            <a:r>
              <a:rPr lang="en-US" altLang="zh-CN" sz="5400" b="1" dirty="0">
                <a:solidFill>
                  <a:srgbClr val="002060"/>
                </a:solidFill>
                <a:latin typeface="Cambria" panose="02040503050406030204" pitchFamily="18" charset="0"/>
                <a:ea typeface="Cambria" panose="02040503050406030204" pitchFamily="18" charset="0"/>
              </a:rPr>
              <a:t> </a:t>
            </a:r>
            <a:r>
              <a:rPr lang="en-US" altLang="zh-CN" sz="5400" b="1" dirty="0" err="1">
                <a:solidFill>
                  <a:srgbClr val="002060"/>
                </a:solidFill>
                <a:latin typeface="Cambria" panose="02040503050406030204" pitchFamily="18" charset="0"/>
                <a:ea typeface="Cambria" panose="02040503050406030204" pitchFamily="18" charset="0"/>
              </a:rPr>
              <a:t>bị</a:t>
            </a:r>
            <a:r>
              <a:rPr lang="en-US" altLang="zh-CN" sz="5400" b="1" dirty="0">
                <a:solidFill>
                  <a:srgbClr val="002060"/>
                </a:solidFill>
                <a:latin typeface="Cambria" panose="02040503050406030204" pitchFamily="18" charset="0"/>
                <a:ea typeface="Cambria" panose="02040503050406030204" pitchFamily="18" charset="0"/>
              </a:rPr>
              <a:t> </a:t>
            </a:r>
            <a:r>
              <a:rPr lang="en-US" altLang="zh-CN" sz="5400" b="1" dirty="0" err="1">
                <a:solidFill>
                  <a:srgbClr val="002060"/>
                </a:solidFill>
                <a:latin typeface="Cambria" panose="02040503050406030204" pitchFamily="18" charset="0"/>
                <a:ea typeface="Cambria" panose="02040503050406030204" pitchFamily="18" charset="0"/>
              </a:rPr>
              <a:t>bài</a:t>
            </a:r>
            <a:r>
              <a:rPr lang="en-US" altLang="zh-CN" sz="5400" b="1" dirty="0">
                <a:solidFill>
                  <a:srgbClr val="002060"/>
                </a:solidFill>
                <a:latin typeface="Cambria" panose="02040503050406030204" pitchFamily="18" charset="0"/>
                <a:ea typeface="Cambria" panose="02040503050406030204" pitchFamily="18" charset="0"/>
              </a:rPr>
              <a:t> </a:t>
            </a:r>
            <a:r>
              <a:rPr lang="en-US" altLang="zh-CN" sz="5400" b="1" dirty="0" err="1">
                <a:solidFill>
                  <a:srgbClr val="002060"/>
                </a:solidFill>
                <a:latin typeface="Cambria" panose="02040503050406030204" pitchFamily="18" charset="0"/>
                <a:ea typeface="Cambria" panose="02040503050406030204" pitchFamily="18" charset="0"/>
              </a:rPr>
              <a:t>sau</a:t>
            </a:r>
            <a:r>
              <a:rPr lang="en-US" altLang="zh-CN" sz="5400" b="1" dirty="0">
                <a:solidFill>
                  <a:srgbClr val="002060"/>
                </a:solidFill>
                <a:latin typeface="Cambria" panose="02040503050406030204" pitchFamily="18" charset="0"/>
                <a:ea typeface="Cambria" panose="02040503050406030204" pitchFamily="18" charset="0"/>
              </a:rPr>
              <a:t>.</a:t>
            </a:r>
          </a:p>
          <a:p>
            <a:pPr marL="1143000" indent="-1143000">
              <a:buFont typeface="Wingdings" panose="05000000000000000000" pitchFamily="2" charset="2"/>
              <a:buChar char="ü"/>
            </a:pPr>
            <a:endParaRPr lang="en-US" altLang="zh-CN" sz="5400" b="1" dirty="0">
              <a:solidFill>
                <a:srgbClr val="002060"/>
              </a:solidFill>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4B3500D6-9D17-4DA2-A2FE-584D4ED2E1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4249" y="2032249"/>
            <a:ext cx="5041402" cy="5041402"/>
          </a:xfrm>
          <a:prstGeom prst="rect">
            <a:avLst/>
          </a:prstGeom>
        </p:spPr>
      </p:pic>
    </p:spTree>
    <p:extLst>
      <p:ext uri="{BB962C8B-B14F-4D97-AF65-F5344CB8AC3E}">
        <p14:creationId xmlns:p14="http://schemas.microsoft.com/office/powerpoint/2010/main" val="70498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2F9CAE25-14FB-43D8-A500-E32E0A5DFE44}"/>
              </a:ext>
            </a:extLst>
          </p:cNvPr>
          <p:cNvPicPr>
            <a:picLocks noChangeAspect="1"/>
          </p:cNvPicPr>
          <p:nvPr/>
        </p:nvPicPr>
        <p:blipFill>
          <a:blip r:embed="rId2"/>
          <a:stretch>
            <a:fillRect/>
          </a:stretch>
        </p:blipFill>
        <p:spPr>
          <a:xfrm>
            <a:off x="1190172" y="-1368740"/>
            <a:ext cx="9985828" cy="10002260"/>
          </a:xfrm>
          <a:prstGeom prst="rect">
            <a:avLst/>
          </a:prstGeom>
          <a:effectLst>
            <a:outerShdw blurRad="50800" dist="38100" dir="5400000" algn="t" rotWithShape="0">
              <a:prstClr val="black">
                <a:alpha val="40000"/>
              </a:prstClr>
            </a:outerShdw>
          </a:effectLst>
        </p:spPr>
      </p:pic>
      <p:pic>
        <p:nvPicPr>
          <p:cNvPr id="5" name="图片 4">
            <a:extLst>
              <a:ext uri="{FF2B5EF4-FFF2-40B4-BE49-F238E27FC236}">
                <a16:creationId xmlns:a16="http://schemas.microsoft.com/office/drawing/2014/main" id="{50D595CA-B058-4952-A5B8-A6D5066DF5C6}"/>
              </a:ext>
            </a:extLst>
          </p:cNvPr>
          <p:cNvPicPr>
            <a:picLocks noChangeAspect="1"/>
          </p:cNvPicPr>
          <p:nvPr/>
        </p:nvPicPr>
        <p:blipFill>
          <a:blip r:embed="rId3"/>
          <a:stretch>
            <a:fillRect/>
          </a:stretch>
        </p:blipFill>
        <p:spPr>
          <a:xfrm>
            <a:off x="3971953" y="1531697"/>
            <a:ext cx="4422265" cy="4424192"/>
          </a:xfrm>
          <a:prstGeom prst="rect">
            <a:avLst/>
          </a:prstGeom>
          <a:effectLst>
            <a:outerShdw blurRad="50800" dist="38100" dir="5400000" algn="t" rotWithShape="0">
              <a:prstClr val="black">
                <a:alpha val="40000"/>
              </a:prstClr>
            </a:outerShdw>
          </a:effectLst>
        </p:spPr>
      </p:pic>
      <p:sp>
        <p:nvSpPr>
          <p:cNvPr id="7" name="矩形 18">
            <a:extLst>
              <a:ext uri="{FF2B5EF4-FFF2-40B4-BE49-F238E27FC236}">
                <a16:creationId xmlns:a16="http://schemas.microsoft.com/office/drawing/2014/main" id="{EE96A7AF-1B15-47B7-80F3-8B5151B764CB}"/>
              </a:ext>
            </a:extLst>
          </p:cNvPr>
          <p:cNvSpPr/>
          <p:nvPr/>
        </p:nvSpPr>
        <p:spPr>
          <a:xfrm>
            <a:off x="4070520" y="2355117"/>
            <a:ext cx="4225129" cy="2554545"/>
          </a:xfrm>
          <a:prstGeom prst="rect">
            <a:avLst/>
          </a:prstGeom>
        </p:spPr>
        <p:txBody>
          <a:bodyPr wrap="square">
            <a:spAutoFit/>
          </a:bodyPr>
          <a:lstStyle/>
          <a:p>
            <a:pPr algn="ctr"/>
            <a:r>
              <a:rPr lang="en-US" altLang="zh-CN" sz="8000" b="1" dirty="0">
                <a:solidFill>
                  <a:srgbClr val="002060"/>
                </a:solidFill>
                <a:latin typeface="Cambria" panose="02040503050406030204" pitchFamily="18" charset="0"/>
                <a:ea typeface="Cambria" panose="02040503050406030204" pitchFamily="18" charset="0"/>
              </a:rPr>
              <a:t>TẠM BIỆT!</a:t>
            </a:r>
          </a:p>
        </p:txBody>
      </p:sp>
    </p:spTree>
    <p:extLst>
      <p:ext uri="{BB962C8B-B14F-4D97-AF65-F5344CB8AC3E}">
        <p14:creationId xmlns:p14="http://schemas.microsoft.com/office/powerpoint/2010/main" val="3527762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23" presetClass="entr" presetSubtype="16"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51F38A2-6589-4992-AEDF-F83925D48BF0}"/>
              </a:ext>
            </a:extLst>
          </p:cNvPr>
          <p:cNvPicPr>
            <a:picLocks noChangeAspect="1"/>
          </p:cNvPicPr>
          <p:nvPr/>
        </p:nvPicPr>
        <p:blipFill>
          <a:blip r:embed="rId4" cstate="hq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0" y="-14805"/>
            <a:ext cx="12192000" cy="1061523"/>
          </a:xfrm>
          <a:prstGeom prst="rect">
            <a:avLst/>
          </a:prstGeom>
        </p:spPr>
      </p:pic>
      <p:pic>
        <p:nvPicPr>
          <p:cNvPr id="12" name="Picture 11">
            <a:extLst>
              <a:ext uri="{FF2B5EF4-FFF2-40B4-BE49-F238E27FC236}">
                <a16:creationId xmlns:a16="http://schemas.microsoft.com/office/drawing/2014/main" id="{F8C56D6E-A774-40AB-A01B-E85AAD916B35}"/>
              </a:ext>
            </a:extLst>
          </p:cNvPr>
          <p:cNvPicPr>
            <a:picLocks noChangeAspect="1"/>
          </p:cNvPicPr>
          <p:nvPr/>
        </p:nvPicPr>
        <p:blipFill>
          <a:blip r:embed="rId4" cstate="hq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0" y="5817848"/>
            <a:ext cx="12192000" cy="1061523"/>
          </a:xfrm>
          <a:prstGeom prst="rect">
            <a:avLst/>
          </a:prstGeom>
        </p:spPr>
      </p:pic>
      <p:pic>
        <p:nvPicPr>
          <p:cNvPr id="4" name="图片 3">
            <a:extLst>
              <a:ext uri="{FF2B5EF4-FFF2-40B4-BE49-F238E27FC236}">
                <a16:creationId xmlns:a16="http://schemas.microsoft.com/office/drawing/2014/main" id="{642BDD23-81C4-436F-B2FC-20F9F30F9F10}"/>
              </a:ext>
            </a:extLst>
          </p:cNvPr>
          <p:cNvPicPr>
            <a:picLocks noChangeAspect="1"/>
          </p:cNvPicPr>
          <p:nvPr/>
        </p:nvPicPr>
        <p:blipFill>
          <a:blip r:embed="rId5"/>
          <a:stretch>
            <a:fillRect/>
          </a:stretch>
        </p:blipFill>
        <p:spPr>
          <a:xfrm rot="16200000">
            <a:off x="5231308" y="-2642694"/>
            <a:ext cx="1735299" cy="12186088"/>
          </a:xfrm>
          <a:prstGeom prst="rect">
            <a:avLst/>
          </a:prstGeom>
          <a:effectLst>
            <a:outerShdw blurRad="50800" dist="38100" dir="5400000" algn="t" rotWithShape="0">
              <a:prstClr val="black">
                <a:alpha val="40000"/>
              </a:prstClr>
            </a:outerShdw>
          </a:effectLst>
        </p:spPr>
      </p:pic>
      <p:grpSp>
        <p:nvGrpSpPr>
          <p:cNvPr id="71" name="组合 1">
            <a:extLst>
              <a:ext uri="{FF2B5EF4-FFF2-40B4-BE49-F238E27FC236}">
                <a16:creationId xmlns:a16="http://schemas.microsoft.com/office/drawing/2014/main" id="{E6F1013B-C679-4088-8A83-2E16E9D5AFCF}"/>
              </a:ext>
            </a:extLst>
          </p:cNvPr>
          <p:cNvGrpSpPr/>
          <p:nvPr/>
        </p:nvGrpSpPr>
        <p:grpSpPr>
          <a:xfrm>
            <a:off x="3236689" y="564984"/>
            <a:ext cx="5718623" cy="5728033"/>
            <a:chOff x="653144" y="1857829"/>
            <a:chExt cx="2315993" cy="2319804"/>
          </a:xfrm>
        </p:grpSpPr>
        <p:grpSp>
          <p:nvGrpSpPr>
            <p:cNvPr id="72" name="组合 7">
              <a:extLst>
                <a:ext uri="{FF2B5EF4-FFF2-40B4-BE49-F238E27FC236}">
                  <a16:creationId xmlns:a16="http://schemas.microsoft.com/office/drawing/2014/main" id="{C1C8FFA3-2BEF-4462-94B1-ACD2D14D7356}"/>
                </a:ext>
              </a:extLst>
            </p:cNvPr>
            <p:cNvGrpSpPr/>
            <p:nvPr/>
          </p:nvGrpSpPr>
          <p:grpSpPr>
            <a:xfrm>
              <a:off x="653144" y="1857829"/>
              <a:ext cx="2315993" cy="2319804"/>
              <a:chOff x="957944" y="2467429"/>
              <a:chExt cx="2315993" cy="2319804"/>
            </a:xfrm>
          </p:grpSpPr>
          <p:pic>
            <p:nvPicPr>
              <p:cNvPr id="76" name="图片 4">
                <a:extLst>
                  <a:ext uri="{FF2B5EF4-FFF2-40B4-BE49-F238E27FC236}">
                    <a16:creationId xmlns:a16="http://schemas.microsoft.com/office/drawing/2014/main" id="{F35462A2-9E2A-447B-BDB7-35569AA40CE8}"/>
                  </a:ext>
                </a:extLst>
              </p:cNvPr>
              <p:cNvPicPr>
                <a:picLocks noChangeAspect="1"/>
              </p:cNvPicPr>
              <p:nvPr/>
            </p:nvPicPr>
            <p:blipFill>
              <a:blip r:embed="rId6"/>
              <a:stretch>
                <a:fillRect/>
              </a:stretch>
            </p:blipFill>
            <p:spPr>
              <a:xfrm>
                <a:off x="957944" y="2467429"/>
                <a:ext cx="2315993" cy="2319804"/>
              </a:xfrm>
              <a:prstGeom prst="rect">
                <a:avLst/>
              </a:prstGeom>
              <a:effectLst>
                <a:outerShdw blurRad="50800" dist="38100" dir="5400000" algn="t" rotWithShape="0">
                  <a:prstClr val="black">
                    <a:alpha val="40000"/>
                  </a:prstClr>
                </a:outerShdw>
              </a:effectLst>
            </p:spPr>
          </p:pic>
          <p:pic>
            <p:nvPicPr>
              <p:cNvPr id="77" name="图片 5">
                <a:extLst>
                  <a:ext uri="{FF2B5EF4-FFF2-40B4-BE49-F238E27FC236}">
                    <a16:creationId xmlns:a16="http://schemas.microsoft.com/office/drawing/2014/main" id="{A9D9B1F8-9DC9-4744-8FF6-BB693380AC0C}"/>
                  </a:ext>
                </a:extLst>
              </p:cNvPr>
              <p:cNvPicPr>
                <a:picLocks noChangeAspect="1"/>
              </p:cNvPicPr>
              <p:nvPr/>
            </p:nvPicPr>
            <p:blipFill>
              <a:blip r:embed="rId7"/>
              <a:stretch>
                <a:fillRect/>
              </a:stretch>
            </p:blipFill>
            <p:spPr>
              <a:xfrm>
                <a:off x="1199256" y="2713402"/>
                <a:ext cx="1833503" cy="1834302"/>
              </a:xfrm>
              <a:prstGeom prst="rect">
                <a:avLst/>
              </a:prstGeom>
              <a:effectLst>
                <a:outerShdw blurRad="50800" dist="38100" dir="5400000" algn="t" rotWithShape="0">
                  <a:prstClr val="black">
                    <a:alpha val="40000"/>
                  </a:prstClr>
                </a:outerShdw>
              </a:effectLst>
            </p:spPr>
          </p:pic>
        </p:grpSp>
        <p:grpSp>
          <p:nvGrpSpPr>
            <p:cNvPr id="73" name="组合 20">
              <a:extLst>
                <a:ext uri="{FF2B5EF4-FFF2-40B4-BE49-F238E27FC236}">
                  <a16:creationId xmlns:a16="http://schemas.microsoft.com/office/drawing/2014/main" id="{8376BFDC-742B-49DA-ADA6-AEE4C3CA2A72}"/>
                </a:ext>
              </a:extLst>
            </p:cNvPr>
            <p:cNvGrpSpPr/>
            <p:nvPr/>
          </p:nvGrpSpPr>
          <p:grpSpPr>
            <a:xfrm>
              <a:off x="1057819" y="2131313"/>
              <a:ext cx="1506643" cy="1484065"/>
              <a:chOff x="1057819" y="2131313"/>
              <a:chExt cx="1506643" cy="1484065"/>
            </a:xfrm>
          </p:grpSpPr>
          <p:sp>
            <p:nvSpPr>
              <p:cNvPr id="74" name="矩形 18">
                <a:extLst>
                  <a:ext uri="{FF2B5EF4-FFF2-40B4-BE49-F238E27FC236}">
                    <a16:creationId xmlns:a16="http://schemas.microsoft.com/office/drawing/2014/main" id="{878690B4-9F59-4C49-B1D6-AD63DA772C2F}"/>
                  </a:ext>
                </a:extLst>
              </p:cNvPr>
              <p:cNvSpPr/>
              <p:nvPr/>
            </p:nvSpPr>
            <p:spPr>
              <a:xfrm>
                <a:off x="1057819" y="2680527"/>
                <a:ext cx="1506643" cy="934851"/>
              </a:xfrm>
              <a:prstGeom prst="rect">
                <a:avLst/>
              </a:prstGeom>
            </p:spPr>
            <p:txBody>
              <a:bodyPr wrap="square">
                <a:spAutoFit/>
              </a:bodyPr>
              <a:lstStyle/>
              <a:p>
                <a:pPr algn="ctr"/>
                <a:r>
                  <a:rPr lang="en-US" altLang="zh-CN" sz="7200" b="1" dirty="0">
                    <a:solidFill>
                      <a:srgbClr val="002060"/>
                    </a:solidFill>
                    <a:latin typeface="UTM Avo" panose="02040603050506020204" pitchFamily="18" charset="0"/>
                    <a:ea typeface="微软雅黑" panose="020B0503020204020204" pitchFamily="34" charset="-122"/>
                  </a:rPr>
                  <a:t>LUYỆN ĐỌC</a:t>
                </a:r>
                <a:endParaRPr lang="zh-CN" altLang="en-US" sz="7200" b="1" dirty="0">
                  <a:solidFill>
                    <a:srgbClr val="002060"/>
                  </a:solidFill>
                  <a:latin typeface="UTM Avo" panose="02040603050506020204" pitchFamily="18" charset="0"/>
                  <a:ea typeface="微软雅黑" panose="020B0503020204020204" pitchFamily="34" charset="-122"/>
                </a:endParaRPr>
              </a:p>
            </p:txBody>
          </p:sp>
          <p:sp>
            <p:nvSpPr>
              <p:cNvPr id="75" name="文本框 19">
                <a:extLst>
                  <a:ext uri="{FF2B5EF4-FFF2-40B4-BE49-F238E27FC236}">
                    <a16:creationId xmlns:a16="http://schemas.microsoft.com/office/drawing/2014/main" id="{D0C4ABEE-DF6E-49E5-846E-40E32BF15DE6}"/>
                  </a:ext>
                </a:extLst>
              </p:cNvPr>
              <p:cNvSpPr txBox="1"/>
              <p:nvPr/>
            </p:nvSpPr>
            <p:spPr>
              <a:xfrm>
                <a:off x="1520558" y="2131313"/>
                <a:ext cx="581166" cy="585840"/>
              </a:xfrm>
              <a:prstGeom prst="rect">
                <a:avLst/>
              </a:prstGeom>
              <a:noFill/>
            </p:spPr>
            <p:txBody>
              <a:bodyPr wrap="none" rtlCol="0">
                <a:spAutoFit/>
              </a:bodyPr>
              <a:lstStyle/>
              <a:p>
                <a:r>
                  <a:rPr lang="en-US" altLang="zh-CN" sz="8800">
                    <a:solidFill>
                      <a:srgbClr val="002060"/>
                    </a:solidFill>
                    <a:latin typeface="UTM Avo" panose="02040603050506020204" pitchFamily="18" charset="0"/>
                    <a:ea typeface="微软雅黑" panose="020B0503020204020204" pitchFamily="34" charset="-122"/>
                  </a:rPr>
                  <a:t>02</a:t>
                </a:r>
                <a:endParaRPr lang="zh-CN" altLang="en-US" sz="8800" dirty="0">
                  <a:solidFill>
                    <a:srgbClr val="002060"/>
                  </a:solidFill>
                  <a:latin typeface="UTM Avo" panose="02040603050506020204" pitchFamily="18" charset="0"/>
                  <a:ea typeface="微软雅黑" panose="020B0503020204020204" pitchFamily="34" charset="-122"/>
                </a:endParaRPr>
              </a:p>
            </p:txBody>
          </p:sp>
        </p:grpSp>
      </p:grpSp>
      <p:sp>
        <p:nvSpPr>
          <p:cNvPr id="41" name="矩形 17">
            <a:extLst>
              <a:ext uri="{FF2B5EF4-FFF2-40B4-BE49-F238E27FC236}">
                <a16:creationId xmlns:a16="http://schemas.microsoft.com/office/drawing/2014/main" id="{44324A20-4DC5-4740-AAE8-EB973CD7BE47}"/>
              </a:ext>
            </a:extLst>
          </p:cNvPr>
          <p:cNvSpPr/>
          <p:nvPr/>
        </p:nvSpPr>
        <p:spPr>
          <a:xfrm>
            <a:off x="3015842" y="-4909370"/>
            <a:ext cx="522900" cy="169277"/>
          </a:xfrm>
          <a:prstGeom prst="rect">
            <a:avLst/>
          </a:prstGeom>
          <a:solidFill>
            <a:srgbClr val="E6E6E6"/>
          </a:solidFill>
          <a:ln>
            <a:solidFill>
              <a:srgbClr val="E6E6E6"/>
            </a:solidFill>
          </a:ln>
        </p:spPr>
        <p:txBody>
          <a:bodyPr wrap="none">
            <a:spAutoFit/>
          </a:bodyPr>
          <a:lstStyle/>
          <a:p>
            <a:r>
              <a:rPr lang="en-US" altLang="zh-CN" sz="500" b="1">
                <a:solidFill>
                  <a:srgbClr val="E6E6E6"/>
                </a:solidFill>
                <a:latin typeface="UTM Avo" panose="02040603050506020204" pitchFamily="18" charset="0"/>
                <a:ea typeface="微软雅黑" panose="020B0503020204020204" pitchFamily="34" charset="-122"/>
              </a:rPr>
              <a:t>NỘI DUNG</a:t>
            </a:r>
            <a:endParaRPr lang="zh-CN" altLang="en-US" sz="500" b="1" dirty="0">
              <a:solidFill>
                <a:srgbClr val="E6E6E6"/>
              </a:solidFill>
              <a:latin typeface="UTM Avo" panose="02040603050506020204" pitchFamily="18" charset="0"/>
              <a:ea typeface="微软雅黑" panose="020B0503020204020204" pitchFamily="34" charset="-122"/>
            </a:endParaRPr>
          </a:p>
        </p:txBody>
      </p:sp>
      <p:grpSp>
        <p:nvGrpSpPr>
          <p:cNvPr id="78" name="组合 1">
            <a:extLst>
              <a:ext uri="{FF2B5EF4-FFF2-40B4-BE49-F238E27FC236}">
                <a16:creationId xmlns:a16="http://schemas.microsoft.com/office/drawing/2014/main" id="{B3E0B5D6-3FFA-4439-9D9A-86586EAA2A62}"/>
              </a:ext>
            </a:extLst>
          </p:cNvPr>
          <p:cNvGrpSpPr/>
          <p:nvPr/>
        </p:nvGrpSpPr>
        <p:grpSpPr>
          <a:xfrm>
            <a:off x="-571002" y="-3062997"/>
            <a:ext cx="2315993" cy="2319804"/>
            <a:chOff x="653144" y="1857829"/>
            <a:chExt cx="2315993" cy="2319804"/>
          </a:xfrm>
          <a:solidFill>
            <a:srgbClr val="E6E6E6"/>
          </a:solidFill>
        </p:grpSpPr>
        <p:grpSp>
          <p:nvGrpSpPr>
            <p:cNvPr id="79" name="组合 7">
              <a:extLst>
                <a:ext uri="{FF2B5EF4-FFF2-40B4-BE49-F238E27FC236}">
                  <a16:creationId xmlns:a16="http://schemas.microsoft.com/office/drawing/2014/main" id="{B195D6B9-A607-41E9-A1DB-35C16C1EF85C}"/>
                </a:ext>
              </a:extLst>
            </p:cNvPr>
            <p:cNvGrpSpPr/>
            <p:nvPr/>
          </p:nvGrpSpPr>
          <p:grpSpPr>
            <a:xfrm>
              <a:off x="653144" y="1857829"/>
              <a:ext cx="2315993" cy="2319804"/>
              <a:chOff x="957944" y="2467429"/>
              <a:chExt cx="2315993" cy="2319804"/>
            </a:xfrm>
            <a:grpFill/>
          </p:grpSpPr>
          <p:pic>
            <p:nvPicPr>
              <p:cNvPr id="83" name="图片 4">
                <a:extLst>
                  <a:ext uri="{FF2B5EF4-FFF2-40B4-BE49-F238E27FC236}">
                    <a16:creationId xmlns:a16="http://schemas.microsoft.com/office/drawing/2014/main" id="{1F74E11C-7C0A-470D-86B4-F7C59A1CE9D7}"/>
                  </a:ext>
                </a:extLst>
              </p:cNvPr>
              <p:cNvPicPr>
                <a:picLocks noChangeAspect="1"/>
              </p:cNvPicPr>
              <p:nvPr/>
            </p:nvPicPr>
            <p:blipFill>
              <a:blip r:embed="rId6"/>
              <a:stretch>
                <a:fillRect/>
              </a:stretch>
            </p:blipFill>
            <p:spPr>
              <a:xfrm>
                <a:off x="957944" y="2467429"/>
                <a:ext cx="2315993" cy="2319804"/>
              </a:xfrm>
              <a:prstGeom prst="rect">
                <a:avLst/>
              </a:prstGeom>
              <a:grpFill/>
              <a:ln>
                <a:solidFill>
                  <a:srgbClr val="E6E6E6"/>
                </a:solidFill>
              </a:ln>
              <a:effectLst>
                <a:outerShdw blurRad="50800" dist="38100" dir="5400000" algn="t" rotWithShape="0">
                  <a:prstClr val="black">
                    <a:alpha val="40000"/>
                  </a:prstClr>
                </a:outerShdw>
              </a:effectLst>
            </p:spPr>
          </p:pic>
          <p:pic>
            <p:nvPicPr>
              <p:cNvPr id="84" name="图片 5">
                <a:extLst>
                  <a:ext uri="{FF2B5EF4-FFF2-40B4-BE49-F238E27FC236}">
                    <a16:creationId xmlns:a16="http://schemas.microsoft.com/office/drawing/2014/main" id="{AB1D1685-A8B8-4461-81F8-6EC124236B76}"/>
                  </a:ext>
                </a:extLst>
              </p:cNvPr>
              <p:cNvPicPr>
                <a:picLocks noChangeAspect="1"/>
              </p:cNvPicPr>
              <p:nvPr/>
            </p:nvPicPr>
            <p:blipFill>
              <a:blip r:embed="rId7"/>
              <a:stretch>
                <a:fillRect/>
              </a:stretch>
            </p:blipFill>
            <p:spPr>
              <a:xfrm>
                <a:off x="1199256" y="2713402"/>
                <a:ext cx="1833503" cy="1834302"/>
              </a:xfrm>
              <a:prstGeom prst="rect">
                <a:avLst/>
              </a:prstGeom>
              <a:grpFill/>
              <a:ln>
                <a:solidFill>
                  <a:srgbClr val="E6E6E6"/>
                </a:solidFill>
              </a:ln>
              <a:effectLst>
                <a:outerShdw blurRad="50800" dist="38100" dir="5400000" algn="t" rotWithShape="0">
                  <a:prstClr val="black">
                    <a:alpha val="40000"/>
                  </a:prstClr>
                </a:outerShdw>
              </a:effectLst>
            </p:spPr>
          </p:pic>
        </p:grpSp>
        <p:grpSp>
          <p:nvGrpSpPr>
            <p:cNvPr id="80" name="组合 20">
              <a:extLst>
                <a:ext uri="{FF2B5EF4-FFF2-40B4-BE49-F238E27FC236}">
                  <a16:creationId xmlns:a16="http://schemas.microsoft.com/office/drawing/2014/main" id="{770759AE-550D-475F-A073-FB2326F76E63}"/>
                </a:ext>
              </a:extLst>
            </p:cNvPr>
            <p:cNvGrpSpPr/>
            <p:nvPr/>
          </p:nvGrpSpPr>
          <p:grpSpPr>
            <a:xfrm>
              <a:off x="1057818" y="2187123"/>
              <a:ext cx="1506643" cy="793527"/>
              <a:chOff x="1057818" y="2187123"/>
              <a:chExt cx="1506643" cy="793527"/>
            </a:xfrm>
            <a:grpFill/>
          </p:grpSpPr>
          <p:sp>
            <p:nvSpPr>
              <p:cNvPr id="81" name="矩形 18">
                <a:extLst>
                  <a:ext uri="{FF2B5EF4-FFF2-40B4-BE49-F238E27FC236}">
                    <a16:creationId xmlns:a16="http://schemas.microsoft.com/office/drawing/2014/main" id="{AD493E58-1515-4175-B82D-846B1AE7C081}"/>
                  </a:ext>
                </a:extLst>
              </p:cNvPr>
              <p:cNvSpPr/>
              <p:nvPr/>
            </p:nvSpPr>
            <p:spPr>
              <a:xfrm>
                <a:off x="1057818" y="2811373"/>
                <a:ext cx="1506643" cy="169277"/>
              </a:xfrm>
              <a:prstGeom prst="rect">
                <a:avLst/>
              </a:prstGeom>
              <a:grpFill/>
              <a:ln>
                <a:solidFill>
                  <a:srgbClr val="E6E6E6"/>
                </a:solidFill>
              </a:ln>
            </p:spPr>
            <p:txBody>
              <a:bodyPr wrap="square">
                <a:spAutoFit/>
              </a:bodyPr>
              <a:lstStyle/>
              <a:p>
                <a:pPr algn="ctr"/>
                <a:r>
                  <a:rPr lang="en-US" altLang="zh-CN" sz="500">
                    <a:solidFill>
                      <a:srgbClr val="E6E6E6"/>
                    </a:solidFill>
                    <a:latin typeface="UTM Avo" panose="02040603050506020204" pitchFamily="18" charset="0"/>
                    <a:ea typeface="微软雅黑" panose="020B0503020204020204" pitchFamily="34" charset="-122"/>
                  </a:rPr>
                  <a:t>KHỞI ĐỘNG</a:t>
                </a:r>
                <a:endParaRPr lang="zh-CN" altLang="en-US" sz="500" dirty="0">
                  <a:solidFill>
                    <a:srgbClr val="E6E6E6"/>
                  </a:solidFill>
                  <a:latin typeface="UTM Avo" panose="02040603050506020204" pitchFamily="18" charset="0"/>
                  <a:ea typeface="微软雅黑" panose="020B0503020204020204" pitchFamily="34" charset="-122"/>
                </a:endParaRPr>
              </a:p>
            </p:txBody>
          </p:sp>
          <p:sp>
            <p:nvSpPr>
              <p:cNvPr id="82" name="文本框 19">
                <a:extLst>
                  <a:ext uri="{FF2B5EF4-FFF2-40B4-BE49-F238E27FC236}">
                    <a16:creationId xmlns:a16="http://schemas.microsoft.com/office/drawing/2014/main" id="{FDFA511E-6394-4EF1-A6F8-377D7DC93978}"/>
                  </a:ext>
                </a:extLst>
              </p:cNvPr>
              <p:cNvSpPr txBox="1"/>
              <p:nvPr/>
            </p:nvSpPr>
            <p:spPr>
              <a:xfrm>
                <a:off x="1364497" y="2187123"/>
                <a:ext cx="255198" cy="169277"/>
              </a:xfrm>
              <a:prstGeom prst="rect">
                <a:avLst/>
              </a:prstGeom>
              <a:grpFill/>
              <a:ln>
                <a:solidFill>
                  <a:srgbClr val="E6E6E6"/>
                </a:solidFill>
              </a:ln>
            </p:spPr>
            <p:txBody>
              <a:bodyPr wrap="none" rtlCol="0">
                <a:spAutoFit/>
              </a:bodyPr>
              <a:lstStyle/>
              <a:p>
                <a:r>
                  <a:rPr lang="en-US" altLang="zh-CN" sz="500" dirty="0">
                    <a:solidFill>
                      <a:srgbClr val="E6E6E6"/>
                    </a:solidFill>
                    <a:latin typeface="UTM Avo" panose="02040603050506020204" pitchFamily="18" charset="0"/>
                    <a:ea typeface="微软雅黑" panose="020B0503020204020204" pitchFamily="34" charset="-122"/>
                  </a:rPr>
                  <a:t>01</a:t>
                </a:r>
                <a:endParaRPr lang="zh-CN" altLang="en-US" sz="500" dirty="0">
                  <a:solidFill>
                    <a:srgbClr val="E6E6E6"/>
                  </a:solidFill>
                  <a:latin typeface="UTM Avo" panose="02040603050506020204" pitchFamily="18" charset="0"/>
                  <a:ea typeface="微软雅黑" panose="020B0503020204020204" pitchFamily="34" charset="-122"/>
                </a:endParaRPr>
              </a:p>
            </p:txBody>
          </p:sp>
        </p:grpSp>
      </p:grpSp>
      <p:grpSp>
        <p:nvGrpSpPr>
          <p:cNvPr id="85" name="组合 6">
            <a:extLst>
              <a:ext uri="{FF2B5EF4-FFF2-40B4-BE49-F238E27FC236}">
                <a16:creationId xmlns:a16="http://schemas.microsoft.com/office/drawing/2014/main" id="{E0C8DE10-B537-4CED-ABF0-3DB6261D4E58}"/>
              </a:ext>
            </a:extLst>
          </p:cNvPr>
          <p:cNvGrpSpPr/>
          <p:nvPr/>
        </p:nvGrpSpPr>
        <p:grpSpPr>
          <a:xfrm>
            <a:off x="4235908" y="-3062997"/>
            <a:ext cx="2315993" cy="2319804"/>
            <a:chOff x="6520544" y="1857829"/>
            <a:chExt cx="2315993" cy="2319804"/>
          </a:xfrm>
          <a:solidFill>
            <a:srgbClr val="E6E6E6"/>
          </a:solidFill>
        </p:grpSpPr>
        <p:grpSp>
          <p:nvGrpSpPr>
            <p:cNvPr id="86" name="组合 11">
              <a:extLst>
                <a:ext uri="{FF2B5EF4-FFF2-40B4-BE49-F238E27FC236}">
                  <a16:creationId xmlns:a16="http://schemas.microsoft.com/office/drawing/2014/main" id="{D5934049-B309-4379-9AEC-DF8C95A8FFD6}"/>
                </a:ext>
              </a:extLst>
            </p:cNvPr>
            <p:cNvGrpSpPr/>
            <p:nvPr/>
          </p:nvGrpSpPr>
          <p:grpSpPr>
            <a:xfrm>
              <a:off x="6520544" y="1857829"/>
              <a:ext cx="2315993" cy="2319804"/>
              <a:chOff x="957944" y="2467429"/>
              <a:chExt cx="2315993" cy="2319804"/>
            </a:xfrm>
            <a:grpFill/>
          </p:grpSpPr>
          <p:pic>
            <p:nvPicPr>
              <p:cNvPr id="90" name="图片 12">
                <a:extLst>
                  <a:ext uri="{FF2B5EF4-FFF2-40B4-BE49-F238E27FC236}">
                    <a16:creationId xmlns:a16="http://schemas.microsoft.com/office/drawing/2014/main" id="{0425FD2B-280B-4F04-B9EA-A893AA40B72B}"/>
                  </a:ext>
                </a:extLst>
              </p:cNvPr>
              <p:cNvPicPr>
                <a:picLocks noChangeAspect="1"/>
              </p:cNvPicPr>
              <p:nvPr/>
            </p:nvPicPr>
            <p:blipFill>
              <a:blip r:embed="rId6"/>
              <a:stretch>
                <a:fillRect/>
              </a:stretch>
            </p:blipFill>
            <p:spPr>
              <a:xfrm>
                <a:off x="957944" y="2467429"/>
                <a:ext cx="2315993" cy="2319804"/>
              </a:xfrm>
              <a:prstGeom prst="rect">
                <a:avLst/>
              </a:prstGeom>
              <a:grpFill/>
              <a:ln>
                <a:solidFill>
                  <a:srgbClr val="E6E6E6"/>
                </a:solidFill>
              </a:ln>
              <a:effectLst>
                <a:outerShdw blurRad="50800" dist="38100" dir="5400000" algn="t" rotWithShape="0">
                  <a:prstClr val="black">
                    <a:alpha val="40000"/>
                  </a:prstClr>
                </a:outerShdw>
              </a:effectLst>
            </p:spPr>
          </p:pic>
          <p:pic>
            <p:nvPicPr>
              <p:cNvPr id="91" name="图片 13">
                <a:extLst>
                  <a:ext uri="{FF2B5EF4-FFF2-40B4-BE49-F238E27FC236}">
                    <a16:creationId xmlns:a16="http://schemas.microsoft.com/office/drawing/2014/main" id="{F4D53856-7CE8-43BB-8804-2507B0BAD44A}"/>
                  </a:ext>
                </a:extLst>
              </p:cNvPr>
              <p:cNvPicPr>
                <a:picLocks noChangeAspect="1"/>
              </p:cNvPicPr>
              <p:nvPr/>
            </p:nvPicPr>
            <p:blipFill>
              <a:blip r:embed="rId7"/>
              <a:stretch>
                <a:fillRect/>
              </a:stretch>
            </p:blipFill>
            <p:spPr>
              <a:xfrm>
                <a:off x="1199256" y="2713402"/>
                <a:ext cx="1833503" cy="1834302"/>
              </a:xfrm>
              <a:prstGeom prst="rect">
                <a:avLst/>
              </a:prstGeom>
              <a:grpFill/>
              <a:ln>
                <a:solidFill>
                  <a:srgbClr val="E6E6E6"/>
                </a:solidFill>
              </a:ln>
              <a:effectLst>
                <a:outerShdw blurRad="50800" dist="38100" dir="5400000" algn="t" rotWithShape="0">
                  <a:prstClr val="black">
                    <a:alpha val="40000"/>
                  </a:prstClr>
                </a:outerShdw>
              </a:effectLst>
            </p:spPr>
          </p:pic>
        </p:grpSp>
        <p:grpSp>
          <p:nvGrpSpPr>
            <p:cNvPr id="87" name="组合 24">
              <a:extLst>
                <a:ext uri="{FF2B5EF4-FFF2-40B4-BE49-F238E27FC236}">
                  <a16:creationId xmlns:a16="http://schemas.microsoft.com/office/drawing/2014/main" id="{ECE95EFD-A683-43FA-AA23-2D8B1D953210}"/>
                </a:ext>
              </a:extLst>
            </p:cNvPr>
            <p:cNvGrpSpPr/>
            <p:nvPr/>
          </p:nvGrpSpPr>
          <p:grpSpPr>
            <a:xfrm>
              <a:off x="6925218" y="2187123"/>
              <a:ext cx="1506643" cy="870471"/>
              <a:chOff x="1057818" y="2187123"/>
              <a:chExt cx="1506643" cy="870471"/>
            </a:xfrm>
            <a:grpFill/>
          </p:grpSpPr>
          <p:sp>
            <p:nvSpPr>
              <p:cNvPr id="88" name="矩形 25">
                <a:extLst>
                  <a:ext uri="{FF2B5EF4-FFF2-40B4-BE49-F238E27FC236}">
                    <a16:creationId xmlns:a16="http://schemas.microsoft.com/office/drawing/2014/main" id="{0C02C145-7660-451D-A4BD-8E5B2B77037D}"/>
                  </a:ext>
                </a:extLst>
              </p:cNvPr>
              <p:cNvSpPr/>
              <p:nvPr/>
            </p:nvSpPr>
            <p:spPr>
              <a:xfrm>
                <a:off x="1057818" y="2811373"/>
                <a:ext cx="1506643" cy="246221"/>
              </a:xfrm>
              <a:prstGeom prst="rect">
                <a:avLst/>
              </a:prstGeom>
              <a:grpFill/>
              <a:ln>
                <a:solidFill>
                  <a:srgbClr val="E6E6E6"/>
                </a:solidFill>
              </a:ln>
            </p:spPr>
            <p:txBody>
              <a:bodyPr wrap="square">
                <a:spAutoFit/>
              </a:bodyPr>
              <a:lstStyle/>
              <a:p>
                <a:pPr algn="ctr"/>
                <a:r>
                  <a:rPr lang="en-US" altLang="zh-CN" sz="500">
                    <a:solidFill>
                      <a:srgbClr val="E6E6E6"/>
                    </a:solidFill>
                    <a:latin typeface="UTM Avo" panose="02040603050506020204" pitchFamily="18" charset="0"/>
                    <a:ea typeface="微软雅黑" panose="020B0503020204020204" pitchFamily="34" charset="-122"/>
                  </a:rPr>
                  <a:t>TÌM </a:t>
                </a:r>
                <a:br>
                  <a:rPr lang="en-US" altLang="zh-CN" sz="500">
                    <a:solidFill>
                      <a:srgbClr val="E6E6E6"/>
                    </a:solidFill>
                    <a:latin typeface="UTM Avo" panose="02040603050506020204" pitchFamily="18" charset="0"/>
                    <a:ea typeface="微软雅黑" panose="020B0503020204020204" pitchFamily="34" charset="-122"/>
                  </a:rPr>
                </a:br>
                <a:r>
                  <a:rPr lang="en-US" altLang="zh-CN" sz="500">
                    <a:solidFill>
                      <a:srgbClr val="E6E6E6"/>
                    </a:solidFill>
                    <a:latin typeface="UTM Avo" panose="02040603050506020204" pitchFamily="18" charset="0"/>
                    <a:ea typeface="微软雅黑" panose="020B0503020204020204" pitchFamily="34" charset="-122"/>
                  </a:rPr>
                  <a:t>HIỂU BÀI</a:t>
                </a:r>
                <a:endParaRPr lang="zh-CN" altLang="en-US" sz="500" dirty="0">
                  <a:solidFill>
                    <a:srgbClr val="E6E6E6"/>
                  </a:solidFill>
                  <a:latin typeface="UTM Avo" panose="02040603050506020204" pitchFamily="18" charset="0"/>
                  <a:ea typeface="微软雅黑" panose="020B0503020204020204" pitchFamily="34" charset="-122"/>
                </a:endParaRPr>
              </a:p>
            </p:txBody>
          </p:sp>
          <p:sp>
            <p:nvSpPr>
              <p:cNvPr id="89" name="文本框 26">
                <a:extLst>
                  <a:ext uri="{FF2B5EF4-FFF2-40B4-BE49-F238E27FC236}">
                    <a16:creationId xmlns:a16="http://schemas.microsoft.com/office/drawing/2014/main" id="{EF5D220A-2672-40B9-BC8D-24C287DEA474}"/>
                  </a:ext>
                </a:extLst>
              </p:cNvPr>
              <p:cNvSpPr txBox="1"/>
              <p:nvPr/>
            </p:nvSpPr>
            <p:spPr>
              <a:xfrm>
                <a:off x="1364497" y="2187123"/>
                <a:ext cx="255198" cy="169277"/>
              </a:xfrm>
              <a:prstGeom prst="rect">
                <a:avLst/>
              </a:prstGeom>
              <a:grpFill/>
              <a:ln>
                <a:solidFill>
                  <a:srgbClr val="E6E6E6"/>
                </a:solidFill>
              </a:ln>
            </p:spPr>
            <p:txBody>
              <a:bodyPr wrap="none" rtlCol="0">
                <a:spAutoFit/>
              </a:bodyPr>
              <a:lstStyle/>
              <a:p>
                <a:r>
                  <a:rPr lang="en-US" altLang="zh-CN" sz="500" dirty="0">
                    <a:solidFill>
                      <a:srgbClr val="E6E6E6"/>
                    </a:solidFill>
                    <a:latin typeface="UTM Avo" panose="02040603050506020204" pitchFamily="18" charset="0"/>
                    <a:ea typeface="微软雅黑" panose="020B0503020204020204" pitchFamily="34" charset="-122"/>
                  </a:rPr>
                  <a:t>03</a:t>
                </a:r>
                <a:endParaRPr lang="zh-CN" altLang="en-US" sz="500" dirty="0">
                  <a:solidFill>
                    <a:srgbClr val="E6E6E6"/>
                  </a:solidFill>
                  <a:latin typeface="UTM Avo" panose="02040603050506020204" pitchFamily="18" charset="0"/>
                  <a:ea typeface="微软雅黑" panose="020B0503020204020204" pitchFamily="34" charset="-122"/>
                </a:endParaRPr>
              </a:p>
            </p:txBody>
          </p:sp>
        </p:grpSp>
      </p:grpSp>
      <p:grpSp>
        <p:nvGrpSpPr>
          <p:cNvPr id="92" name="组合 30">
            <a:extLst>
              <a:ext uri="{FF2B5EF4-FFF2-40B4-BE49-F238E27FC236}">
                <a16:creationId xmlns:a16="http://schemas.microsoft.com/office/drawing/2014/main" id="{5F486543-39D3-44BF-AE07-6CC4788780EA}"/>
              </a:ext>
            </a:extLst>
          </p:cNvPr>
          <p:cNvGrpSpPr/>
          <p:nvPr/>
        </p:nvGrpSpPr>
        <p:grpSpPr>
          <a:xfrm>
            <a:off x="6639363" y="-3124164"/>
            <a:ext cx="2315993" cy="2319804"/>
            <a:chOff x="9454244" y="1857829"/>
            <a:chExt cx="2315993" cy="2319804"/>
          </a:xfrm>
          <a:solidFill>
            <a:srgbClr val="E6E6E6"/>
          </a:solidFill>
        </p:grpSpPr>
        <p:grpSp>
          <p:nvGrpSpPr>
            <p:cNvPr id="93" name="组合 14">
              <a:extLst>
                <a:ext uri="{FF2B5EF4-FFF2-40B4-BE49-F238E27FC236}">
                  <a16:creationId xmlns:a16="http://schemas.microsoft.com/office/drawing/2014/main" id="{108BC01F-68A6-40D8-A9F5-7CFA42A087AB}"/>
                </a:ext>
              </a:extLst>
            </p:cNvPr>
            <p:cNvGrpSpPr/>
            <p:nvPr/>
          </p:nvGrpSpPr>
          <p:grpSpPr>
            <a:xfrm>
              <a:off x="9454244" y="1857829"/>
              <a:ext cx="2315993" cy="2319804"/>
              <a:chOff x="957944" y="2467429"/>
              <a:chExt cx="2315993" cy="2319804"/>
            </a:xfrm>
            <a:grpFill/>
          </p:grpSpPr>
          <p:pic>
            <p:nvPicPr>
              <p:cNvPr id="97" name="图片 15">
                <a:extLst>
                  <a:ext uri="{FF2B5EF4-FFF2-40B4-BE49-F238E27FC236}">
                    <a16:creationId xmlns:a16="http://schemas.microsoft.com/office/drawing/2014/main" id="{7EA45B30-F525-4523-BDFD-AD3D99727E2D}"/>
                  </a:ext>
                </a:extLst>
              </p:cNvPr>
              <p:cNvPicPr>
                <a:picLocks noChangeAspect="1"/>
              </p:cNvPicPr>
              <p:nvPr/>
            </p:nvPicPr>
            <p:blipFill>
              <a:blip r:embed="rId6"/>
              <a:stretch>
                <a:fillRect/>
              </a:stretch>
            </p:blipFill>
            <p:spPr>
              <a:xfrm>
                <a:off x="957944" y="2467429"/>
                <a:ext cx="2315993" cy="2319804"/>
              </a:xfrm>
              <a:prstGeom prst="rect">
                <a:avLst/>
              </a:prstGeom>
              <a:grpFill/>
              <a:ln>
                <a:solidFill>
                  <a:srgbClr val="E6E6E6"/>
                </a:solidFill>
              </a:ln>
              <a:effectLst>
                <a:outerShdw blurRad="50800" dist="38100" dir="5400000" algn="t" rotWithShape="0">
                  <a:prstClr val="black">
                    <a:alpha val="40000"/>
                  </a:prstClr>
                </a:outerShdw>
              </a:effectLst>
            </p:spPr>
          </p:pic>
          <p:pic>
            <p:nvPicPr>
              <p:cNvPr id="98" name="图片 16">
                <a:extLst>
                  <a:ext uri="{FF2B5EF4-FFF2-40B4-BE49-F238E27FC236}">
                    <a16:creationId xmlns:a16="http://schemas.microsoft.com/office/drawing/2014/main" id="{4E3EF2B1-84AA-459B-AB66-D2E4762F520B}"/>
                  </a:ext>
                </a:extLst>
              </p:cNvPr>
              <p:cNvPicPr>
                <a:picLocks noChangeAspect="1"/>
              </p:cNvPicPr>
              <p:nvPr/>
            </p:nvPicPr>
            <p:blipFill>
              <a:blip r:embed="rId7"/>
              <a:stretch>
                <a:fillRect/>
              </a:stretch>
            </p:blipFill>
            <p:spPr>
              <a:xfrm>
                <a:off x="1199256" y="2713402"/>
                <a:ext cx="1833503" cy="1834302"/>
              </a:xfrm>
              <a:prstGeom prst="rect">
                <a:avLst/>
              </a:prstGeom>
              <a:grpFill/>
              <a:ln>
                <a:solidFill>
                  <a:srgbClr val="E6E6E6"/>
                </a:solidFill>
              </a:ln>
              <a:effectLst>
                <a:outerShdw blurRad="50800" dist="38100" dir="5400000" algn="t" rotWithShape="0">
                  <a:prstClr val="black">
                    <a:alpha val="40000"/>
                  </a:prstClr>
                </a:outerShdw>
              </a:effectLst>
            </p:spPr>
          </p:pic>
        </p:grpSp>
        <p:grpSp>
          <p:nvGrpSpPr>
            <p:cNvPr id="94" name="组合 27">
              <a:extLst>
                <a:ext uri="{FF2B5EF4-FFF2-40B4-BE49-F238E27FC236}">
                  <a16:creationId xmlns:a16="http://schemas.microsoft.com/office/drawing/2014/main" id="{BF6D0B18-3CB0-4582-BB8B-3A1AF4732EBE}"/>
                </a:ext>
              </a:extLst>
            </p:cNvPr>
            <p:cNvGrpSpPr/>
            <p:nvPr/>
          </p:nvGrpSpPr>
          <p:grpSpPr>
            <a:xfrm>
              <a:off x="9867963" y="2193563"/>
              <a:ext cx="1506643" cy="890071"/>
              <a:chOff x="1066863" y="2187123"/>
              <a:chExt cx="1506643" cy="890071"/>
            </a:xfrm>
            <a:grpFill/>
          </p:grpSpPr>
          <p:sp>
            <p:nvSpPr>
              <p:cNvPr id="95" name="矩形 28">
                <a:extLst>
                  <a:ext uri="{FF2B5EF4-FFF2-40B4-BE49-F238E27FC236}">
                    <a16:creationId xmlns:a16="http://schemas.microsoft.com/office/drawing/2014/main" id="{9A108F01-5553-4C71-84EA-819DEA964F6B}"/>
                  </a:ext>
                </a:extLst>
              </p:cNvPr>
              <p:cNvSpPr/>
              <p:nvPr/>
            </p:nvSpPr>
            <p:spPr>
              <a:xfrm>
                <a:off x="1066863" y="2907917"/>
                <a:ext cx="1506643" cy="169277"/>
              </a:xfrm>
              <a:prstGeom prst="rect">
                <a:avLst/>
              </a:prstGeom>
              <a:grpFill/>
              <a:ln>
                <a:solidFill>
                  <a:srgbClr val="E6E6E6"/>
                </a:solidFill>
              </a:ln>
            </p:spPr>
            <p:txBody>
              <a:bodyPr wrap="square">
                <a:spAutoFit/>
              </a:bodyPr>
              <a:lstStyle/>
              <a:p>
                <a:pPr algn="ctr"/>
                <a:r>
                  <a:rPr lang="en-US" altLang="zh-CN" sz="500">
                    <a:solidFill>
                      <a:srgbClr val="E6E6E6"/>
                    </a:solidFill>
                    <a:latin typeface="UTM Avo" panose="02040603050506020204" pitchFamily="18" charset="0"/>
                    <a:ea typeface="微软雅黑" panose="020B0503020204020204" pitchFamily="34" charset="-122"/>
                  </a:rPr>
                  <a:t>ĐỌC DIỄN CẢM</a:t>
                </a:r>
                <a:endParaRPr lang="zh-CN" altLang="en-US" sz="500" dirty="0">
                  <a:solidFill>
                    <a:srgbClr val="E6E6E6"/>
                  </a:solidFill>
                  <a:latin typeface="UTM Avo" panose="02040603050506020204" pitchFamily="18" charset="0"/>
                  <a:ea typeface="微软雅黑" panose="020B0503020204020204" pitchFamily="34" charset="-122"/>
                </a:endParaRPr>
              </a:p>
            </p:txBody>
          </p:sp>
          <p:sp>
            <p:nvSpPr>
              <p:cNvPr id="96" name="文本框 29">
                <a:extLst>
                  <a:ext uri="{FF2B5EF4-FFF2-40B4-BE49-F238E27FC236}">
                    <a16:creationId xmlns:a16="http://schemas.microsoft.com/office/drawing/2014/main" id="{2EC89001-BAE6-4483-9863-37FA8F3ABB56}"/>
                  </a:ext>
                </a:extLst>
              </p:cNvPr>
              <p:cNvSpPr txBox="1"/>
              <p:nvPr/>
            </p:nvSpPr>
            <p:spPr>
              <a:xfrm>
                <a:off x="1364497" y="2187123"/>
                <a:ext cx="255198" cy="169277"/>
              </a:xfrm>
              <a:prstGeom prst="rect">
                <a:avLst/>
              </a:prstGeom>
              <a:grpFill/>
              <a:ln>
                <a:solidFill>
                  <a:srgbClr val="E6E6E6"/>
                </a:solidFill>
              </a:ln>
            </p:spPr>
            <p:txBody>
              <a:bodyPr wrap="none" rtlCol="0">
                <a:spAutoFit/>
              </a:bodyPr>
              <a:lstStyle/>
              <a:p>
                <a:r>
                  <a:rPr lang="en-US" altLang="zh-CN" sz="500" dirty="0">
                    <a:solidFill>
                      <a:srgbClr val="E6E6E6"/>
                    </a:solidFill>
                    <a:latin typeface="UTM Avo" panose="02040603050506020204" pitchFamily="18" charset="0"/>
                    <a:ea typeface="微软雅黑" panose="020B0503020204020204" pitchFamily="34" charset="-122"/>
                  </a:rPr>
                  <a:t>04</a:t>
                </a:r>
                <a:endParaRPr lang="zh-CN" altLang="en-US" sz="500" dirty="0">
                  <a:solidFill>
                    <a:srgbClr val="E6E6E6"/>
                  </a:solidFill>
                  <a:latin typeface="UTM Avo" panose="02040603050506020204" pitchFamily="18" charset="0"/>
                  <a:ea typeface="微软雅黑" panose="020B0503020204020204" pitchFamily="34" charset="-122"/>
                </a:endParaRPr>
              </a:p>
            </p:txBody>
          </p:sp>
        </p:grpSp>
      </p:grpSp>
      <p:grpSp>
        <p:nvGrpSpPr>
          <p:cNvPr id="99" name="组合 30">
            <a:extLst>
              <a:ext uri="{FF2B5EF4-FFF2-40B4-BE49-F238E27FC236}">
                <a16:creationId xmlns:a16="http://schemas.microsoft.com/office/drawing/2014/main" id="{F7FFF9E9-F33D-4B7D-AE9A-ECD9BEC4135E}"/>
              </a:ext>
            </a:extLst>
          </p:cNvPr>
          <p:cNvGrpSpPr/>
          <p:nvPr/>
        </p:nvGrpSpPr>
        <p:grpSpPr>
          <a:xfrm>
            <a:off x="9042818" y="-3124164"/>
            <a:ext cx="2315993" cy="2319804"/>
            <a:chOff x="9454244" y="1857829"/>
            <a:chExt cx="2315993" cy="2319804"/>
          </a:xfrm>
          <a:solidFill>
            <a:srgbClr val="E6E6E6"/>
          </a:solidFill>
        </p:grpSpPr>
        <p:grpSp>
          <p:nvGrpSpPr>
            <p:cNvPr id="100" name="组合 14">
              <a:extLst>
                <a:ext uri="{FF2B5EF4-FFF2-40B4-BE49-F238E27FC236}">
                  <a16:creationId xmlns:a16="http://schemas.microsoft.com/office/drawing/2014/main" id="{AC71B7DF-2C0E-4843-8D8C-20AD8E8F8302}"/>
                </a:ext>
              </a:extLst>
            </p:cNvPr>
            <p:cNvGrpSpPr/>
            <p:nvPr/>
          </p:nvGrpSpPr>
          <p:grpSpPr>
            <a:xfrm>
              <a:off x="9454244" y="1857829"/>
              <a:ext cx="2315993" cy="2319804"/>
              <a:chOff x="957944" y="2467429"/>
              <a:chExt cx="2315993" cy="2319804"/>
            </a:xfrm>
            <a:grpFill/>
          </p:grpSpPr>
          <p:pic>
            <p:nvPicPr>
              <p:cNvPr id="104" name="图片 15">
                <a:extLst>
                  <a:ext uri="{FF2B5EF4-FFF2-40B4-BE49-F238E27FC236}">
                    <a16:creationId xmlns:a16="http://schemas.microsoft.com/office/drawing/2014/main" id="{C94AB41A-680B-44BD-A436-E90046AECE8C}"/>
                  </a:ext>
                </a:extLst>
              </p:cNvPr>
              <p:cNvPicPr>
                <a:picLocks noChangeAspect="1"/>
              </p:cNvPicPr>
              <p:nvPr/>
            </p:nvPicPr>
            <p:blipFill>
              <a:blip r:embed="rId6"/>
              <a:stretch>
                <a:fillRect/>
              </a:stretch>
            </p:blipFill>
            <p:spPr>
              <a:xfrm>
                <a:off x="957944" y="2467429"/>
                <a:ext cx="2315993" cy="2319804"/>
              </a:xfrm>
              <a:prstGeom prst="rect">
                <a:avLst/>
              </a:prstGeom>
              <a:grpFill/>
              <a:ln>
                <a:solidFill>
                  <a:srgbClr val="E6E6E6"/>
                </a:solidFill>
              </a:ln>
              <a:effectLst>
                <a:outerShdw blurRad="50800" dist="38100" dir="5400000" algn="t" rotWithShape="0">
                  <a:prstClr val="black">
                    <a:alpha val="40000"/>
                  </a:prstClr>
                </a:outerShdw>
              </a:effectLst>
            </p:spPr>
          </p:pic>
          <p:pic>
            <p:nvPicPr>
              <p:cNvPr id="105" name="图片 16">
                <a:extLst>
                  <a:ext uri="{FF2B5EF4-FFF2-40B4-BE49-F238E27FC236}">
                    <a16:creationId xmlns:a16="http://schemas.microsoft.com/office/drawing/2014/main" id="{F76DD977-6305-4868-8ED3-6350F7C417B0}"/>
                  </a:ext>
                </a:extLst>
              </p:cNvPr>
              <p:cNvPicPr>
                <a:picLocks noChangeAspect="1"/>
              </p:cNvPicPr>
              <p:nvPr/>
            </p:nvPicPr>
            <p:blipFill>
              <a:blip r:embed="rId7"/>
              <a:stretch>
                <a:fillRect/>
              </a:stretch>
            </p:blipFill>
            <p:spPr>
              <a:xfrm>
                <a:off x="1199256" y="2713402"/>
                <a:ext cx="1833503" cy="1834302"/>
              </a:xfrm>
              <a:prstGeom prst="rect">
                <a:avLst/>
              </a:prstGeom>
              <a:grpFill/>
              <a:ln>
                <a:solidFill>
                  <a:srgbClr val="E6E6E6"/>
                </a:solidFill>
              </a:ln>
              <a:effectLst>
                <a:outerShdw blurRad="50800" dist="38100" dir="5400000" algn="t" rotWithShape="0">
                  <a:prstClr val="black">
                    <a:alpha val="40000"/>
                  </a:prstClr>
                </a:outerShdw>
              </a:effectLst>
            </p:spPr>
          </p:pic>
        </p:grpSp>
        <p:grpSp>
          <p:nvGrpSpPr>
            <p:cNvPr id="101" name="组合 27">
              <a:extLst>
                <a:ext uri="{FF2B5EF4-FFF2-40B4-BE49-F238E27FC236}">
                  <a16:creationId xmlns:a16="http://schemas.microsoft.com/office/drawing/2014/main" id="{C30C5E10-8453-4BA5-BA55-96C24C422EC0}"/>
                </a:ext>
              </a:extLst>
            </p:cNvPr>
            <p:cNvGrpSpPr/>
            <p:nvPr/>
          </p:nvGrpSpPr>
          <p:grpSpPr>
            <a:xfrm>
              <a:off x="9858918" y="2193563"/>
              <a:ext cx="1506643" cy="793527"/>
              <a:chOff x="1057818" y="2187123"/>
              <a:chExt cx="1506643" cy="793527"/>
            </a:xfrm>
            <a:grpFill/>
          </p:grpSpPr>
          <p:sp>
            <p:nvSpPr>
              <p:cNvPr id="102" name="矩形 28">
                <a:extLst>
                  <a:ext uri="{FF2B5EF4-FFF2-40B4-BE49-F238E27FC236}">
                    <a16:creationId xmlns:a16="http://schemas.microsoft.com/office/drawing/2014/main" id="{5B0716D7-3436-469F-964D-D7C9766D5CA7}"/>
                  </a:ext>
                </a:extLst>
              </p:cNvPr>
              <p:cNvSpPr/>
              <p:nvPr/>
            </p:nvSpPr>
            <p:spPr>
              <a:xfrm>
                <a:off x="1057818" y="2811373"/>
                <a:ext cx="1506643" cy="169277"/>
              </a:xfrm>
              <a:prstGeom prst="rect">
                <a:avLst/>
              </a:prstGeom>
              <a:grpFill/>
              <a:ln>
                <a:solidFill>
                  <a:srgbClr val="E6E6E6"/>
                </a:solidFill>
              </a:ln>
            </p:spPr>
            <p:txBody>
              <a:bodyPr wrap="square">
                <a:spAutoFit/>
              </a:bodyPr>
              <a:lstStyle/>
              <a:p>
                <a:pPr algn="ctr"/>
                <a:r>
                  <a:rPr lang="en-US" altLang="zh-CN" sz="500">
                    <a:solidFill>
                      <a:srgbClr val="E6E6E6"/>
                    </a:solidFill>
                    <a:latin typeface="UTM Avo" panose="02040603050506020204" pitchFamily="18" charset="0"/>
                    <a:ea typeface="微软雅黑" panose="020B0503020204020204" pitchFamily="34" charset="-122"/>
                  </a:rPr>
                  <a:t>DẶN DÒ</a:t>
                </a:r>
                <a:endParaRPr lang="zh-CN" altLang="en-US" sz="500" dirty="0">
                  <a:solidFill>
                    <a:srgbClr val="E6E6E6"/>
                  </a:solidFill>
                  <a:latin typeface="UTM Avo" panose="02040603050506020204" pitchFamily="18" charset="0"/>
                  <a:ea typeface="微软雅黑" panose="020B0503020204020204" pitchFamily="34" charset="-122"/>
                </a:endParaRPr>
              </a:p>
            </p:txBody>
          </p:sp>
          <p:sp>
            <p:nvSpPr>
              <p:cNvPr id="103" name="文本框 29">
                <a:extLst>
                  <a:ext uri="{FF2B5EF4-FFF2-40B4-BE49-F238E27FC236}">
                    <a16:creationId xmlns:a16="http://schemas.microsoft.com/office/drawing/2014/main" id="{A9696128-D545-4402-BB7B-208B8791449E}"/>
                  </a:ext>
                </a:extLst>
              </p:cNvPr>
              <p:cNvSpPr txBox="1"/>
              <p:nvPr/>
            </p:nvSpPr>
            <p:spPr>
              <a:xfrm>
                <a:off x="1364497" y="2187123"/>
                <a:ext cx="255198" cy="169277"/>
              </a:xfrm>
              <a:prstGeom prst="rect">
                <a:avLst/>
              </a:prstGeom>
              <a:grpFill/>
              <a:ln>
                <a:solidFill>
                  <a:srgbClr val="E6E6E6"/>
                </a:solidFill>
              </a:ln>
            </p:spPr>
            <p:txBody>
              <a:bodyPr wrap="none" rtlCol="0">
                <a:spAutoFit/>
              </a:bodyPr>
              <a:lstStyle/>
              <a:p>
                <a:r>
                  <a:rPr lang="en-US" altLang="zh-CN" sz="500">
                    <a:solidFill>
                      <a:srgbClr val="E6E6E6"/>
                    </a:solidFill>
                    <a:latin typeface="UTM Avo" panose="02040603050506020204" pitchFamily="18" charset="0"/>
                    <a:ea typeface="微软雅黑" panose="020B0503020204020204" pitchFamily="34" charset="-122"/>
                  </a:rPr>
                  <a:t>05</a:t>
                </a:r>
                <a:endParaRPr lang="zh-CN" altLang="en-US" sz="500" dirty="0">
                  <a:solidFill>
                    <a:srgbClr val="E6E6E6"/>
                  </a:solidFill>
                  <a:latin typeface="UTM Avo" panose="02040603050506020204" pitchFamily="18" charset="0"/>
                  <a:ea typeface="微软雅黑" panose="020B0503020204020204" pitchFamily="34" charset="-122"/>
                </a:endParaRPr>
              </a:p>
            </p:txBody>
          </p:sp>
        </p:grpSp>
      </p:grpSp>
    </p:spTree>
    <p:extLst>
      <p:ext uri="{BB962C8B-B14F-4D97-AF65-F5344CB8AC3E}">
        <p14:creationId xmlns:p14="http://schemas.microsoft.com/office/powerpoint/2010/main" val="31839173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 xmlns:p159="http://schemas.microsoft.com/office/powerpoint/2015/09/main" Requires="p159">
      <p:transition spd="slow">
        <p159:morph option="byWord"/>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83A57EB-E9AE-5A0F-E713-AFC0E07C6D27}"/>
              </a:ext>
            </a:extLst>
          </p:cNvPr>
          <p:cNvSpPr txBox="1"/>
          <p:nvPr/>
        </p:nvSpPr>
        <p:spPr>
          <a:xfrm>
            <a:off x="1794076" y="92597"/>
            <a:ext cx="9109276" cy="707886"/>
          </a:xfrm>
          <a:prstGeom prst="rect">
            <a:avLst/>
          </a:prstGeom>
          <a:noFill/>
        </p:spPr>
        <p:txBody>
          <a:bodyPr wrap="square" rtlCol="0">
            <a:spAutoFit/>
          </a:bodyPr>
          <a:lstStyle/>
          <a:p>
            <a:pPr algn="ctr"/>
            <a:r>
              <a:rPr lang="vi-VN" sz="4000" b="1" dirty="0">
                <a:latin typeface="Pattaya" panose="00000500000000000000" pitchFamily="2" charset="-34"/>
                <a:cs typeface="Pattaya" panose="00000500000000000000" pitchFamily="2" charset="-34"/>
              </a:rPr>
              <a:t>Khúc hát ru những em bé lớn trên lưng </a:t>
            </a:r>
            <a:r>
              <a:rPr lang="en-US" sz="4000" b="1" dirty="0" err="1">
                <a:latin typeface="Pattaya" panose="00000500000000000000" pitchFamily="2" charset="-34"/>
                <a:cs typeface="Pattaya" panose="00000500000000000000" pitchFamily="2" charset="-34"/>
              </a:rPr>
              <a:t>mẹ</a:t>
            </a:r>
            <a:endParaRPr lang="en-US" sz="4000" b="1" dirty="0">
              <a:latin typeface="Pattaya" panose="00000500000000000000" pitchFamily="2" charset="-34"/>
              <a:cs typeface="Pattaya" panose="00000500000000000000" pitchFamily="2" charset="-34"/>
            </a:endParaRPr>
          </a:p>
        </p:txBody>
      </p:sp>
      <p:sp>
        <p:nvSpPr>
          <p:cNvPr id="4" name="TextBox 3">
            <a:extLst>
              <a:ext uri="{FF2B5EF4-FFF2-40B4-BE49-F238E27FC236}">
                <a16:creationId xmlns:a16="http://schemas.microsoft.com/office/drawing/2014/main" id="{4E5719C6-AE24-70FC-CE05-779E7F1863EE}"/>
              </a:ext>
            </a:extLst>
          </p:cNvPr>
          <p:cNvSpPr txBox="1"/>
          <p:nvPr/>
        </p:nvSpPr>
        <p:spPr>
          <a:xfrm>
            <a:off x="138896" y="1053297"/>
            <a:ext cx="6979534" cy="3539430"/>
          </a:xfrm>
          <a:prstGeom prst="rect">
            <a:avLst/>
          </a:prstGeom>
          <a:noFill/>
        </p:spPr>
        <p:txBody>
          <a:bodyPr wrap="square" rtlCol="0">
            <a:spAutoFit/>
          </a:bodyPr>
          <a:lstStyle/>
          <a:p>
            <a:pPr algn="ctr"/>
            <a:r>
              <a:rPr lang="vi-VN" sz="2800" b="0" i="0" dirty="0">
                <a:solidFill>
                  <a:srgbClr val="000000"/>
                </a:solidFill>
                <a:effectLst/>
                <a:latin typeface="Cambria" panose="02040503050406030204" pitchFamily="18" charset="0"/>
                <a:ea typeface="Cambria" panose="02040503050406030204" pitchFamily="18" charset="0"/>
              </a:rPr>
              <a:t>(Trích)</a:t>
            </a:r>
          </a:p>
          <a:p>
            <a:pPr algn="just"/>
            <a:r>
              <a:rPr lang="vi-VN" sz="2800" b="0" i="0" dirty="0">
                <a:solidFill>
                  <a:srgbClr val="000000"/>
                </a:solidFill>
                <a:effectLst/>
                <a:latin typeface="Cambria" panose="02040503050406030204" pitchFamily="18" charset="0"/>
                <a:ea typeface="Cambria" panose="02040503050406030204" pitchFamily="18" charset="0"/>
              </a:rPr>
              <a:t>Em cu Tai ngủ trên lưng mẹ ơi</a:t>
            </a:r>
          </a:p>
          <a:p>
            <a:pPr algn="just"/>
            <a:r>
              <a:rPr lang="vi-VN" sz="2800" b="0" i="0" dirty="0">
                <a:solidFill>
                  <a:srgbClr val="000000"/>
                </a:solidFill>
                <a:effectLst/>
                <a:latin typeface="Cambria" panose="02040503050406030204" pitchFamily="18" charset="0"/>
                <a:ea typeface="Cambria" panose="02040503050406030204" pitchFamily="18" charset="0"/>
              </a:rPr>
              <a:t>Em ngủ cho ngoan đừng rời lưng mẹ</a:t>
            </a:r>
          </a:p>
          <a:p>
            <a:pPr algn="just"/>
            <a:r>
              <a:rPr lang="vi-VN" sz="2800" b="0" i="0" dirty="0">
                <a:solidFill>
                  <a:srgbClr val="000000"/>
                </a:solidFill>
                <a:effectLst/>
                <a:latin typeface="Cambria" panose="02040503050406030204" pitchFamily="18" charset="0"/>
                <a:ea typeface="Cambria" panose="02040503050406030204" pitchFamily="18" charset="0"/>
              </a:rPr>
              <a:t>Me giã gạo mẹ nuôi bộ đội</a:t>
            </a:r>
          </a:p>
          <a:p>
            <a:pPr algn="just"/>
            <a:r>
              <a:rPr lang="vi-VN" sz="2800" b="0" i="0" dirty="0">
                <a:solidFill>
                  <a:srgbClr val="000000"/>
                </a:solidFill>
                <a:effectLst/>
                <a:latin typeface="Cambria" panose="02040503050406030204" pitchFamily="18" charset="0"/>
                <a:ea typeface="Cambria" panose="02040503050406030204" pitchFamily="18" charset="0"/>
              </a:rPr>
              <a:t>Nhịp chày nghiêng giấc ngủ em nghiêng</a:t>
            </a:r>
          </a:p>
          <a:p>
            <a:pPr algn="just"/>
            <a:r>
              <a:rPr lang="vi-VN" sz="2800" b="0" i="0" dirty="0">
                <a:solidFill>
                  <a:srgbClr val="000000"/>
                </a:solidFill>
                <a:effectLst/>
                <a:latin typeface="Cambria" panose="02040503050406030204" pitchFamily="18" charset="0"/>
                <a:ea typeface="Cambria" panose="02040503050406030204" pitchFamily="18" charset="0"/>
              </a:rPr>
              <a:t>Mồ hôi mẹ rơi má em nóng hổi</a:t>
            </a:r>
          </a:p>
          <a:p>
            <a:pPr algn="just"/>
            <a:r>
              <a:rPr lang="vi-VN" sz="2800" b="0" i="0" dirty="0">
                <a:solidFill>
                  <a:srgbClr val="000000"/>
                </a:solidFill>
                <a:effectLst/>
                <a:latin typeface="Cambria" panose="02040503050406030204" pitchFamily="18" charset="0"/>
                <a:ea typeface="Cambria" panose="02040503050406030204" pitchFamily="18" charset="0"/>
              </a:rPr>
              <a:t>Vai mẹ gầy nhấp nhô làm gối</a:t>
            </a:r>
          </a:p>
          <a:p>
            <a:pPr algn="just"/>
            <a:r>
              <a:rPr lang="vi-VN" sz="2800" b="0" i="0" dirty="0">
                <a:solidFill>
                  <a:srgbClr val="000000"/>
                </a:solidFill>
                <a:effectLst/>
                <a:latin typeface="Cambria" panose="02040503050406030204" pitchFamily="18" charset="0"/>
                <a:ea typeface="Cambria" panose="02040503050406030204" pitchFamily="18" charset="0"/>
              </a:rPr>
              <a:t>Lưng đưa nôi và tim hát thành lời:</a:t>
            </a:r>
          </a:p>
        </p:txBody>
      </p:sp>
      <p:sp>
        <p:nvSpPr>
          <p:cNvPr id="5" name="TextBox 4">
            <a:extLst>
              <a:ext uri="{FF2B5EF4-FFF2-40B4-BE49-F238E27FC236}">
                <a16:creationId xmlns:a16="http://schemas.microsoft.com/office/drawing/2014/main" id="{7D3699C0-5C26-27F5-401E-ED2248569866}"/>
              </a:ext>
            </a:extLst>
          </p:cNvPr>
          <p:cNvSpPr txBox="1"/>
          <p:nvPr/>
        </p:nvSpPr>
        <p:spPr>
          <a:xfrm>
            <a:off x="2353519" y="4961095"/>
            <a:ext cx="6979534" cy="1815882"/>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 Ngủ ngoan a-kay ơi, ngủ ngoan a-kay hỡi</a:t>
            </a:r>
          </a:p>
          <a:p>
            <a:pPr algn="just"/>
            <a:r>
              <a:rPr lang="vi-VN" sz="2800" b="0" i="0" dirty="0">
                <a:solidFill>
                  <a:srgbClr val="000000"/>
                </a:solidFill>
                <a:effectLst/>
                <a:latin typeface="Cambria" panose="02040503050406030204" pitchFamily="18" charset="0"/>
                <a:ea typeface="Cambria" panose="02040503050406030204" pitchFamily="18" charset="0"/>
              </a:rPr>
              <a:t>Mẹ thương a-kay, mẹ thương bộ đội</a:t>
            </a:r>
          </a:p>
          <a:p>
            <a:pPr algn="just"/>
            <a:r>
              <a:rPr lang="vi-VN" sz="2800" b="0" i="0" dirty="0">
                <a:solidFill>
                  <a:srgbClr val="000000"/>
                </a:solidFill>
                <a:effectLst/>
                <a:latin typeface="Cambria" panose="02040503050406030204" pitchFamily="18" charset="0"/>
                <a:ea typeface="Cambria" panose="02040503050406030204" pitchFamily="18" charset="0"/>
              </a:rPr>
              <a:t>Con mơ cho mẹ hạt gạo trắng ngần</a:t>
            </a:r>
          </a:p>
          <a:p>
            <a:pPr algn="just"/>
            <a:r>
              <a:rPr lang="vi-VN" sz="2800" b="0" i="0" dirty="0">
                <a:solidFill>
                  <a:srgbClr val="000000"/>
                </a:solidFill>
                <a:effectLst/>
                <a:latin typeface="Cambria" panose="02040503050406030204" pitchFamily="18" charset="0"/>
                <a:ea typeface="Cambria" panose="02040503050406030204" pitchFamily="18" charset="0"/>
              </a:rPr>
              <a:t>Mai sau con lớn vung chày lún sân...</a:t>
            </a:r>
          </a:p>
        </p:txBody>
      </p:sp>
      <p:pic>
        <p:nvPicPr>
          <p:cNvPr id="7" name="Picture 6">
            <a:extLst>
              <a:ext uri="{FF2B5EF4-FFF2-40B4-BE49-F238E27FC236}">
                <a16:creationId xmlns:a16="http://schemas.microsoft.com/office/drawing/2014/main" id="{01647AE8-53B4-BB58-85F1-E61F53490B12}"/>
              </a:ext>
            </a:extLst>
          </p:cNvPr>
          <p:cNvPicPr>
            <a:picLocks noChangeAspect="1"/>
          </p:cNvPicPr>
          <p:nvPr/>
        </p:nvPicPr>
        <p:blipFill>
          <a:blip r:embed="rId4"/>
          <a:stretch>
            <a:fillRect/>
          </a:stretch>
        </p:blipFill>
        <p:spPr>
          <a:xfrm>
            <a:off x="8947230" y="776880"/>
            <a:ext cx="2925984" cy="4519020"/>
          </a:xfrm>
          <a:prstGeom prst="rect">
            <a:avLst/>
          </a:prstGeom>
        </p:spPr>
      </p:pic>
    </p:spTree>
    <p:extLst>
      <p:ext uri="{BB962C8B-B14F-4D97-AF65-F5344CB8AC3E}">
        <p14:creationId xmlns:p14="http://schemas.microsoft.com/office/powerpoint/2010/main" val="3753308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 xmlns:p159="http://schemas.microsoft.com/office/powerpoint/2015/09/main" Requires="p159">
      <p:transition spd="slow">
        <p159:morph option="byWor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79D5105-5B88-EFF4-8646-03B5D58285C5}"/>
              </a:ext>
            </a:extLst>
          </p:cNvPr>
          <p:cNvSpPr txBox="1"/>
          <p:nvPr/>
        </p:nvSpPr>
        <p:spPr>
          <a:xfrm>
            <a:off x="127321" y="1099594"/>
            <a:ext cx="7731889" cy="4708981"/>
          </a:xfrm>
          <a:prstGeom prst="rect">
            <a:avLst/>
          </a:prstGeom>
          <a:noFill/>
        </p:spPr>
        <p:txBody>
          <a:bodyPr wrap="square" rtlCol="0">
            <a:spAutoFit/>
          </a:bodyPr>
          <a:lstStyle/>
          <a:p>
            <a:pPr algn="just"/>
            <a:r>
              <a:rPr lang="vi-VN" sz="3000" b="0" i="0" dirty="0">
                <a:solidFill>
                  <a:srgbClr val="000000"/>
                </a:solidFill>
                <a:effectLst/>
                <a:latin typeface="Cambria" panose="02040503050406030204" pitchFamily="18" charset="0"/>
                <a:ea typeface="Cambria" panose="02040503050406030204" pitchFamily="18" charset="0"/>
              </a:rPr>
              <a:t>Em cu Tai ngủ trên lưng mẹ ơi</a:t>
            </a:r>
          </a:p>
          <a:p>
            <a:pPr algn="just"/>
            <a:r>
              <a:rPr lang="vi-VN" sz="3000" b="0" i="0" dirty="0">
                <a:solidFill>
                  <a:srgbClr val="000000"/>
                </a:solidFill>
                <a:effectLst/>
                <a:latin typeface="Cambria" panose="02040503050406030204" pitchFamily="18" charset="0"/>
                <a:ea typeface="Cambria" panose="02040503050406030204" pitchFamily="18" charset="0"/>
              </a:rPr>
              <a:t>Em ngủ cho ngoan đừng rời lưng mẹ</a:t>
            </a:r>
          </a:p>
          <a:p>
            <a:pPr algn="just"/>
            <a:r>
              <a:rPr lang="vi-VN" sz="3000" b="0" i="0" dirty="0">
                <a:solidFill>
                  <a:srgbClr val="000000"/>
                </a:solidFill>
                <a:effectLst/>
                <a:latin typeface="Cambria" panose="02040503050406030204" pitchFamily="18" charset="0"/>
                <a:ea typeface="Cambria" panose="02040503050406030204" pitchFamily="18" charset="0"/>
              </a:rPr>
              <a:t>Mẹ đang tỉa bắp trên núi Ka-lưi</a:t>
            </a:r>
          </a:p>
          <a:p>
            <a:pPr algn="just"/>
            <a:r>
              <a:rPr lang="vi-VN" sz="3000" b="0" i="0" dirty="0">
                <a:solidFill>
                  <a:srgbClr val="000000"/>
                </a:solidFill>
                <a:effectLst/>
                <a:latin typeface="Cambria" panose="02040503050406030204" pitchFamily="18" charset="0"/>
                <a:ea typeface="Cambria" panose="02040503050406030204" pitchFamily="18" charset="0"/>
              </a:rPr>
              <a:t>Lưng núi thì to mà lưng mẹ nhỏ</a:t>
            </a:r>
          </a:p>
          <a:p>
            <a:pPr algn="just"/>
            <a:r>
              <a:rPr lang="vi-VN" sz="3000" b="0" i="0" dirty="0">
                <a:solidFill>
                  <a:srgbClr val="000000"/>
                </a:solidFill>
                <a:effectLst/>
                <a:latin typeface="Cambria" panose="02040503050406030204" pitchFamily="18" charset="0"/>
                <a:ea typeface="Cambria" panose="02040503050406030204" pitchFamily="18" charset="0"/>
              </a:rPr>
              <a:t>Em ngủ ngoan em đừng làm mẹ mỏi</a:t>
            </a:r>
          </a:p>
          <a:p>
            <a:pPr algn="just"/>
            <a:r>
              <a:rPr lang="vi-VN" sz="3000" b="0" i="0" dirty="0">
                <a:solidFill>
                  <a:srgbClr val="000000"/>
                </a:solidFill>
                <a:effectLst/>
                <a:latin typeface="Cambria" panose="02040503050406030204" pitchFamily="18" charset="0"/>
                <a:ea typeface="Cambria" panose="02040503050406030204" pitchFamily="18" charset="0"/>
              </a:rPr>
              <a:t>Mặt trời của bắp thì nằm trên đồi</a:t>
            </a:r>
          </a:p>
          <a:p>
            <a:pPr algn="just"/>
            <a:r>
              <a:rPr lang="vi-VN" sz="3000" b="0" i="0" dirty="0">
                <a:solidFill>
                  <a:srgbClr val="000000"/>
                </a:solidFill>
                <a:effectLst/>
                <a:latin typeface="Cambria" panose="02040503050406030204" pitchFamily="18" charset="0"/>
                <a:ea typeface="Cambria" panose="02040503050406030204" pitchFamily="18" charset="0"/>
              </a:rPr>
              <a:t>Mặt trời của mẹ, em nằm trên lưng</a:t>
            </a:r>
          </a:p>
          <a:p>
            <a:pPr algn="just"/>
            <a:r>
              <a:rPr lang="vi-VN" sz="3000" b="0" i="0" dirty="0">
                <a:solidFill>
                  <a:srgbClr val="000000"/>
                </a:solidFill>
                <a:effectLst/>
                <a:latin typeface="Cambria" panose="02040503050406030204" pitchFamily="18" charset="0"/>
                <a:ea typeface="Cambria" panose="02040503050406030204" pitchFamily="18" charset="0"/>
              </a:rPr>
              <a:t> </a:t>
            </a:r>
          </a:p>
          <a:p>
            <a:pPr algn="just"/>
            <a:r>
              <a:rPr lang="vi-VN" sz="3000" b="0" i="0" dirty="0">
                <a:solidFill>
                  <a:srgbClr val="000000"/>
                </a:solidFill>
                <a:effectLst/>
                <a:latin typeface="Cambria" panose="02040503050406030204" pitchFamily="18" charset="0"/>
                <a:ea typeface="Cambria" panose="02040503050406030204" pitchFamily="18" charset="0"/>
              </a:rPr>
              <a:t>– Ngủ ngoan a-kay ơi, ngủ ngoan a-kay hỡi...</a:t>
            </a:r>
          </a:p>
          <a:p>
            <a:pPr algn="r"/>
            <a:r>
              <a:rPr lang="vi-VN" sz="3000" b="0" i="0" dirty="0">
                <a:solidFill>
                  <a:srgbClr val="000000"/>
                </a:solidFill>
                <a:effectLst/>
                <a:latin typeface="Cambria" panose="02040503050406030204" pitchFamily="18" charset="0"/>
                <a:ea typeface="Cambria" panose="02040503050406030204" pitchFamily="18" charset="0"/>
              </a:rPr>
              <a:t>(Nguyễn Khoa Điềm)</a:t>
            </a:r>
          </a:p>
        </p:txBody>
      </p:sp>
      <p:pic>
        <p:nvPicPr>
          <p:cNvPr id="7" name="Picture 6">
            <a:extLst>
              <a:ext uri="{FF2B5EF4-FFF2-40B4-BE49-F238E27FC236}">
                <a16:creationId xmlns:a16="http://schemas.microsoft.com/office/drawing/2014/main" id="{8D3D4488-0C7D-F214-35EE-3F67EC13535F}"/>
              </a:ext>
            </a:extLst>
          </p:cNvPr>
          <p:cNvPicPr>
            <a:picLocks noChangeAspect="1"/>
          </p:cNvPicPr>
          <p:nvPr/>
        </p:nvPicPr>
        <p:blipFill>
          <a:blip r:embed="rId4"/>
          <a:stretch>
            <a:fillRect/>
          </a:stretch>
        </p:blipFill>
        <p:spPr>
          <a:xfrm>
            <a:off x="7792849" y="1319514"/>
            <a:ext cx="4308483" cy="5385604"/>
          </a:xfrm>
          <a:prstGeom prst="rect">
            <a:avLst/>
          </a:prstGeom>
        </p:spPr>
      </p:pic>
    </p:spTree>
    <p:extLst>
      <p:ext uri="{BB962C8B-B14F-4D97-AF65-F5344CB8AC3E}">
        <p14:creationId xmlns:p14="http://schemas.microsoft.com/office/powerpoint/2010/main" val="36000547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 xmlns:p159="http://schemas.microsoft.com/office/powerpoint/2015/09/main" Requires="p159">
      <p:transition spd="slow">
        <p159:morph option="byWor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C8D9157-0077-1FF6-3308-D7181AFE31CB}"/>
              </a:ext>
            </a:extLst>
          </p:cNvPr>
          <p:cNvGrpSpPr/>
          <p:nvPr/>
        </p:nvGrpSpPr>
        <p:grpSpPr>
          <a:xfrm>
            <a:off x="7432880" y="455902"/>
            <a:ext cx="3869104" cy="2909089"/>
            <a:chOff x="7432880" y="455902"/>
            <a:chExt cx="3869104" cy="2909089"/>
          </a:xfrm>
        </p:grpSpPr>
        <p:sp>
          <p:nvSpPr>
            <p:cNvPr id="4" name="Freeform 18">
              <a:extLst>
                <a:ext uri="{FF2B5EF4-FFF2-40B4-BE49-F238E27FC236}">
                  <a16:creationId xmlns:a16="http://schemas.microsoft.com/office/drawing/2014/main" id="{9266FEB4-77F9-490C-5F69-EF3D70C6B0C0}"/>
                </a:ext>
              </a:extLst>
            </p:cNvPr>
            <p:cNvSpPr/>
            <p:nvPr/>
          </p:nvSpPr>
          <p:spPr>
            <a:xfrm>
              <a:off x="7432880" y="455902"/>
              <a:ext cx="3869104" cy="2909089"/>
            </a:xfrm>
            <a:custGeom>
              <a:avLst/>
              <a:gdLst/>
              <a:ahLst/>
              <a:cxnLst/>
              <a:rect l="l" t="t" r="r" b="b"/>
              <a:pathLst>
                <a:path w="3044185" h="1849342">
                  <a:moveTo>
                    <a:pt x="0" y="0"/>
                  </a:moveTo>
                  <a:lnTo>
                    <a:pt x="3044185" y="0"/>
                  </a:lnTo>
                  <a:lnTo>
                    <a:pt x="3044185" y="1849342"/>
                  </a:lnTo>
                  <a:lnTo>
                    <a:pt x="0" y="184934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0B41F601-64FC-2073-922C-E253D6F7B478}"/>
                </a:ext>
              </a:extLst>
            </p:cNvPr>
            <p:cNvSpPr txBox="1"/>
            <p:nvPr/>
          </p:nvSpPr>
          <p:spPr>
            <a:xfrm>
              <a:off x="7731455" y="1494947"/>
              <a:ext cx="3268845" cy="830997"/>
            </a:xfrm>
            <a:prstGeom prst="rect">
              <a:avLst/>
            </a:prstGeom>
            <a:noFill/>
          </p:spPr>
          <p:txBody>
            <a:bodyPr wrap="none" rtlCol="0">
              <a:spAutoFit/>
            </a:bodyPr>
            <a:lstStyle/>
            <a:p>
              <a:pPr algn="ctr"/>
              <a:r>
                <a:rPr lang="en-GB" sz="4800" dirty="0">
                  <a:latin typeface="iCiel Pony" panose="02000000000000000000" pitchFamily="2" charset="-93"/>
                </a:rPr>
                <a:t>Chia </a:t>
              </a:r>
              <a:r>
                <a:rPr lang="en-GB" sz="4800" dirty="0" err="1">
                  <a:latin typeface="iCiel Pony" panose="02000000000000000000" pitchFamily="2" charset="-93"/>
                </a:rPr>
                <a:t>đoạn</a:t>
              </a:r>
              <a:endParaRPr lang="vi-VN" sz="4800" dirty="0">
                <a:latin typeface="iCiel Pony" panose="02000000000000000000" pitchFamily="2" charset="-93"/>
              </a:endParaRPr>
            </a:p>
          </p:txBody>
        </p:sp>
      </p:grpSp>
      <p:sp>
        <p:nvSpPr>
          <p:cNvPr id="6" name="Freeform 9">
            <a:extLst>
              <a:ext uri="{FF2B5EF4-FFF2-40B4-BE49-F238E27FC236}">
                <a16:creationId xmlns:a16="http://schemas.microsoft.com/office/drawing/2014/main" id="{4434B383-E1BA-4C60-B2B9-DE13CAE90A71}"/>
              </a:ext>
            </a:extLst>
          </p:cNvPr>
          <p:cNvSpPr/>
          <p:nvPr/>
        </p:nvSpPr>
        <p:spPr>
          <a:xfrm>
            <a:off x="7731456" y="3429001"/>
            <a:ext cx="4110346" cy="3429000"/>
          </a:xfrm>
          <a:custGeom>
            <a:avLst/>
            <a:gdLst/>
            <a:ahLst/>
            <a:cxnLst/>
            <a:rect l="l" t="t" r="r" b="b"/>
            <a:pathLst>
              <a:path w="3767051" h="3282043">
                <a:moveTo>
                  <a:pt x="0" y="0"/>
                </a:moveTo>
                <a:lnTo>
                  <a:pt x="3767050" y="0"/>
                </a:lnTo>
                <a:lnTo>
                  <a:pt x="3767050" y="3282043"/>
                </a:lnTo>
                <a:lnTo>
                  <a:pt x="0" y="3282043"/>
                </a:lnTo>
                <a:lnTo>
                  <a:pt x="0" y="0"/>
                </a:lnTo>
                <a:close/>
              </a:path>
            </a:pathLst>
          </a:custGeom>
          <a:blipFill>
            <a:blip r:embed="rId6"/>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grpSp>
        <p:nvGrpSpPr>
          <p:cNvPr id="8" name="Group 7">
            <a:extLst>
              <a:ext uri="{FF2B5EF4-FFF2-40B4-BE49-F238E27FC236}">
                <a16:creationId xmlns:a16="http://schemas.microsoft.com/office/drawing/2014/main" id="{0B20CCCE-CB37-219B-46D8-EB8A39BBE9B5}"/>
              </a:ext>
            </a:extLst>
          </p:cNvPr>
          <p:cNvGrpSpPr/>
          <p:nvPr/>
        </p:nvGrpSpPr>
        <p:grpSpPr>
          <a:xfrm>
            <a:off x="727983" y="455902"/>
            <a:ext cx="5368017" cy="1523771"/>
            <a:chOff x="727983" y="455902"/>
            <a:chExt cx="5368017" cy="1523771"/>
          </a:xfrm>
        </p:grpSpPr>
        <p:sp>
          <p:nvSpPr>
            <p:cNvPr id="9" name="Freeform 22">
              <a:extLst>
                <a:ext uri="{FF2B5EF4-FFF2-40B4-BE49-F238E27FC236}">
                  <a16:creationId xmlns:a16="http://schemas.microsoft.com/office/drawing/2014/main" id="{AD8DC311-8859-E9AE-854E-90D619D695A4}"/>
                </a:ext>
              </a:extLst>
            </p:cNvPr>
            <p:cNvSpPr/>
            <p:nvPr/>
          </p:nvSpPr>
          <p:spPr>
            <a:xfrm>
              <a:off x="727983" y="455902"/>
              <a:ext cx="5368017" cy="1523771"/>
            </a:xfrm>
            <a:custGeom>
              <a:avLst/>
              <a:gdLst/>
              <a:ahLst/>
              <a:cxnLst/>
              <a:rect l="l" t="t" r="r" b="b"/>
              <a:pathLst>
                <a:path w="2226795" h="669894">
                  <a:moveTo>
                    <a:pt x="0" y="0"/>
                  </a:moveTo>
                  <a:lnTo>
                    <a:pt x="2226795" y="0"/>
                  </a:lnTo>
                  <a:lnTo>
                    <a:pt x="2226795" y="669895"/>
                  </a:lnTo>
                  <a:lnTo>
                    <a:pt x="0" y="669895"/>
                  </a:lnTo>
                  <a:lnTo>
                    <a:pt x="0" y="0"/>
                  </a:lnTo>
                  <a:close/>
                </a:path>
              </a:pathLst>
            </a:custGeom>
            <a:blipFill>
              <a:blip r:embed="rId7"/>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10" name="TextBox 9">
              <a:extLst>
                <a:ext uri="{FF2B5EF4-FFF2-40B4-BE49-F238E27FC236}">
                  <a16:creationId xmlns:a16="http://schemas.microsoft.com/office/drawing/2014/main" id="{C9C1C368-C866-A793-DD26-0AB1E9876E31}"/>
                </a:ext>
              </a:extLst>
            </p:cNvPr>
            <p:cNvSpPr txBox="1"/>
            <p:nvPr/>
          </p:nvSpPr>
          <p:spPr>
            <a:xfrm>
              <a:off x="1036720" y="850393"/>
              <a:ext cx="4742288" cy="1077218"/>
            </a:xfrm>
            <a:prstGeom prst="rect">
              <a:avLst/>
            </a:prstGeom>
            <a:noFill/>
          </p:spPr>
          <p:txBody>
            <a:bodyPr wrap="square">
              <a:spAutoFit/>
            </a:bodyPr>
            <a:lstStyle/>
            <a:p>
              <a:r>
                <a:rPr lang="vi-VN" sz="3200" b="1" dirty="0">
                  <a:latin typeface="Calibri" panose="020F0502020204030204" pitchFamily="34" charset="0"/>
                  <a:ea typeface="Calibri" panose="020F0502020204030204" pitchFamily="34" charset="0"/>
                  <a:cs typeface="Calibri" panose="020F0502020204030204" pitchFamily="34" charset="0"/>
                </a:rPr>
                <a:t>Đoạn 1: Từ đầu đến…..tim hát thành lời </a:t>
              </a:r>
              <a:endParaRPr lang="vi-VN" sz="3200" dirty="0">
                <a:latin typeface="Calibri" panose="020F0502020204030204" pitchFamily="34" charset="0"/>
                <a:ea typeface="Calibri" panose="020F0502020204030204" pitchFamily="34" charset="0"/>
                <a:cs typeface="Calibri" panose="020F0502020204030204" pitchFamily="34" charset="0"/>
              </a:endParaRPr>
            </a:p>
          </p:txBody>
        </p:sp>
      </p:grpSp>
      <p:grpSp>
        <p:nvGrpSpPr>
          <p:cNvPr id="11" name="Group 10">
            <a:extLst>
              <a:ext uri="{FF2B5EF4-FFF2-40B4-BE49-F238E27FC236}">
                <a16:creationId xmlns:a16="http://schemas.microsoft.com/office/drawing/2014/main" id="{FF293EBD-A544-C11C-1CB0-6756A144610A}"/>
              </a:ext>
            </a:extLst>
          </p:cNvPr>
          <p:cNvGrpSpPr/>
          <p:nvPr/>
        </p:nvGrpSpPr>
        <p:grpSpPr>
          <a:xfrm>
            <a:off x="577175" y="2022946"/>
            <a:ext cx="5959032" cy="1523771"/>
            <a:chOff x="588398" y="2156869"/>
            <a:chExt cx="5959032" cy="1523771"/>
          </a:xfrm>
        </p:grpSpPr>
        <p:sp>
          <p:nvSpPr>
            <p:cNvPr id="12" name="Freeform 22">
              <a:extLst>
                <a:ext uri="{FF2B5EF4-FFF2-40B4-BE49-F238E27FC236}">
                  <a16:creationId xmlns:a16="http://schemas.microsoft.com/office/drawing/2014/main" id="{29AF6D8E-C70A-D41B-3490-4FC6DAE917BC}"/>
                </a:ext>
              </a:extLst>
            </p:cNvPr>
            <p:cNvSpPr/>
            <p:nvPr/>
          </p:nvSpPr>
          <p:spPr>
            <a:xfrm>
              <a:off x="588398" y="2156869"/>
              <a:ext cx="5959032" cy="1523771"/>
            </a:xfrm>
            <a:custGeom>
              <a:avLst/>
              <a:gdLst/>
              <a:ahLst/>
              <a:cxnLst/>
              <a:rect l="l" t="t" r="r" b="b"/>
              <a:pathLst>
                <a:path w="2226795" h="669894">
                  <a:moveTo>
                    <a:pt x="0" y="0"/>
                  </a:moveTo>
                  <a:lnTo>
                    <a:pt x="2226795" y="0"/>
                  </a:lnTo>
                  <a:lnTo>
                    <a:pt x="2226795" y="669895"/>
                  </a:lnTo>
                  <a:lnTo>
                    <a:pt x="0" y="669895"/>
                  </a:lnTo>
                  <a:lnTo>
                    <a:pt x="0" y="0"/>
                  </a:lnTo>
                  <a:close/>
                </a:path>
              </a:pathLst>
            </a:custGeom>
            <a:blipFill>
              <a:blip r:embed="rId7"/>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13" name="TextBox 12">
              <a:extLst>
                <a:ext uri="{FF2B5EF4-FFF2-40B4-BE49-F238E27FC236}">
                  <a16:creationId xmlns:a16="http://schemas.microsoft.com/office/drawing/2014/main" id="{64BF47A0-7385-2D8D-AF3C-6D27F13C9205}"/>
                </a:ext>
              </a:extLst>
            </p:cNvPr>
            <p:cNvSpPr txBox="1"/>
            <p:nvPr/>
          </p:nvSpPr>
          <p:spPr>
            <a:xfrm>
              <a:off x="1036720" y="2531821"/>
              <a:ext cx="4742288" cy="1077218"/>
            </a:xfrm>
            <a:prstGeom prst="rect">
              <a:avLst/>
            </a:prstGeom>
            <a:noFill/>
          </p:spPr>
          <p:txBody>
            <a:bodyPr wrap="square">
              <a:spAutoFit/>
            </a:bodyPr>
            <a:lstStyle/>
            <a:p>
              <a:r>
                <a:rPr lang="vi-VN" sz="3200" b="1" dirty="0">
                  <a:latin typeface="Calibri" panose="020F0502020204030204" pitchFamily="34" charset="0"/>
                  <a:ea typeface="Calibri" panose="020F0502020204030204" pitchFamily="34" charset="0"/>
                  <a:cs typeface="Calibri" panose="020F0502020204030204" pitchFamily="34" charset="0"/>
                </a:rPr>
                <a:t>Đoạn 2: Tiếp …. </a:t>
              </a:r>
              <a:r>
                <a:rPr lang="en-US" sz="3200" b="1" dirty="0">
                  <a:latin typeface="Calibri" panose="020F0502020204030204" pitchFamily="34" charset="0"/>
                  <a:ea typeface="Calibri" panose="020F0502020204030204" pitchFamily="34" charset="0"/>
                  <a:cs typeface="Calibri" panose="020F0502020204030204" pitchFamily="34" charset="0"/>
                </a:rPr>
                <a:t>v</a:t>
              </a:r>
              <a:r>
                <a:rPr lang="vi-VN" sz="3200" b="1" dirty="0">
                  <a:latin typeface="Calibri" panose="020F0502020204030204" pitchFamily="34" charset="0"/>
                  <a:ea typeface="Calibri" panose="020F0502020204030204" pitchFamily="34" charset="0"/>
                  <a:cs typeface="Calibri" panose="020F0502020204030204" pitchFamily="34" charset="0"/>
                </a:rPr>
                <a:t>ung chày lún sân”</a:t>
              </a:r>
              <a:endParaRPr lang="vi-VN" sz="3200" dirty="0">
                <a:latin typeface="Calibri" panose="020F0502020204030204" pitchFamily="34" charset="0"/>
                <a:ea typeface="Calibri" panose="020F0502020204030204" pitchFamily="34" charset="0"/>
                <a:cs typeface="Calibri" panose="020F0502020204030204" pitchFamily="34" charset="0"/>
              </a:endParaRPr>
            </a:p>
          </p:txBody>
        </p:sp>
      </p:grpSp>
      <p:grpSp>
        <p:nvGrpSpPr>
          <p:cNvPr id="14" name="Group 13">
            <a:extLst>
              <a:ext uri="{FF2B5EF4-FFF2-40B4-BE49-F238E27FC236}">
                <a16:creationId xmlns:a16="http://schemas.microsoft.com/office/drawing/2014/main" id="{E2639E16-1562-2387-D2BE-388C8E614686}"/>
              </a:ext>
            </a:extLst>
          </p:cNvPr>
          <p:cNvGrpSpPr/>
          <p:nvPr/>
        </p:nvGrpSpPr>
        <p:grpSpPr>
          <a:xfrm>
            <a:off x="577175" y="3752035"/>
            <a:ext cx="5959032" cy="1523771"/>
            <a:chOff x="577175" y="3497392"/>
            <a:chExt cx="5959032" cy="1523771"/>
          </a:xfrm>
        </p:grpSpPr>
        <p:sp>
          <p:nvSpPr>
            <p:cNvPr id="15" name="Freeform 22">
              <a:extLst>
                <a:ext uri="{FF2B5EF4-FFF2-40B4-BE49-F238E27FC236}">
                  <a16:creationId xmlns:a16="http://schemas.microsoft.com/office/drawing/2014/main" id="{ADDDA39B-2629-3358-2CFF-2B80EF469FA0}"/>
                </a:ext>
              </a:extLst>
            </p:cNvPr>
            <p:cNvSpPr/>
            <p:nvPr/>
          </p:nvSpPr>
          <p:spPr>
            <a:xfrm>
              <a:off x="577175" y="3497392"/>
              <a:ext cx="5959032" cy="1523771"/>
            </a:xfrm>
            <a:custGeom>
              <a:avLst/>
              <a:gdLst/>
              <a:ahLst/>
              <a:cxnLst/>
              <a:rect l="l" t="t" r="r" b="b"/>
              <a:pathLst>
                <a:path w="2226795" h="669894">
                  <a:moveTo>
                    <a:pt x="0" y="0"/>
                  </a:moveTo>
                  <a:lnTo>
                    <a:pt x="2226795" y="0"/>
                  </a:lnTo>
                  <a:lnTo>
                    <a:pt x="2226795" y="669895"/>
                  </a:lnTo>
                  <a:lnTo>
                    <a:pt x="0" y="669895"/>
                  </a:lnTo>
                  <a:lnTo>
                    <a:pt x="0" y="0"/>
                  </a:lnTo>
                  <a:close/>
                </a:path>
              </a:pathLst>
            </a:custGeom>
            <a:blipFill>
              <a:blip r:embed="rId7"/>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16" name="TextBox 15">
              <a:extLst>
                <a:ext uri="{FF2B5EF4-FFF2-40B4-BE49-F238E27FC236}">
                  <a16:creationId xmlns:a16="http://schemas.microsoft.com/office/drawing/2014/main" id="{F2BEA06D-DD7A-2CC0-FE2A-2FC1972C974F}"/>
                </a:ext>
              </a:extLst>
            </p:cNvPr>
            <p:cNvSpPr txBox="1"/>
            <p:nvPr/>
          </p:nvSpPr>
          <p:spPr>
            <a:xfrm>
              <a:off x="995064" y="3956320"/>
              <a:ext cx="5100936" cy="707886"/>
            </a:xfrm>
            <a:prstGeom prst="rect">
              <a:avLst/>
            </a:prstGeom>
            <a:noFill/>
          </p:spPr>
          <p:txBody>
            <a:bodyPr wrap="square">
              <a:spAutoFit/>
            </a:bodyPr>
            <a:lstStyle/>
            <a:p>
              <a:r>
                <a:rPr lang="vi-VN" sz="4000" b="1" dirty="0">
                  <a:latin typeface="Calibri" panose="020F0502020204030204" pitchFamily="34" charset="0"/>
                  <a:ea typeface="Calibri" panose="020F0502020204030204" pitchFamily="34" charset="0"/>
                  <a:cs typeface="Calibri" panose="020F0502020204030204" pitchFamily="34" charset="0"/>
                </a:rPr>
                <a:t>Đoạn 3: Phần còn lại.</a:t>
              </a:r>
              <a:endParaRPr lang="vi-VN" sz="4000" dirty="0">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03231534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 xmlns:p159="http://schemas.microsoft.com/office/powerpoint/2015/09/main" Requires="p159">
      <p:transition spd="slow">
        <p159:morph option="byWor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Hình Bầu dục 1">
            <a:extLst>
              <a:ext uri="{FF2B5EF4-FFF2-40B4-BE49-F238E27FC236}">
                <a16:creationId xmlns:a16="http://schemas.microsoft.com/office/drawing/2014/main" id="{A022B96B-8471-A8F4-3D9B-70BB1F282480}"/>
              </a:ext>
            </a:extLst>
          </p:cNvPr>
          <p:cNvSpPr/>
          <p:nvPr/>
        </p:nvSpPr>
        <p:spPr>
          <a:xfrm>
            <a:off x="-458339" y="4981783"/>
            <a:ext cx="13462000" cy="3674533"/>
          </a:xfrm>
          <a:prstGeom prst="ellipse">
            <a:avLst/>
          </a:prstGeom>
          <a:solidFill>
            <a:srgbClr val="A5D2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pic>
        <p:nvPicPr>
          <p:cNvPr id="19" name="Hình ảnh 29" descr="Ảnh có chứa văn bản, cây&#10;&#10;Mô tả được tạo tự động">
            <a:extLst>
              <a:ext uri="{FF2B5EF4-FFF2-40B4-BE49-F238E27FC236}">
                <a16:creationId xmlns:a16="http://schemas.microsoft.com/office/drawing/2014/main" id="{2783D033-7C68-8739-3DF2-84228578B7C5}"/>
              </a:ext>
            </a:extLst>
          </p:cNvPr>
          <p:cNvPicPr>
            <a:picLocks noChangeAspect="1"/>
          </p:cNvPicPr>
          <p:nvPr/>
        </p:nvPicPr>
        <p:blipFill rotWithShape="1">
          <a:blip r:embed="rId4"/>
          <a:srcRect l="52902" b="50000"/>
          <a:stretch/>
        </p:blipFill>
        <p:spPr>
          <a:xfrm>
            <a:off x="-1669515" y="4828516"/>
            <a:ext cx="4659440" cy="2782425"/>
          </a:xfrm>
          <a:prstGeom prst="rect">
            <a:avLst/>
          </a:prstGeom>
        </p:spPr>
      </p:pic>
      <p:pic>
        <p:nvPicPr>
          <p:cNvPr id="20" name="Hình ảnh 31" descr="Ảnh có chứa văn bản, cây&#10;&#10;Mô tả được tạo tự động">
            <a:extLst>
              <a:ext uri="{FF2B5EF4-FFF2-40B4-BE49-F238E27FC236}">
                <a16:creationId xmlns:a16="http://schemas.microsoft.com/office/drawing/2014/main" id="{76CDE3F8-3876-53BC-F139-662D0CD2BE27}"/>
              </a:ext>
            </a:extLst>
          </p:cNvPr>
          <p:cNvPicPr>
            <a:picLocks noChangeAspect="1"/>
          </p:cNvPicPr>
          <p:nvPr/>
        </p:nvPicPr>
        <p:blipFill rotWithShape="1">
          <a:blip r:embed="rId4"/>
          <a:srcRect l="52902" b="50000"/>
          <a:stretch/>
        </p:blipFill>
        <p:spPr>
          <a:xfrm>
            <a:off x="636624" y="5274918"/>
            <a:ext cx="4659440" cy="2782425"/>
          </a:xfrm>
          <a:prstGeom prst="rect">
            <a:avLst/>
          </a:prstGeom>
        </p:spPr>
      </p:pic>
      <p:sp>
        <p:nvSpPr>
          <p:cNvPr id="22" name="Rectangle: Rounded Corners 21">
            <a:extLst>
              <a:ext uri="{FF2B5EF4-FFF2-40B4-BE49-F238E27FC236}">
                <a16:creationId xmlns:a16="http://schemas.microsoft.com/office/drawing/2014/main" id="{C1D01BE9-2611-2038-6D80-3ACCF9C14351}"/>
              </a:ext>
            </a:extLst>
          </p:cNvPr>
          <p:cNvSpPr/>
          <p:nvPr/>
        </p:nvSpPr>
        <p:spPr>
          <a:xfrm>
            <a:off x="636624" y="355600"/>
            <a:ext cx="11216709" cy="6029896"/>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pic>
        <p:nvPicPr>
          <p:cNvPr id="4" name="Picture 3">
            <a:extLst>
              <a:ext uri="{FF2B5EF4-FFF2-40B4-BE49-F238E27FC236}">
                <a16:creationId xmlns:a16="http://schemas.microsoft.com/office/drawing/2014/main" id="{D0EF10FA-AD11-1352-0111-7AFED5CBAABB}"/>
              </a:ext>
            </a:extLst>
          </p:cNvPr>
          <p:cNvPicPr>
            <a:picLocks noChangeAspect="1"/>
          </p:cNvPicPr>
          <p:nvPr/>
        </p:nvPicPr>
        <p:blipFill>
          <a:blip r:embed="rId5"/>
          <a:stretch>
            <a:fillRect/>
          </a:stretch>
        </p:blipFill>
        <p:spPr>
          <a:xfrm>
            <a:off x="1996398" y="556361"/>
            <a:ext cx="8986283" cy="768163"/>
          </a:xfrm>
          <a:prstGeom prst="rect">
            <a:avLst/>
          </a:prstGeom>
        </p:spPr>
      </p:pic>
      <p:sp>
        <p:nvSpPr>
          <p:cNvPr id="15" name="TextBox 14">
            <a:extLst>
              <a:ext uri="{FF2B5EF4-FFF2-40B4-BE49-F238E27FC236}">
                <a16:creationId xmlns:a16="http://schemas.microsoft.com/office/drawing/2014/main" id="{A5484EC8-2162-4297-FCEE-B4CC090EFB5B}"/>
              </a:ext>
            </a:extLst>
          </p:cNvPr>
          <p:cNvSpPr txBox="1"/>
          <p:nvPr/>
        </p:nvSpPr>
        <p:spPr>
          <a:xfrm>
            <a:off x="1747777" y="2048719"/>
            <a:ext cx="9236598" cy="2308324"/>
          </a:xfrm>
          <a:prstGeom prst="rect">
            <a:avLst/>
          </a:prstGeom>
          <a:noFill/>
        </p:spPr>
        <p:txBody>
          <a:bodyPr wrap="square" rtlCol="0">
            <a:spAutoFit/>
          </a:bodyPr>
          <a:lstStyle/>
          <a:p>
            <a:r>
              <a:rPr lang="vi-VN" sz="3600" dirty="0">
                <a:latin typeface="Cambria" panose="02040503050406030204" pitchFamily="18" charset="0"/>
                <a:ea typeface="Cambria" panose="02040503050406030204" pitchFamily="18" charset="0"/>
              </a:rPr>
              <a:t>Em cu Tai</a:t>
            </a:r>
            <a:r>
              <a:rPr lang="en-US" sz="3600" dirty="0">
                <a:latin typeface="Cambria" panose="02040503050406030204" pitchFamily="18" charset="0"/>
                <a:ea typeface="Cambria" panose="02040503050406030204" pitchFamily="18" charset="0"/>
              </a:rPr>
              <a:t>/</a:t>
            </a:r>
            <a:r>
              <a:rPr lang="vi-VN" sz="3600" dirty="0">
                <a:latin typeface="Cambria" panose="02040503050406030204" pitchFamily="18" charset="0"/>
                <a:ea typeface="Cambria" panose="02040503050406030204" pitchFamily="18" charset="0"/>
              </a:rPr>
              <a:t> ngủ trên lưng mẹ ơi</a:t>
            </a:r>
          </a:p>
          <a:p>
            <a:r>
              <a:rPr lang="vi-VN" sz="3600" dirty="0">
                <a:latin typeface="Cambria" panose="02040503050406030204" pitchFamily="18" charset="0"/>
                <a:ea typeface="Cambria" panose="02040503050406030204" pitchFamily="18" charset="0"/>
              </a:rPr>
              <a:t>Em ngủ cho Ngoan</a:t>
            </a:r>
            <a:r>
              <a:rPr lang="en-US" sz="3600" dirty="0">
                <a:latin typeface="Cambria" panose="02040503050406030204" pitchFamily="18" charset="0"/>
                <a:ea typeface="Cambria" panose="02040503050406030204" pitchFamily="18" charset="0"/>
              </a:rPr>
              <a:t>/</a:t>
            </a:r>
            <a:r>
              <a:rPr lang="vi-VN" sz="3600" dirty="0">
                <a:latin typeface="Cambria" panose="02040503050406030204" pitchFamily="18" charset="0"/>
                <a:ea typeface="Cambria" panose="02040503050406030204" pitchFamily="18" charset="0"/>
              </a:rPr>
              <a:t> đừng rời lưng mẹ</a:t>
            </a:r>
          </a:p>
          <a:p>
            <a:r>
              <a:rPr lang="vi-VN" sz="3600" dirty="0">
                <a:latin typeface="Cambria" panose="02040503050406030204" pitchFamily="18" charset="0"/>
                <a:ea typeface="Cambria" panose="02040503050406030204" pitchFamily="18" charset="0"/>
              </a:rPr>
              <a:t>Me giã gạo</a:t>
            </a:r>
            <a:r>
              <a:rPr lang="en-US" sz="3600" dirty="0">
                <a:latin typeface="Cambria" panose="02040503050406030204" pitchFamily="18" charset="0"/>
                <a:ea typeface="Cambria" panose="02040503050406030204" pitchFamily="18" charset="0"/>
              </a:rPr>
              <a:t>/</a:t>
            </a:r>
            <a:r>
              <a:rPr lang="vi-VN" sz="3600" dirty="0">
                <a:latin typeface="Cambria" panose="02040503050406030204" pitchFamily="18" charset="0"/>
                <a:ea typeface="Cambria" panose="02040503050406030204" pitchFamily="18" charset="0"/>
              </a:rPr>
              <a:t> mẹ nuôi bộ đội</a:t>
            </a:r>
          </a:p>
          <a:p>
            <a:r>
              <a:rPr lang="vi-VN" sz="3600" dirty="0">
                <a:latin typeface="Cambria" panose="02040503050406030204" pitchFamily="18" charset="0"/>
                <a:ea typeface="Cambria" panose="02040503050406030204" pitchFamily="18" charset="0"/>
              </a:rPr>
              <a:t>Nhịp chày nghiêng giấc</a:t>
            </a:r>
            <a:r>
              <a:rPr lang="en-US" sz="3600" dirty="0">
                <a:latin typeface="Cambria" panose="02040503050406030204" pitchFamily="18" charset="0"/>
                <a:ea typeface="Cambria" panose="02040503050406030204" pitchFamily="18" charset="0"/>
              </a:rPr>
              <a:t>/</a:t>
            </a:r>
            <a:r>
              <a:rPr lang="vi-VN" sz="3600" dirty="0">
                <a:latin typeface="Cambria" panose="02040503050406030204" pitchFamily="18" charset="0"/>
                <a:ea typeface="Cambria" panose="02040503050406030204" pitchFamily="18" charset="0"/>
              </a:rPr>
              <a:t> ngủ em nghiêng</a:t>
            </a:r>
          </a:p>
        </p:txBody>
      </p:sp>
    </p:spTree>
    <p:extLst>
      <p:ext uri="{BB962C8B-B14F-4D97-AF65-F5344CB8AC3E}">
        <p14:creationId xmlns:p14="http://schemas.microsoft.com/office/powerpoint/2010/main" val="3542060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 xmlns:p159="http://schemas.microsoft.com/office/powerpoint/2015/09/main" Requires="p159">
      <p:transition spd="slow">
        <p159:morph option="byWor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725A45-90BF-4EB0-BE5D-ECBE1B76D1E6}"/>
              </a:ext>
            </a:extLst>
          </p:cNvPr>
          <p:cNvSpPr/>
          <p:nvPr/>
        </p:nvSpPr>
        <p:spPr>
          <a:xfrm>
            <a:off x="3402957" y="996434"/>
            <a:ext cx="8007993" cy="1846659"/>
          </a:xfrm>
          <a:prstGeom prst="rect">
            <a:avLst/>
          </a:prstGeom>
        </p:spPr>
        <p:txBody>
          <a:bodyPr wrap="square">
            <a:spAutoFit/>
          </a:bodyPr>
          <a:lstStyle/>
          <a:p>
            <a:pPr algn="just"/>
            <a:r>
              <a:rPr lang="en-US" sz="3800" b="1" dirty="0">
                <a:solidFill>
                  <a:srgbClr val="5D4649"/>
                </a:solidFill>
                <a:latin typeface="Cambria" panose="02040503050406030204" pitchFamily="18" charset="0"/>
                <a:ea typeface="Cambria" panose="02040503050406030204" pitchFamily="18" charset="0"/>
                <a:cs typeface="Times New Roman" panose="02020603050405020304" pitchFamily="18" charset="0"/>
              </a:rPr>
              <a:t>1. </a:t>
            </a:r>
            <a:r>
              <a:rPr lang="vi-VN" sz="3800" b="1" dirty="0">
                <a:solidFill>
                  <a:srgbClr val="5D4649"/>
                </a:solidFill>
                <a:latin typeface="Cambria" panose="02040503050406030204" pitchFamily="18" charset="0"/>
                <a:ea typeface="Cambria" panose="02040503050406030204" pitchFamily="18" charset="0"/>
                <a:cs typeface="Times New Roman" panose="02020603050405020304" pitchFamily="18" charset="0"/>
              </a:rPr>
              <a:t>Bài thơ như lời ru ngọt ngào của người mẹ dành cho con. Những từ ngữ nào cho em biết điều đó?</a:t>
            </a:r>
            <a:endParaRPr lang="en-US" sz="3800" b="1" dirty="0">
              <a:solidFill>
                <a:srgbClr val="5D4649"/>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7DAF11FD-25D1-4D36-B761-170F42E838E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81050" y="514350"/>
            <a:ext cx="3162300" cy="3162300"/>
          </a:xfrm>
          <a:prstGeom prst="rect">
            <a:avLst/>
          </a:prstGeom>
        </p:spPr>
      </p:pic>
      <p:pic>
        <p:nvPicPr>
          <p:cNvPr id="6" name="Picture 5">
            <a:extLst>
              <a:ext uri="{FF2B5EF4-FFF2-40B4-BE49-F238E27FC236}">
                <a16:creationId xmlns:a16="http://schemas.microsoft.com/office/drawing/2014/main" id="{D8F86B4E-FC8D-4E07-923C-4E24FB552FA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248652" y="2801957"/>
            <a:ext cx="3663701" cy="3663701"/>
          </a:xfrm>
          <a:prstGeom prst="rect">
            <a:avLst/>
          </a:prstGeom>
        </p:spPr>
      </p:pic>
      <p:sp>
        <p:nvSpPr>
          <p:cNvPr id="7" name="Rectangle 6">
            <a:extLst>
              <a:ext uri="{FF2B5EF4-FFF2-40B4-BE49-F238E27FC236}">
                <a16:creationId xmlns:a16="http://schemas.microsoft.com/office/drawing/2014/main" id="{D08C4B79-CBB9-41F0-933C-DF781844BAA4}"/>
              </a:ext>
            </a:extLst>
          </p:cNvPr>
          <p:cNvSpPr/>
          <p:nvPr/>
        </p:nvSpPr>
        <p:spPr>
          <a:xfrm>
            <a:off x="1200150" y="3425831"/>
            <a:ext cx="7691704" cy="2862322"/>
          </a:xfrm>
          <a:prstGeom prst="rect">
            <a:avLst/>
          </a:prstGeom>
        </p:spPr>
        <p:txBody>
          <a:bodyPr wrap="square">
            <a:spAutoFit/>
          </a:bodyPr>
          <a:lstStyle/>
          <a:p>
            <a:pPr algn="just"/>
            <a:r>
              <a:rPr lang="vi-VN" sz="3600" b="1" dirty="0">
                <a:solidFill>
                  <a:srgbClr val="CC0066"/>
                </a:solidFill>
                <a:latin typeface="Cambria" panose="02040503050406030204" pitchFamily="18" charset="0"/>
                <a:ea typeface="Cambria" panose="02040503050406030204" pitchFamily="18" charset="0"/>
                <a:cs typeface="Times New Roman" panose="02020603050405020304" pitchFamily="18" charset="0"/>
              </a:rPr>
              <a:t>Bài thơ như lời ru ngọt ngào của người mẹ dành cho con. Những từ ngữ cho em biết điều đó là: Em cu Tai ngủ trên lưng mẹ ơi, ngủ ngoan a-kay ơi, ngủ ngoan a-kay hỡi.</a:t>
            </a:r>
            <a:endParaRPr lang="en-US" sz="3600" b="1" dirty="0">
              <a:solidFill>
                <a:srgbClr val="CC0066"/>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2624094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Horizontal)">
                                      <p:cBhvr>
                                        <p:cTn id="7" dur="500"/>
                                        <p:tgtEl>
                                          <p:spTgt spid="4"/>
                                        </p:tgtEl>
                                      </p:cBhvr>
                                    </p:animEffect>
                                  </p:childTnLst>
                                </p:cTn>
                              </p:par>
                              <p:par>
                                <p:cTn id="8" presetID="16" presetClass="entr" presetSubtype="2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42"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outHorizontal)">
                                      <p:cBhvr>
                                        <p:cTn id="15" dur="500"/>
                                        <p:tgtEl>
                                          <p:spTgt spid="6"/>
                                        </p:tgtEl>
                                      </p:cBhvr>
                                    </p:animEffect>
                                  </p:childTnLst>
                                </p:cTn>
                              </p:par>
                              <p:par>
                                <p:cTn id="16" presetID="16" presetClass="entr" presetSubtype="42" fill="hold" grpId="0" nodeType="withEffect">
                                  <p:stCondLst>
                                    <p:cond delay="0"/>
                                  </p:stCondLst>
                                  <p:iterate type="wd">
                                    <p:tmPct val="10000"/>
                                  </p:iterate>
                                  <p:childTnLst>
                                    <p:set>
                                      <p:cBhvr>
                                        <p:cTn id="17" dur="1" fill="hold">
                                          <p:stCondLst>
                                            <p:cond delay="0"/>
                                          </p:stCondLst>
                                        </p:cTn>
                                        <p:tgtEl>
                                          <p:spTgt spid="7"/>
                                        </p:tgtEl>
                                        <p:attrNameLst>
                                          <p:attrName>style.visibility</p:attrName>
                                        </p:attrNameLst>
                                      </p:cBhvr>
                                      <p:to>
                                        <p:strVal val="visible"/>
                                      </p:to>
                                    </p:set>
                                    <p:animEffect transition="in" filter="barn(outHorizont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725A45-90BF-4EB0-BE5D-ECBE1B76D1E6}"/>
              </a:ext>
            </a:extLst>
          </p:cNvPr>
          <p:cNvSpPr/>
          <p:nvPr/>
        </p:nvSpPr>
        <p:spPr>
          <a:xfrm>
            <a:off x="3585895" y="856915"/>
            <a:ext cx="8326458" cy="1938992"/>
          </a:xfrm>
          <a:prstGeom prst="rect">
            <a:avLst/>
          </a:prstGeom>
        </p:spPr>
        <p:txBody>
          <a:bodyPr wrap="square">
            <a:spAutoFit/>
          </a:bodyPr>
          <a:lstStyle/>
          <a:p>
            <a:r>
              <a:rPr lang="en-US" sz="4000" b="1" dirty="0">
                <a:solidFill>
                  <a:srgbClr val="5D4649"/>
                </a:solidFill>
                <a:latin typeface="Cambria" panose="02040503050406030204" pitchFamily="18" charset="0"/>
                <a:ea typeface="Cambria" panose="02040503050406030204" pitchFamily="18" charset="0"/>
                <a:cs typeface="Times New Roman" panose="02020603050405020304" pitchFamily="18" charset="0"/>
              </a:rPr>
              <a:t>2. </a:t>
            </a:r>
            <a:r>
              <a:rPr lang="vi-VN" sz="4000" b="1" dirty="0">
                <a:solidFill>
                  <a:srgbClr val="5D4649"/>
                </a:solidFill>
                <a:latin typeface="Cambria" panose="02040503050406030204" pitchFamily="18" charset="0"/>
                <a:ea typeface="Cambria" panose="02040503050406030204" pitchFamily="18" charset="0"/>
                <a:cs typeface="Times New Roman" panose="02020603050405020304" pitchFamily="18" charset="0"/>
              </a:rPr>
              <a:t>Người mẹ làm những công việc gì? Những công việc đó có ý nghĩa như thế nào?</a:t>
            </a:r>
            <a:endParaRPr lang="en-US" sz="4000" b="1" dirty="0">
              <a:solidFill>
                <a:srgbClr val="5D4649"/>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7DAF11FD-25D1-4D36-B761-170F42E838E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75937" y="155535"/>
            <a:ext cx="3162300" cy="3162300"/>
          </a:xfrm>
          <a:prstGeom prst="rect">
            <a:avLst/>
          </a:prstGeom>
        </p:spPr>
      </p:pic>
      <p:pic>
        <p:nvPicPr>
          <p:cNvPr id="6" name="Picture 5">
            <a:extLst>
              <a:ext uri="{FF2B5EF4-FFF2-40B4-BE49-F238E27FC236}">
                <a16:creationId xmlns:a16="http://schemas.microsoft.com/office/drawing/2014/main" id="{D8F86B4E-FC8D-4E07-923C-4E24FB552FA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248652" y="2801957"/>
            <a:ext cx="3663701" cy="3663701"/>
          </a:xfrm>
          <a:prstGeom prst="rect">
            <a:avLst/>
          </a:prstGeom>
        </p:spPr>
      </p:pic>
      <p:sp>
        <p:nvSpPr>
          <p:cNvPr id="7" name="Rectangle 6">
            <a:extLst>
              <a:ext uri="{FF2B5EF4-FFF2-40B4-BE49-F238E27FC236}">
                <a16:creationId xmlns:a16="http://schemas.microsoft.com/office/drawing/2014/main" id="{D08C4B79-CBB9-41F0-933C-DF781844BAA4}"/>
              </a:ext>
            </a:extLst>
          </p:cNvPr>
          <p:cNvSpPr/>
          <p:nvPr/>
        </p:nvSpPr>
        <p:spPr>
          <a:xfrm>
            <a:off x="648183" y="3124889"/>
            <a:ext cx="8507392" cy="3046988"/>
          </a:xfrm>
          <a:prstGeom prst="rect">
            <a:avLst/>
          </a:prstGeom>
        </p:spPr>
        <p:txBody>
          <a:bodyPr wrap="square">
            <a:spAutoFit/>
          </a:bodyPr>
          <a:lstStyle/>
          <a:p>
            <a:pPr algn="just"/>
            <a:r>
              <a:rPr lang="vi-VN" sz="3200" b="1" dirty="0">
                <a:solidFill>
                  <a:srgbClr val="CC0066"/>
                </a:solidFill>
                <a:latin typeface="Cambria" panose="02040503050406030204" pitchFamily="18" charset="0"/>
                <a:ea typeface="Cambria" panose="02040503050406030204" pitchFamily="18" charset="0"/>
                <a:cs typeface="Times New Roman" panose="02020603050405020304" pitchFamily="18" charset="0"/>
              </a:rPr>
              <a:t>- Người mẹ làm những công việc: giã gạo, trồng lúa, tỉa bắp.  </a:t>
            </a:r>
          </a:p>
          <a:p>
            <a:pPr algn="just"/>
            <a:r>
              <a:rPr lang="vi-VN" sz="3200" b="1" dirty="0">
                <a:solidFill>
                  <a:srgbClr val="CC0066"/>
                </a:solidFill>
                <a:latin typeface="Cambria" panose="02040503050406030204" pitchFamily="18" charset="0"/>
                <a:ea typeface="Cambria" panose="02040503050406030204" pitchFamily="18" charset="0"/>
                <a:cs typeface="Times New Roman" panose="02020603050405020304" pitchFamily="18" charset="0"/>
              </a:rPr>
              <a:t>- Những công việc đó có ý nghĩa: giúp tăng gia sản xuất, có lương thực và thực phẩm để nuôi bộ đội có sức chiến đấu, duy trì chiến tranh chính nghĩa giành độc lập dân tộc.</a:t>
            </a:r>
          </a:p>
        </p:txBody>
      </p:sp>
    </p:spTree>
    <p:extLst>
      <p:ext uri="{BB962C8B-B14F-4D97-AF65-F5344CB8AC3E}">
        <p14:creationId xmlns:p14="http://schemas.microsoft.com/office/powerpoint/2010/main" val="12398761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Horizontal)">
                                      <p:cBhvr>
                                        <p:cTn id="7" dur="500"/>
                                        <p:tgtEl>
                                          <p:spTgt spid="4"/>
                                        </p:tgtEl>
                                      </p:cBhvr>
                                    </p:animEffect>
                                  </p:childTnLst>
                                </p:cTn>
                              </p:par>
                              <p:par>
                                <p:cTn id="8" presetID="16" presetClass="entr" presetSubtype="2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42"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outHorizontal)">
                                      <p:cBhvr>
                                        <p:cTn id="15" dur="500"/>
                                        <p:tgtEl>
                                          <p:spTgt spid="6"/>
                                        </p:tgtEl>
                                      </p:cBhvr>
                                    </p:animEffect>
                                  </p:childTnLst>
                                </p:cTn>
                              </p:par>
                              <p:par>
                                <p:cTn id="16" presetID="16" presetClass="entr" presetSubtype="42" fill="hold" grpId="0" nodeType="withEffect">
                                  <p:stCondLst>
                                    <p:cond delay="0"/>
                                  </p:stCondLst>
                                  <p:iterate type="wd">
                                    <p:tmPct val="10000"/>
                                  </p:iterate>
                                  <p:childTnLst>
                                    <p:set>
                                      <p:cBhvr>
                                        <p:cTn id="17" dur="1" fill="hold">
                                          <p:stCondLst>
                                            <p:cond delay="0"/>
                                          </p:stCondLst>
                                        </p:cTn>
                                        <p:tgtEl>
                                          <p:spTgt spid="7"/>
                                        </p:tgtEl>
                                        <p:attrNameLst>
                                          <p:attrName>style.visibility</p:attrName>
                                        </p:attrNameLst>
                                      </p:cBhvr>
                                      <p:to>
                                        <p:strVal val="visible"/>
                                      </p:to>
                                    </p:set>
                                    <p:animEffect transition="in" filter="barn(outHorizont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725A45-90BF-4EB0-BE5D-ECBE1B76D1E6}"/>
              </a:ext>
            </a:extLst>
          </p:cNvPr>
          <p:cNvSpPr/>
          <p:nvPr/>
        </p:nvSpPr>
        <p:spPr>
          <a:xfrm>
            <a:off x="3181349" y="551028"/>
            <a:ext cx="8587055" cy="1938992"/>
          </a:xfrm>
          <a:prstGeom prst="rect">
            <a:avLst/>
          </a:prstGeom>
        </p:spPr>
        <p:txBody>
          <a:bodyPr wrap="square">
            <a:spAutoFit/>
          </a:bodyPr>
          <a:lstStyle/>
          <a:p>
            <a:pPr algn="just"/>
            <a:r>
              <a:rPr lang="en-US" sz="4000" b="1" dirty="0">
                <a:solidFill>
                  <a:srgbClr val="5D4649"/>
                </a:solidFill>
                <a:latin typeface="Cambria" panose="02040503050406030204" pitchFamily="18" charset="0"/>
                <a:ea typeface="Cambria" panose="02040503050406030204" pitchFamily="18" charset="0"/>
                <a:cs typeface="Times New Roman" panose="02020603050405020304" pitchFamily="18" charset="0"/>
              </a:rPr>
              <a:t>3. </a:t>
            </a:r>
            <a:r>
              <a:rPr lang="vi-VN" sz="4000" b="1" dirty="0">
                <a:solidFill>
                  <a:srgbClr val="5D4649"/>
                </a:solidFill>
                <a:latin typeface="Cambria" panose="02040503050406030204" pitchFamily="18" charset="0"/>
                <a:ea typeface="Cambria" panose="02040503050406030204" pitchFamily="18" charset="0"/>
                <a:cs typeface="Times New Roman" panose="02020603050405020304" pitchFamily="18" charset="0"/>
              </a:rPr>
              <a:t>Những mong ước gì của người mẹ được gửi gắm trong lời ru ở khổ thơ thứ hai?</a:t>
            </a:r>
            <a:endParaRPr lang="en-US" sz="4000" b="1" dirty="0">
              <a:solidFill>
                <a:srgbClr val="5D4649"/>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7DAF11FD-25D1-4D36-B761-170F42E838E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23595" y="245261"/>
            <a:ext cx="3162300" cy="3162300"/>
          </a:xfrm>
          <a:prstGeom prst="rect">
            <a:avLst/>
          </a:prstGeom>
        </p:spPr>
      </p:pic>
      <p:pic>
        <p:nvPicPr>
          <p:cNvPr id="6" name="Picture 5">
            <a:extLst>
              <a:ext uri="{FF2B5EF4-FFF2-40B4-BE49-F238E27FC236}">
                <a16:creationId xmlns:a16="http://schemas.microsoft.com/office/drawing/2014/main" id="{D8F86B4E-FC8D-4E07-923C-4E24FB552FA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248652" y="2801957"/>
            <a:ext cx="3663701" cy="3663701"/>
          </a:xfrm>
          <a:prstGeom prst="rect">
            <a:avLst/>
          </a:prstGeom>
        </p:spPr>
      </p:pic>
      <p:sp>
        <p:nvSpPr>
          <p:cNvPr id="7" name="Rectangle 6">
            <a:extLst>
              <a:ext uri="{FF2B5EF4-FFF2-40B4-BE49-F238E27FC236}">
                <a16:creationId xmlns:a16="http://schemas.microsoft.com/office/drawing/2014/main" id="{D08C4B79-CBB9-41F0-933C-DF781844BAA4}"/>
              </a:ext>
            </a:extLst>
          </p:cNvPr>
          <p:cNvSpPr/>
          <p:nvPr/>
        </p:nvSpPr>
        <p:spPr>
          <a:xfrm>
            <a:off x="760863" y="3182480"/>
            <a:ext cx="8110804" cy="2862322"/>
          </a:xfrm>
          <a:prstGeom prst="rect">
            <a:avLst/>
          </a:prstGeom>
        </p:spPr>
        <p:txBody>
          <a:bodyPr wrap="square">
            <a:spAutoFit/>
          </a:bodyPr>
          <a:lstStyle/>
          <a:p>
            <a:pPr algn="just"/>
            <a:r>
              <a:rPr lang="en-US" sz="3600" b="1" dirty="0">
                <a:solidFill>
                  <a:srgbClr val="CC0066"/>
                </a:solidFill>
                <a:latin typeface="Cambria" panose="02040503050406030204" pitchFamily="18" charset="0"/>
                <a:ea typeface="Cambria" panose="02040503050406030204" pitchFamily="18" charset="0"/>
                <a:cs typeface="Times New Roman" panose="02020603050405020304" pitchFamily="18" charset="0"/>
              </a:rPr>
              <a:t>   </a:t>
            </a:r>
            <a:r>
              <a:rPr lang="vi-VN" sz="3600" b="1" dirty="0">
                <a:solidFill>
                  <a:srgbClr val="CC0066"/>
                </a:solidFill>
                <a:latin typeface="Cambria" panose="02040503050406030204" pitchFamily="18" charset="0"/>
                <a:ea typeface="Cambria" panose="02040503050406030204" pitchFamily="18" charset="0"/>
                <a:cs typeface="Times New Roman" panose="02020603050405020304" pitchFamily="18" charset="0"/>
              </a:rPr>
              <a:t>Những mong ước của người mẹ được gửi gắm trong lời ru ở khổ thơ thứ hai là: mong con ngủ ngoan, mong hạt gạo trắng ngần, mong con lớn vung chày làm lún sân.</a:t>
            </a:r>
            <a:endParaRPr lang="en-US" sz="3600" b="1" dirty="0">
              <a:solidFill>
                <a:srgbClr val="E66D2A"/>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5765843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Horizontal)">
                                      <p:cBhvr>
                                        <p:cTn id="7" dur="500"/>
                                        <p:tgtEl>
                                          <p:spTgt spid="4"/>
                                        </p:tgtEl>
                                      </p:cBhvr>
                                    </p:animEffect>
                                  </p:childTnLst>
                                </p:cTn>
                              </p:par>
                              <p:par>
                                <p:cTn id="8" presetID="16" presetClass="entr" presetSubtype="2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42"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outHorizontal)">
                                      <p:cBhvr>
                                        <p:cTn id="15" dur="500"/>
                                        <p:tgtEl>
                                          <p:spTgt spid="6"/>
                                        </p:tgtEl>
                                      </p:cBhvr>
                                    </p:animEffect>
                                  </p:childTnLst>
                                </p:cTn>
                              </p:par>
                              <p:par>
                                <p:cTn id="16" presetID="16" presetClass="entr" presetSubtype="42" fill="hold" grpId="0" nodeType="withEffect">
                                  <p:stCondLst>
                                    <p:cond delay="0"/>
                                  </p:stCondLst>
                                  <p:iterate type="wd">
                                    <p:tmPct val="10000"/>
                                  </p:iterate>
                                  <p:childTnLst>
                                    <p:set>
                                      <p:cBhvr>
                                        <p:cTn id="17" dur="1" fill="hold">
                                          <p:stCondLst>
                                            <p:cond delay="0"/>
                                          </p:stCondLst>
                                        </p:cTn>
                                        <p:tgtEl>
                                          <p:spTgt spid="7"/>
                                        </p:tgtEl>
                                        <p:attrNameLst>
                                          <p:attrName>style.visibility</p:attrName>
                                        </p:attrNameLst>
                                      </p:cBhvr>
                                      <p:to>
                                        <p:strVal val="visible"/>
                                      </p:to>
                                    </p:set>
                                    <p:animEffect transition="in" filter="barn(outHorizont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9Slide.vn</Template>
  <TotalTime>762</TotalTime>
  <Words>745</Words>
  <Application>Microsoft Office PowerPoint</Application>
  <PresentationFormat>Widescreen</PresentationFormat>
  <Paragraphs>61</Paragraphs>
  <Slides>15</Slides>
  <Notes>1</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15</vt:i4>
      </vt:variant>
    </vt:vector>
  </HeadingPairs>
  <TitlesOfParts>
    <vt:vector size="28" baseType="lpstr">
      <vt:lpstr>微软雅黑</vt:lpstr>
      <vt:lpstr>Arial</vt:lpstr>
      <vt:lpstr>Calibri</vt:lpstr>
      <vt:lpstr>Cambria</vt:lpstr>
      <vt:lpstr>等线</vt:lpstr>
      <vt:lpstr>等线 Light</vt:lpstr>
      <vt:lpstr>iCiel Pony</vt:lpstr>
      <vt:lpstr>Pattaya</vt:lpstr>
      <vt:lpstr>Times New Roman</vt:lpstr>
      <vt:lpstr>UTM Avo</vt:lpstr>
      <vt:lpstr>UVN Banh Mi</vt:lpstr>
      <vt:lpstr>Wingdings</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S</Manager>
  <Company>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KTUTS</dc:title>
  <dc:subject>K</dc:subject>
  <dc:creator>Huong Thao - 0972115126</dc:creator>
  <cp:keywords>Thy Tho</cp:keywords>
  <dc:description>U</dc:description>
  <cp:lastModifiedBy>Techsi.vn</cp:lastModifiedBy>
  <cp:revision>159</cp:revision>
  <dcterms:created xsi:type="dcterms:W3CDTF">2017-06-20T06:33:06Z</dcterms:created>
  <dcterms:modified xsi:type="dcterms:W3CDTF">2026-01-21T03:28:46Z</dcterms:modified>
  <cp:category>T</cp:category>
  <cp:version>K28</cp:version>
</cp:coreProperties>
</file>