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!bw700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98" r:id="rId3"/>
    <p:sldId id="312" r:id="rId4"/>
    <p:sldId id="319" r:id="rId5"/>
    <p:sldId id="327" r:id="rId6"/>
    <p:sldId id="328" r:id="rId7"/>
    <p:sldId id="329" r:id="rId8"/>
    <p:sldId id="318" r:id="rId9"/>
    <p:sldId id="301" r:id="rId10"/>
    <p:sldId id="330" r:id="rId11"/>
    <p:sldId id="331" r:id="rId12"/>
    <p:sldId id="333" r:id="rId13"/>
    <p:sldId id="334" r:id="rId14"/>
    <p:sldId id="335" r:id="rId15"/>
    <p:sldId id="295" r:id="rId16"/>
    <p:sldId id="29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0066"/>
    <a:srgbClr val="008000"/>
    <a:srgbClr val="DCEEFC"/>
    <a:srgbClr val="CCFFFF"/>
    <a:srgbClr val="FFFF66"/>
    <a:srgbClr val="00FF00"/>
    <a:srgbClr val="66FF99"/>
    <a:srgbClr val="00FF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8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323CE-613F-4E02-8E8E-AA7B2631419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3D211-CE91-4D33-9994-3F3148058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2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0D37-1A9B-16A9-0D54-E8DA4648C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4BE4D-B00D-394C-B0A7-7C0F64C43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60731-36C0-C66A-5C9C-9B2808B2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6595F-DBA5-6C43-E520-25755082A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A8CED-41B3-6065-481F-D87A8335E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0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4DD72-C5E3-9C4E-4848-F10F40AAD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6491F-325A-DB4C-A493-2440B38E7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339E-A84F-4B01-4282-16C0BC61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B1A06-DE00-E7E8-57BE-F74322A7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36F26-3229-7769-E10C-D66CB9E45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6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EE52B5-5E01-DBD8-1E56-959D9A98A3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D396B8-3570-B1ED-2C70-A759A15C9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03714-DA8E-670B-6898-0D77119B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8CE64-8F22-7839-25C7-7FFD00593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040C2-0234-104B-EF0A-152685608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8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A5D8C-4A43-823A-D321-4A58E6D24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A0B07-5A30-F4E2-A41A-827638D3E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99ACF-68F7-35CA-2569-09343624E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AB4B8-7273-1FBC-6F70-D55F8AAB8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B58F0-FAD3-5160-48D4-5E389D449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5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024AC-0D5B-6C7E-204F-48C6EBB8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2F1E8-A0A7-6146-52C8-89328B8F5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F956B-34FE-C6F4-CB8A-83697C84B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92E58-9A6D-47C6-98AD-AF0CCFBD9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9F24A-8371-C266-A2B5-72185CB1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5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CAF59-21FE-7EC2-CA45-D7AE48D96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B66A2-41AE-CB44-B03A-F516621D8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3A7BD-93ED-32E5-A931-754D5B4B0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88B5D-0ED2-7828-A651-D298286E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B37A8-AAB0-6285-EE32-0E07BB851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D213E-67BB-0F3D-EEAB-A1110200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8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20E39-1886-D01A-0172-B6E16275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35AA2-1F18-8A39-99EF-8915C8837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3702C-DAC8-0425-33CA-CDD4A731A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09E27-B027-2175-9EDA-6E1203779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82053-239D-2A5D-FCBE-A0536FFE0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0CE38F-CB57-12B9-C55C-E9400841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A9CCD-6DB4-D932-3821-CAB92FBC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B0345B-166B-4AFE-91F1-63051883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2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740ED-D6E2-8B31-D3C6-E6F08126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A97319-C801-E908-FEF6-928075EC3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0392EE-7EEC-B372-CF47-AF561E6A5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1BB2F-C032-A9AC-F448-9B870FDC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5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19ACF5-B2C1-5785-66DB-81075C5B2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4A284-1C9E-4C5C-D371-05314394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99D83-7A31-E396-E2D7-D8F99BB0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DEB50-8831-4866-DB8E-38738A42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834E4-8ACA-149F-AE3F-5FE57C5A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AFE1B-3969-46AA-6884-3C5A3ADE9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01E63-E617-F35B-08B6-5E00832BC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A7BE3-7987-886F-1142-F891A303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18707-AACD-1671-AB70-2DEEC9D2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0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AD05E-CF98-CCBB-762C-6723B5B7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1E3C83-ADBB-AA8F-9527-9220AA77F7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356DD-DAF2-2D81-984A-7B5B487A0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2C135-9A6F-148C-9AFD-12F276B5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0B817-B251-0FE8-E761-15D06CC98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240CE-68B6-2FD4-30D6-5C75CCD4F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3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6E16D8D-0F41-826D-0AD9-72C24E4B5C0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74626E-E951-2572-15ED-E57C59E5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87D9E-A623-DA08-A846-367D5723E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732C8-60C2-03F5-4D8F-B90304C6F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57374A-A392-4E55-AA20-46E2B8E3F00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F5048-F0F7-AE31-511F-DDBF46CAB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824B2-2553-6494-2115-2059D186E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2CBA844B-3B59-D372-0F85-C8DCD9B2D9D4}"/>
              </a:ext>
            </a:extLst>
          </p:cNvPr>
          <p:cNvSpPr/>
          <p:nvPr userDrawn="1"/>
        </p:nvSpPr>
        <p:spPr>
          <a:xfrm>
            <a:off x="0" y="-343198"/>
            <a:ext cx="12192000" cy="8991600"/>
          </a:xfrm>
          <a:custGeom>
            <a:avLst/>
            <a:gdLst/>
            <a:ahLst/>
            <a:cxnLst/>
            <a:rect l="l" t="t" r="r" b="b"/>
            <a:pathLst>
              <a:path w="10417215" h="8229600">
                <a:moveTo>
                  <a:pt x="0" y="0"/>
                </a:moveTo>
                <a:lnTo>
                  <a:pt x="10417216" y="0"/>
                </a:lnTo>
                <a:lnTo>
                  <a:pt x="104172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BFE72A3-5D40-EB86-A4A1-06B61E0B16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4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g!bw700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6FB4010-ADA2-544B-112A-28BD4AE5D3C1}"/>
              </a:ext>
            </a:extLst>
          </p:cNvPr>
          <p:cNvSpPr/>
          <p:nvPr/>
        </p:nvSpPr>
        <p:spPr>
          <a:xfrm>
            <a:off x="0" y="-19030"/>
            <a:ext cx="7647094" cy="6892019"/>
          </a:xfrm>
          <a:custGeom>
            <a:avLst/>
            <a:gdLst>
              <a:gd name="connsiteX0" fmla="*/ 0 w 7576457"/>
              <a:gd name="connsiteY0" fmla="*/ 0 h 6872989"/>
              <a:gd name="connsiteX1" fmla="*/ 7576457 w 7576457"/>
              <a:gd name="connsiteY1" fmla="*/ 0 h 6872989"/>
              <a:gd name="connsiteX2" fmla="*/ 7576457 w 7576457"/>
              <a:gd name="connsiteY2" fmla="*/ 6872989 h 6872989"/>
              <a:gd name="connsiteX3" fmla="*/ 0 w 7576457"/>
              <a:gd name="connsiteY3" fmla="*/ 6872989 h 6872989"/>
              <a:gd name="connsiteX4" fmla="*/ 0 w 7576457"/>
              <a:gd name="connsiteY4" fmla="*/ 0 h 6872989"/>
              <a:gd name="connsiteX0" fmla="*/ 0 w 7576457"/>
              <a:gd name="connsiteY0" fmla="*/ 0 h 6872989"/>
              <a:gd name="connsiteX1" fmla="*/ 7560128 w 7576457"/>
              <a:gd name="connsiteY1" fmla="*/ 16329 h 6872989"/>
              <a:gd name="connsiteX2" fmla="*/ 7576457 w 7576457"/>
              <a:gd name="connsiteY2" fmla="*/ 6872989 h 6872989"/>
              <a:gd name="connsiteX3" fmla="*/ 0 w 7576457"/>
              <a:gd name="connsiteY3" fmla="*/ 6872989 h 6872989"/>
              <a:gd name="connsiteX4" fmla="*/ 0 w 7576457"/>
              <a:gd name="connsiteY4" fmla="*/ 0 h 6872989"/>
              <a:gd name="connsiteX0" fmla="*/ 0 w 7576457"/>
              <a:gd name="connsiteY0" fmla="*/ 0 h 6872989"/>
              <a:gd name="connsiteX1" fmla="*/ 7560128 w 7576457"/>
              <a:gd name="connsiteY1" fmla="*/ 16329 h 6872989"/>
              <a:gd name="connsiteX2" fmla="*/ 7576457 w 7576457"/>
              <a:gd name="connsiteY2" fmla="*/ 6872989 h 6872989"/>
              <a:gd name="connsiteX3" fmla="*/ 0 w 7576457"/>
              <a:gd name="connsiteY3" fmla="*/ 6872989 h 6872989"/>
              <a:gd name="connsiteX4" fmla="*/ 0 w 7576457"/>
              <a:gd name="connsiteY4" fmla="*/ 0 h 6872989"/>
              <a:gd name="connsiteX0" fmla="*/ 0 w 9851575"/>
              <a:gd name="connsiteY0" fmla="*/ 0 h 6872989"/>
              <a:gd name="connsiteX1" fmla="*/ 7560128 w 9851575"/>
              <a:gd name="connsiteY1" fmla="*/ 16329 h 6872989"/>
              <a:gd name="connsiteX2" fmla="*/ 7576457 w 9851575"/>
              <a:gd name="connsiteY2" fmla="*/ 6872989 h 6872989"/>
              <a:gd name="connsiteX3" fmla="*/ 0 w 9851575"/>
              <a:gd name="connsiteY3" fmla="*/ 6872989 h 6872989"/>
              <a:gd name="connsiteX4" fmla="*/ 0 w 9851575"/>
              <a:gd name="connsiteY4" fmla="*/ 0 h 6872989"/>
              <a:gd name="connsiteX0" fmla="*/ 0 w 9851575"/>
              <a:gd name="connsiteY0" fmla="*/ 0 h 6872989"/>
              <a:gd name="connsiteX1" fmla="*/ 7560128 w 9851575"/>
              <a:gd name="connsiteY1" fmla="*/ 16329 h 6872989"/>
              <a:gd name="connsiteX2" fmla="*/ 7576457 w 9851575"/>
              <a:gd name="connsiteY2" fmla="*/ 6872989 h 6872989"/>
              <a:gd name="connsiteX3" fmla="*/ 0 w 9851575"/>
              <a:gd name="connsiteY3" fmla="*/ 6872989 h 6872989"/>
              <a:gd name="connsiteX4" fmla="*/ 0 w 9851575"/>
              <a:gd name="connsiteY4" fmla="*/ 0 h 6872989"/>
              <a:gd name="connsiteX0" fmla="*/ 0 w 10040260"/>
              <a:gd name="connsiteY0" fmla="*/ 0 h 6872989"/>
              <a:gd name="connsiteX1" fmla="*/ 7560128 w 10040260"/>
              <a:gd name="connsiteY1" fmla="*/ 16329 h 6872989"/>
              <a:gd name="connsiteX2" fmla="*/ 7576457 w 10040260"/>
              <a:gd name="connsiteY2" fmla="*/ 6872989 h 6872989"/>
              <a:gd name="connsiteX3" fmla="*/ 0 w 10040260"/>
              <a:gd name="connsiteY3" fmla="*/ 6872989 h 6872989"/>
              <a:gd name="connsiteX4" fmla="*/ 0 w 10040260"/>
              <a:gd name="connsiteY4" fmla="*/ 0 h 6872989"/>
              <a:gd name="connsiteX0" fmla="*/ 0 w 10110034"/>
              <a:gd name="connsiteY0" fmla="*/ 0 h 6872989"/>
              <a:gd name="connsiteX1" fmla="*/ 7560128 w 10110034"/>
              <a:gd name="connsiteY1" fmla="*/ 16329 h 6872989"/>
              <a:gd name="connsiteX2" fmla="*/ 7837714 w 10110034"/>
              <a:gd name="connsiteY2" fmla="*/ 6856661 h 6872989"/>
              <a:gd name="connsiteX3" fmla="*/ 0 w 10110034"/>
              <a:gd name="connsiteY3" fmla="*/ 6872989 h 6872989"/>
              <a:gd name="connsiteX4" fmla="*/ 0 w 10110034"/>
              <a:gd name="connsiteY4" fmla="*/ 0 h 687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0034" h="6872989">
                <a:moveTo>
                  <a:pt x="0" y="0"/>
                </a:moveTo>
                <a:lnTo>
                  <a:pt x="7560128" y="16329"/>
                </a:lnTo>
                <a:cubicBezTo>
                  <a:pt x="13133614" y="3983725"/>
                  <a:pt x="7832271" y="4571108"/>
                  <a:pt x="7837714" y="6856661"/>
                </a:cubicBezTo>
                <a:lnTo>
                  <a:pt x="0" y="687298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F9A9C4-98F9-5CFE-3916-3BC3CB2F2F5B}"/>
              </a:ext>
            </a:extLst>
          </p:cNvPr>
          <p:cNvSpPr txBox="1"/>
          <p:nvPr/>
        </p:nvSpPr>
        <p:spPr>
          <a:xfrm>
            <a:off x="281158" y="523219"/>
            <a:ext cx="6715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FBC6369D-A44C-ADF2-1E26-9CB3C7B4AC9A}"/>
              </a:ext>
            </a:extLst>
          </p:cNvPr>
          <p:cNvSpPr/>
          <p:nvPr/>
        </p:nvSpPr>
        <p:spPr>
          <a:xfrm>
            <a:off x="8707098" y="4276550"/>
            <a:ext cx="3329011" cy="2729789"/>
          </a:xfrm>
          <a:custGeom>
            <a:avLst/>
            <a:gdLst/>
            <a:ahLst/>
            <a:cxnLst/>
            <a:rect l="l" t="t" r="r" b="b"/>
            <a:pathLst>
              <a:path w="10036098" h="8229600">
                <a:moveTo>
                  <a:pt x="0" y="0"/>
                </a:moveTo>
                <a:lnTo>
                  <a:pt x="10036098" y="0"/>
                </a:lnTo>
                <a:lnTo>
                  <a:pt x="1003609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8CD54D-51C0-AF3D-6925-C9C405BC8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4131" y="1305525"/>
            <a:ext cx="3974937" cy="792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CC2F7A-506C-A6C3-89B3-45336538BD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6095" y="1973016"/>
            <a:ext cx="2231329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B7817B-CB71-9DBE-F0BE-AA7F91467C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570" y="3048921"/>
            <a:ext cx="8431499" cy="2182557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88F1CF9-4727-DA37-516F-BE31CA36B9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3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-304800"/>
            <a:ext cx="12192000" cy="71628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193040"/>
            <a:ext cx="11372850" cy="635000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Hình chữ nhật: Góc Tròn 3">
            <a:extLst>
              <a:ext uri="{FF2B5EF4-FFF2-40B4-BE49-F238E27FC236}">
                <a16:creationId xmlns:a16="http://schemas.microsoft.com/office/drawing/2014/main" id="{DED8F783-105C-ED9C-2DE5-0ACE797D688B}"/>
              </a:ext>
            </a:extLst>
          </p:cNvPr>
          <p:cNvSpPr/>
          <p:nvPr/>
        </p:nvSpPr>
        <p:spPr>
          <a:xfrm>
            <a:off x="3489717" y="1"/>
            <a:ext cx="5227563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98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1">
              <a:defRPr/>
            </a:pPr>
            <a:r>
              <a:rPr lang="en-US" sz="3600" dirty="0">
                <a:solidFill>
                  <a:srgbClr val="002060"/>
                </a:solidFill>
                <a:latin typeface="Arial"/>
              </a:rPr>
              <a:t>Đ</a:t>
            </a:r>
            <a:r>
              <a:rPr lang="vi-VN" sz="3600" dirty="0">
                <a:solidFill>
                  <a:srgbClr val="002060"/>
                </a:solidFill>
                <a:latin typeface="Arial"/>
              </a:rPr>
              <a:t>iền phiếu đánh giá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A37BA0-CB4B-FC5B-6E90-6FE1AF177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199" y="948644"/>
            <a:ext cx="4724401" cy="544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077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BE7223-9D33-23C1-33F8-8EFB782D7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35430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6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-304800"/>
            <a:ext cx="12192000" cy="71628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193040"/>
            <a:ext cx="11372850" cy="635000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00D099-1734-4497-877B-9589E720E869}"/>
              </a:ext>
            </a:extLst>
          </p:cNvPr>
          <p:cNvGrpSpPr/>
          <p:nvPr/>
        </p:nvGrpSpPr>
        <p:grpSpPr>
          <a:xfrm>
            <a:off x="270910" y="1900602"/>
            <a:ext cx="6099048" cy="4419643"/>
            <a:chOff x="524910" y="955722"/>
            <a:chExt cx="6099048" cy="441964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EA0442-9292-E49F-A3C3-84358B07C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2137" y="2164034"/>
              <a:ext cx="4054764" cy="321133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08722F-CC73-8A55-254A-E696E637A6EB}"/>
                </a:ext>
              </a:extLst>
            </p:cNvPr>
            <p:cNvSpPr txBox="1"/>
            <p:nvPr/>
          </p:nvSpPr>
          <p:spPr>
            <a:xfrm>
              <a:off x="524910" y="955722"/>
              <a:ext cx="609904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vi-VN" sz="6000" b="1" dirty="0">
                <a:solidFill>
                  <a:srgbClr val="C00000"/>
                </a:solidFill>
                <a:latin typeface="#9Slide07 TALUHLA" pitchFamily="2" charset="-93"/>
              </a:endParaRPr>
            </a:p>
          </p:txBody>
        </p:sp>
      </p:grpSp>
      <p:grpSp>
        <p:nvGrpSpPr>
          <p:cNvPr id="9" name="Group 5">
            <a:extLst>
              <a:ext uri="{FF2B5EF4-FFF2-40B4-BE49-F238E27FC236}">
                <a16:creationId xmlns:a16="http://schemas.microsoft.com/office/drawing/2014/main" id="{822F21C6-A36D-67D6-71E3-4587DEB52E60}"/>
              </a:ext>
            </a:extLst>
          </p:cNvPr>
          <p:cNvGrpSpPr/>
          <p:nvPr/>
        </p:nvGrpSpPr>
        <p:grpSpPr>
          <a:xfrm>
            <a:off x="4652785" y="595782"/>
            <a:ext cx="6573326" cy="3100227"/>
            <a:chOff x="0" y="0"/>
            <a:chExt cx="5243316" cy="2996937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BE6C093-CAAC-B54B-4CBE-5AE8234F0FDC}"/>
                </a:ext>
              </a:extLst>
            </p:cNvPr>
            <p:cNvSpPr/>
            <p:nvPr/>
          </p:nvSpPr>
          <p:spPr>
            <a:xfrm>
              <a:off x="-9098" y="-6509"/>
              <a:ext cx="5257647" cy="3028991"/>
            </a:xfrm>
            <a:custGeom>
              <a:avLst/>
              <a:gdLst/>
              <a:ahLst/>
              <a:cxnLst/>
              <a:rect l="l" t="t" r="r" b="b"/>
              <a:pathLst>
                <a:path w="5257647" h="3028991">
                  <a:moveTo>
                    <a:pt x="63030" y="2435437"/>
                  </a:moveTo>
                  <a:cubicBezTo>
                    <a:pt x="63030" y="2435437"/>
                    <a:pt x="0" y="2188873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364573" y="6965"/>
                  </a:cubicBezTo>
                  <a:lnTo>
                    <a:pt x="4364574" y="6965"/>
                  </a:lnTo>
                  <a:cubicBezTo>
                    <a:pt x="4581322" y="16819"/>
                    <a:pt x="4785637" y="36481"/>
                    <a:pt x="4919825" y="101690"/>
                  </a:cubicBezTo>
                  <a:cubicBezTo>
                    <a:pt x="5175871" y="226120"/>
                    <a:pt x="5257646" y="459160"/>
                    <a:pt x="5252159" y="704684"/>
                  </a:cubicBezTo>
                  <a:cubicBezTo>
                    <a:pt x="5252159" y="704684"/>
                    <a:pt x="5208871" y="1013073"/>
                    <a:pt x="5216304" y="1248607"/>
                  </a:cubicBezTo>
                  <a:cubicBezTo>
                    <a:pt x="5223427" y="2177239"/>
                    <a:pt x="5230584" y="2372842"/>
                    <a:pt x="5230584" y="2372842"/>
                  </a:cubicBezTo>
                  <a:cubicBezTo>
                    <a:pt x="5213902" y="2588574"/>
                    <a:pt x="5099258" y="2799186"/>
                    <a:pt x="4902389" y="2910810"/>
                  </a:cubicBezTo>
                  <a:cubicBezTo>
                    <a:pt x="4752038" y="2996059"/>
                    <a:pt x="4554006" y="3011157"/>
                    <a:pt x="3614761" y="3000415"/>
                  </a:cubicBezTo>
                  <a:lnTo>
                    <a:pt x="3614716" y="3000415"/>
                  </a:lnTo>
                  <a:cubicBezTo>
                    <a:pt x="645952" y="2995138"/>
                    <a:pt x="384604" y="3028991"/>
                    <a:pt x="254278" y="2919833"/>
                  </a:cubicBezTo>
                  <a:cubicBezTo>
                    <a:pt x="145767" y="2828948"/>
                    <a:pt x="81795" y="2635637"/>
                    <a:pt x="63030" y="2435437"/>
                  </a:cubicBezTo>
                  <a:close/>
                </a:path>
              </a:pathLst>
            </a:custGeom>
            <a:solidFill>
              <a:srgbClr val="75441B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93EBD12-A531-3D4E-537C-955EAF48E111}"/>
              </a:ext>
            </a:extLst>
          </p:cNvPr>
          <p:cNvSpPr txBox="1"/>
          <p:nvPr/>
        </p:nvSpPr>
        <p:spPr>
          <a:xfrm>
            <a:off x="5120640" y="1016000"/>
            <a:ext cx="568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pin,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ích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nghệ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89585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-304800"/>
            <a:ext cx="12192000" cy="71628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193040"/>
            <a:ext cx="11372850" cy="635000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050" name="Picture 2" descr="So sánh xe đạp điện và xe máy điện">
            <a:extLst>
              <a:ext uri="{FF2B5EF4-FFF2-40B4-BE49-F238E27FC236}">
                <a16:creationId xmlns:a16="http://schemas.microsoft.com/office/drawing/2014/main" id="{18072401-A55A-B18A-9B5C-3E6587B55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604" y="737870"/>
            <a:ext cx="8404931" cy="363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329613-95D5-1ED2-D821-F654D922782C}"/>
              </a:ext>
            </a:extLst>
          </p:cNvPr>
          <p:cNvSpPr txBox="1"/>
          <p:nvPr/>
        </p:nvSpPr>
        <p:spPr>
          <a:xfrm>
            <a:off x="1574800" y="4693920"/>
            <a:ext cx="8829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 máy điện, xe đạp điện là phương tiện giúp con người đi lại.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520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-304800"/>
            <a:ext cx="12192000" cy="71628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193040"/>
            <a:ext cx="11372850" cy="635000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098" name="Picture 2" descr="Cách xử lý nhanh khi mất điều khiển điều hòa">
            <a:extLst>
              <a:ext uri="{FF2B5EF4-FFF2-40B4-BE49-F238E27FC236}">
                <a16:creationId xmlns:a16="http://schemas.microsoft.com/office/drawing/2014/main" id="{7FE28139-716F-CB79-19E4-06DF69D1D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284" y="518159"/>
            <a:ext cx="6016836" cy="455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86E064-67D6-BC3F-AC46-2B35A064C095}"/>
              </a:ext>
            </a:extLst>
          </p:cNvPr>
          <p:cNvSpPr txBox="1"/>
          <p:nvPr/>
        </p:nvSpPr>
        <p:spPr>
          <a:xfrm>
            <a:off x="1635760" y="5120640"/>
            <a:ext cx="980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 kiển tivi, điều khiển quạt, điều hòa dùng để bật tắt các thiết bị điện tử.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4154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EB70110-D1AF-81F0-AAF7-CF75EC389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34" b="92069" l="9752" r="89894">
                        <a14:foregroundMark x1="41312" y1="4828" x2="47163" y2="15517"/>
                        <a14:foregroundMark x1="56560" y1="1264" x2="56560" y2="1954"/>
                        <a14:foregroundMark x1="33865" y1="91379" x2="46277" y2="91149"/>
                        <a14:foregroundMark x1="46277" y1="91149" x2="57801" y2="91264"/>
                        <a14:foregroundMark x1="57801" y1="91264" x2="57801" y2="91379"/>
                        <a14:foregroundMark x1="46454" y1="92069" x2="56560" y2="920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228" y="3775450"/>
            <a:ext cx="1269713" cy="195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55456AC-C926-B2D1-2BB2-7C3C28DCC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34" b="92069" l="9752" r="89894">
                        <a14:foregroundMark x1="41312" y1="4828" x2="47163" y2="15517"/>
                        <a14:foregroundMark x1="56560" y1="1264" x2="56560" y2="1954"/>
                        <a14:foregroundMark x1="33865" y1="91379" x2="46277" y2="91149"/>
                        <a14:foregroundMark x1="46277" y1="91149" x2="57801" y2="91264"/>
                        <a14:foregroundMark x1="57801" y1="91264" x2="57801" y2="91379"/>
                        <a14:foregroundMark x1="46454" y1="92069" x2="56560" y2="920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36"/>
          <a:stretch/>
        </p:blipFill>
        <p:spPr bwMode="auto">
          <a:xfrm>
            <a:off x="4517632" y="4884549"/>
            <a:ext cx="1269713" cy="84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1D34E75-7EE7-A436-3277-4FD9A54D2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8014" y1="79146" x2="34574" y2="86700"/>
                        <a14:backgroundMark x1="74113" y1="81281" x2="52837" y2="88506"/>
                        <a14:backgroundMark x1="52837" y1="88506" x2="52837" y2="88506"/>
                        <a14:backgroundMark x1="63121" y1="83415" x2="63121" y2="83415"/>
                        <a14:backgroundMark x1="63121" y1="82430" x2="60284" y2="81609"/>
                        <a14:backgroundMark x1="61702" y1="82430" x2="34574" y2="83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683" y="4021326"/>
            <a:ext cx="2780471" cy="300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37AD7961-E219-45DD-7D65-4A71FAF15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95" b="89522" l="3908" r="96270">
                        <a14:foregroundMark x1="52398" y1="12984" x2="53819" y2="30068"/>
                        <a14:foregroundMark x1="12789" y1="16401" x2="14210" y2="58314"/>
                        <a14:foregroundMark x1="4085" y1="40091" x2="9059" y2="62642"/>
                        <a14:foregroundMark x1="86146" y1="14579" x2="85613" y2="44191"/>
                        <a14:foregroundMark x1="91119" y1="40774" x2="89698" y2="56036"/>
                        <a14:foregroundMark x1="91652" y1="45330" x2="96270" y2="33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63" y="4606925"/>
            <a:ext cx="2756388" cy="214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child and child planting a plant&#10;&#10;Description automatically generated">
            <a:extLst>
              <a:ext uri="{FF2B5EF4-FFF2-40B4-BE49-F238E27FC236}">
                <a16:creationId xmlns:a16="http://schemas.microsoft.com/office/drawing/2014/main" id="{CF89FDB1-DBE0-EA0B-06BC-6CE0C6B351D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39"/>
          <a:stretch/>
        </p:blipFill>
        <p:spPr>
          <a:xfrm>
            <a:off x="5787345" y="3466672"/>
            <a:ext cx="5361905" cy="3372585"/>
          </a:xfrm>
          <a:prstGeom prst="rect">
            <a:avLst/>
          </a:prstGeom>
        </p:spPr>
      </p:pic>
      <p:sp>
        <p:nvSpPr>
          <p:cNvPr id="3" name="Rectangle: Rounded Corners 1">
            <a:extLst>
              <a:ext uri="{FF2B5EF4-FFF2-40B4-BE49-F238E27FC236}">
                <a16:creationId xmlns:a16="http://schemas.microsoft.com/office/drawing/2014/main" id="{BF63B841-846B-BDA5-1B23-B47F235BFEE1}"/>
              </a:ext>
            </a:extLst>
          </p:cNvPr>
          <p:cNvSpPr/>
          <p:nvPr/>
        </p:nvSpPr>
        <p:spPr>
          <a:xfrm>
            <a:off x="410548" y="1904609"/>
            <a:ext cx="11541968" cy="4421553"/>
          </a:xfrm>
          <a:custGeom>
            <a:avLst/>
            <a:gdLst>
              <a:gd name="connsiteX0" fmla="*/ 0 w 11541968"/>
              <a:gd name="connsiteY0" fmla="*/ 599253 h 4421553"/>
              <a:gd name="connsiteX1" fmla="*/ 599253 w 11541968"/>
              <a:gd name="connsiteY1" fmla="*/ 0 h 4421553"/>
              <a:gd name="connsiteX2" fmla="*/ 10942715 w 11541968"/>
              <a:gd name="connsiteY2" fmla="*/ 0 h 4421553"/>
              <a:gd name="connsiteX3" fmla="*/ 11541968 w 11541968"/>
              <a:gd name="connsiteY3" fmla="*/ 599253 h 4421553"/>
              <a:gd name="connsiteX4" fmla="*/ 11541968 w 11541968"/>
              <a:gd name="connsiteY4" fmla="*/ 3822300 h 4421553"/>
              <a:gd name="connsiteX5" fmla="*/ 10942715 w 11541968"/>
              <a:gd name="connsiteY5" fmla="*/ 4421553 h 4421553"/>
              <a:gd name="connsiteX6" fmla="*/ 599253 w 11541968"/>
              <a:gd name="connsiteY6" fmla="*/ 4421553 h 4421553"/>
              <a:gd name="connsiteX7" fmla="*/ 0 w 11541968"/>
              <a:gd name="connsiteY7" fmla="*/ 3822300 h 4421553"/>
              <a:gd name="connsiteX8" fmla="*/ 0 w 11541968"/>
              <a:gd name="connsiteY8" fmla="*/ 599253 h 442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1968" h="4421553" fill="none" extrusionOk="0">
                <a:moveTo>
                  <a:pt x="0" y="599253"/>
                </a:moveTo>
                <a:cubicBezTo>
                  <a:pt x="1740" y="315385"/>
                  <a:pt x="294714" y="44339"/>
                  <a:pt x="599253" y="0"/>
                </a:cubicBezTo>
                <a:cubicBezTo>
                  <a:pt x="2592794" y="72427"/>
                  <a:pt x="7426792" y="61419"/>
                  <a:pt x="10942715" y="0"/>
                </a:cubicBezTo>
                <a:cubicBezTo>
                  <a:pt x="11266634" y="-48455"/>
                  <a:pt x="11487292" y="251757"/>
                  <a:pt x="11541968" y="599253"/>
                </a:cubicBezTo>
                <a:cubicBezTo>
                  <a:pt x="11642844" y="1011066"/>
                  <a:pt x="11434655" y="2412419"/>
                  <a:pt x="11541968" y="3822300"/>
                </a:cubicBezTo>
                <a:cubicBezTo>
                  <a:pt x="11543932" y="4143292"/>
                  <a:pt x="11255697" y="4401402"/>
                  <a:pt x="10942715" y="4421553"/>
                </a:cubicBezTo>
                <a:cubicBezTo>
                  <a:pt x="6122165" y="4451380"/>
                  <a:pt x="2004814" y="4342247"/>
                  <a:pt x="599253" y="4421553"/>
                </a:cubicBezTo>
                <a:cubicBezTo>
                  <a:pt x="330013" y="4414576"/>
                  <a:pt x="-32520" y="4159688"/>
                  <a:pt x="0" y="3822300"/>
                </a:cubicBezTo>
                <a:cubicBezTo>
                  <a:pt x="50037" y="2320250"/>
                  <a:pt x="770" y="1818915"/>
                  <a:pt x="0" y="599253"/>
                </a:cubicBezTo>
                <a:close/>
              </a:path>
              <a:path w="11541968" h="4421553" stroke="0" extrusionOk="0">
                <a:moveTo>
                  <a:pt x="0" y="599253"/>
                </a:moveTo>
                <a:cubicBezTo>
                  <a:pt x="32638" y="277191"/>
                  <a:pt x="282480" y="29555"/>
                  <a:pt x="599253" y="0"/>
                </a:cubicBezTo>
                <a:cubicBezTo>
                  <a:pt x="4266228" y="123000"/>
                  <a:pt x="6480235" y="-96860"/>
                  <a:pt x="10942715" y="0"/>
                </a:cubicBezTo>
                <a:cubicBezTo>
                  <a:pt x="11244616" y="-22145"/>
                  <a:pt x="11545721" y="260729"/>
                  <a:pt x="11541968" y="599253"/>
                </a:cubicBezTo>
                <a:cubicBezTo>
                  <a:pt x="11545141" y="2163788"/>
                  <a:pt x="11636235" y="2902557"/>
                  <a:pt x="11541968" y="3822300"/>
                </a:cubicBezTo>
                <a:cubicBezTo>
                  <a:pt x="11490393" y="4171943"/>
                  <a:pt x="11265288" y="4420181"/>
                  <a:pt x="10942715" y="4421553"/>
                </a:cubicBezTo>
                <a:cubicBezTo>
                  <a:pt x="7244165" y="4260846"/>
                  <a:pt x="2652638" y="4461220"/>
                  <a:pt x="599253" y="4421553"/>
                </a:cubicBezTo>
                <a:cubicBezTo>
                  <a:pt x="244033" y="4416653"/>
                  <a:pt x="-59273" y="4126406"/>
                  <a:pt x="0" y="3822300"/>
                </a:cubicBezTo>
                <a:cubicBezTo>
                  <a:pt x="32216" y="2225742"/>
                  <a:pt x="57206" y="1432606"/>
                  <a:pt x="0" y="599253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8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5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EB7D07-6699-6A28-331D-8212CA4B3D86}"/>
              </a:ext>
            </a:extLst>
          </p:cNvPr>
          <p:cNvSpPr txBox="1"/>
          <p:nvPr/>
        </p:nvSpPr>
        <p:spPr>
          <a:xfrm>
            <a:off x="1947339" y="222060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5CC67F-2B78-37A1-0B97-1BFFFDE5F8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37208" flipH="1">
            <a:off x="755225" y="2137949"/>
            <a:ext cx="919996" cy="919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D5DA4F-1551-C1BF-407E-8A6C23821856}"/>
              </a:ext>
            </a:extLst>
          </p:cNvPr>
          <p:cNvSpPr txBox="1"/>
          <p:nvPr/>
        </p:nvSpPr>
        <p:spPr>
          <a:xfrm>
            <a:off x="1947339" y="320161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4C6F64-5593-7E8D-27BF-28DE0B5890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37208" flipH="1">
            <a:off x="755225" y="3118961"/>
            <a:ext cx="919996" cy="9199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175D1B-99CF-D031-D943-1843DA4F26A7}"/>
              </a:ext>
            </a:extLst>
          </p:cNvPr>
          <p:cNvSpPr txBox="1"/>
          <p:nvPr/>
        </p:nvSpPr>
        <p:spPr>
          <a:xfrm>
            <a:off x="1947339" y="4182624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FC3A9C1-347B-3C62-53A5-004BCD67BF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37208" flipH="1">
            <a:off x="755225" y="4099973"/>
            <a:ext cx="919996" cy="9199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08BFAB-51F6-6DCE-B73F-7AC4E44A3881}"/>
              </a:ext>
            </a:extLst>
          </p:cNvPr>
          <p:cNvSpPr txBox="1"/>
          <p:nvPr/>
        </p:nvSpPr>
        <p:spPr>
          <a:xfrm>
            <a:off x="1947339" y="5163636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6494863-90B1-9949-624D-4C513C9284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37208" flipH="1">
            <a:off x="755225" y="5080985"/>
            <a:ext cx="919996" cy="9199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CAE4D8-5E5C-9F7F-E0B8-B79452A5F9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60771" y="198051"/>
            <a:ext cx="6572058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565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1" grpId="0" uiExpand="1" build="p"/>
      <p:bldP spid="13" grpId="0" uiExpand="1" build="p"/>
      <p:bldP spid="1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E5E543-BD3F-A520-0044-218C46369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202" y="534254"/>
            <a:ext cx="8260796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2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0" y="221105"/>
            <a:ext cx="12192000" cy="641579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8" name="Picture 4" descr="Xe Điện Linh Vương nơi mua bán Xe đạp điện HKBIKE cũ chất lượng">
            <a:extLst>
              <a:ext uri="{FF2B5EF4-FFF2-40B4-BE49-F238E27FC236}">
                <a16:creationId xmlns:a16="http://schemas.microsoft.com/office/drawing/2014/main" id="{B1645B1A-F87C-7C44-4D47-064AEF91E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632908"/>
            <a:ext cx="3809365" cy="37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EE7E389-4F02-9B2D-3EFF-B8E0D4229C61}"/>
              </a:ext>
            </a:extLst>
          </p:cNvPr>
          <p:cNvGrpSpPr/>
          <p:nvPr/>
        </p:nvGrpSpPr>
        <p:grpSpPr>
          <a:xfrm>
            <a:off x="3804994" y="880889"/>
            <a:ext cx="7746926" cy="2325624"/>
            <a:chOff x="8196577" y="2706505"/>
            <a:chExt cx="6741086" cy="2325624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FF5F2724-25CE-9311-D1F7-E05C4A3A72DD}"/>
                </a:ext>
              </a:extLst>
            </p:cNvPr>
            <p:cNvSpPr/>
            <p:nvPr/>
          </p:nvSpPr>
          <p:spPr>
            <a:xfrm>
              <a:off x="8196577" y="2706505"/>
              <a:ext cx="6741086" cy="1978398"/>
            </a:xfrm>
            <a:prstGeom prst="wedgeRoundRectCallout">
              <a:avLst>
                <a:gd name="adj1" fmla="val -45664"/>
                <a:gd name="adj2" fmla="val 8926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E1C71F-2811-3A43-B8C1-4FDCDF577085}"/>
                </a:ext>
              </a:extLst>
            </p:cNvPr>
            <p:cNvSpPr txBox="1"/>
            <p:nvPr/>
          </p:nvSpPr>
          <p:spPr>
            <a:xfrm>
              <a:off x="8492462" y="2908471"/>
              <a:ext cx="628264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HĐ1: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phận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mô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chạy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pin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66468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345441"/>
            <a:ext cx="11372850" cy="619760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Hình chữ nhật: Góc Tròn 3">
            <a:extLst>
              <a:ext uri="{FF2B5EF4-FFF2-40B4-BE49-F238E27FC236}">
                <a16:creationId xmlns:a16="http://schemas.microsoft.com/office/drawing/2014/main" id="{F9250150-F378-AC85-2C3C-786AB8956E7D}"/>
              </a:ext>
            </a:extLst>
          </p:cNvPr>
          <p:cNvSpPr/>
          <p:nvPr/>
        </p:nvSpPr>
        <p:spPr>
          <a:xfrm>
            <a:off x="776997" y="107183"/>
            <a:ext cx="10551403" cy="12026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98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1">
              <a:defRPr/>
            </a:pPr>
            <a:r>
              <a:rPr lang="en-US" sz="2800" dirty="0">
                <a:solidFill>
                  <a:srgbClr val="002060"/>
                </a:solidFill>
                <a:latin typeface="Arial"/>
              </a:rPr>
              <a:t>Em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quan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sát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mô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xe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điện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chạy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pin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mô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gồm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phận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6C66A4-C693-1E1D-837D-618A19848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285" y="1486852"/>
            <a:ext cx="85153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834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462977"/>
            <a:ext cx="11372850" cy="5932045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FC081C84-7750-2BC4-C639-701794E0EF8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55600" y="4445000"/>
            <a:ext cx="2274362" cy="2743200"/>
          </a:xfrm>
          <a:prstGeom prst="rect">
            <a:avLst/>
          </a:prstGeom>
        </p:spPr>
      </p:pic>
      <p:sp>
        <p:nvSpPr>
          <p:cNvPr id="7" name="WordArt 3">
            <a:extLst>
              <a:ext uri="{FF2B5EF4-FFF2-40B4-BE49-F238E27FC236}">
                <a16:creationId xmlns:a16="http://schemas.microsoft.com/office/drawing/2014/main" id="{2615D584-507F-CC70-0E6D-329A02D3F6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70400" y="635000"/>
            <a:ext cx="4309993" cy="93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2620"/>
              </a:avLst>
            </a:prstTxWarp>
          </a:bodyPr>
          <a:lstStyle/>
          <a:p>
            <a:pPr algn="ctr" defTabSz="609630"/>
            <a:r>
              <a:rPr lang="en-US" sz="2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2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23D2C7BD-3EBD-D6F2-4939-538C1EE4E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534" y="1158240"/>
            <a:ext cx="9054038" cy="5699760"/>
          </a:xfrm>
          <a:prstGeom prst="horizontalScroll">
            <a:avLst>
              <a:gd name="adj" fmla="val 16620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D985"/>
            </a:solidFill>
            <a:round/>
            <a:headEnd/>
            <a:tailEnd/>
          </a:ln>
        </p:spPr>
        <p:txBody>
          <a:bodyPr wrap="none" anchor="ctr"/>
          <a:lstStyle>
            <a:lvl1pPr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158FB3-D653-5AE3-029A-B142B8E56E49}"/>
              </a:ext>
            </a:extLst>
          </p:cNvPr>
          <p:cNvSpPr txBox="1"/>
          <p:nvPr/>
        </p:nvSpPr>
        <p:spPr>
          <a:xfrm>
            <a:off x="2976880" y="2621280"/>
            <a:ext cx="7772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+ Xe điện chạy bằng pin có 4 bộ phận: Khung xe, trục và bánh xe, động cơ và hệ truyền động, nguồn điện.</a:t>
            </a:r>
          </a:p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+ Khung xe và trục bánh xe tạo thành hình xe điện.</a:t>
            </a:r>
          </a:p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+ Động cơ và hệ thống truyền động giúp xe điện chạy được.</a:t>
            </a:r>
          </a:p>
        </p:txBody>
      </p:sp>
    </p:spTree>
    <p:extLst>
      <p:ext uri="{BB962C8B-B14F-4D97-AF65-F5344CB8AC3E}">
        <p14:creationId xmlns:p14="http://schemas.microsoft.com/office/powerpoint/2010/main" val="23037795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0" y="221105"/>
            <a:ext cx="12192000" cy="641579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8" name="Picture 4" descr="Xe Điện Linh Vương nơi mua bán Xe đạp điện HKBIKE cũ chất lượng">
            <a:extLst>
              <a:ext uri="{FF2B5EF4-FFF2-40B4-BE49-F238E27FC236}">
                <a16:creationId xmlns:a16="http://schemas.microsoft.com/office/drawing/2014/main" id="{B1645B1A-F87C-7C44-4D47-064AEF91E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" y="2775148"/>
            <a:ext cx="3809365" cy="37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EE7E389-4F02-9B2D-3EFF-B8E0D4229C61}"/>
              </a:ext>
            </a:extLst>
          </p:cNvPr>
          <p:cNvGrpSpPr/>
          <p:nvPr/>
        </p:nvGrpSpPr>
        <p:grpSpPr>
          <a:xfrm>
            <a:off x="3804994" y="880888"/>
            <a:ext cx="7746926" cy="2431271"/>
            <a:chOff x="8196577" y="2706504"/>
            <a:chExt cx="6741086" cy="2431271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FF5F2724-25CE-9311-D1F7-E05C4A3A72DD}"/>
                </a:ext>
              </a:extLst>
            </p:cNvPr>
            <p:cNvSpPr/>
            <p:nvPr/>
          </p:nvSpPr>
          <p:spPr>
            <a:xfrm>
              <a:off x="8196577" y="2706504"/>
              <a:ext cx="6741086" cy="2431271"/>
            </a:xfrm>
            <a:prstGeom prst="wedgeRoundRectCallout">
              <a:avLst>
                <a:gd name="adj1" fmla="val -46189"/>
                <a:gd name="adj2" fmla="val 6878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E1C71F-2811-3A43-B8C1-4FDCDF577085}"/>
                </a:ext>
              </a:extLst>
            </p:cNvPr>
            <p:cNvSpPr txBox="1"/>
            <p:nvPr/>
          </p:nvSpPr>
          <p:spPr>
            <a:xfrm>
              <a:off x="8492462" y="2908471"/>
              <a:ext cx="628264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HĐ2: </a:t>
              </a:r>
              <a:r>
                <a:rPr kumimoji="0" lang="vi-VN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 lượng chi tiết, vật liệu, dụng cụ dùng để tạo nên xe điện chạy bằng pin.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68775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345441"/>
            <a:ext cx="11372850" cy="619760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Hình chữ nhật: Góc Tròn 3">
            <a:extLst>
              <a:ext uri="{FF2B5EF4-FFF2-40B4-BE49-F238E27FC236}">
                <a16:creationId xmlns:a16="http://schemas.microsoft.com/office/drawing/2014/main" id="{F9250150-F378-AC85-2C3C-786AB8956E7D}"/>
              </a:ext>
            </a:extLst>
          </p:cNvPr>
          <p:cNvSpPr/>
          <p:nvPr/>
        </p:nvSpPr>
        <p:spPr>
          <a:xfrm>
            <a:off x="797317" y="2220463"/>
            <a:ext cx="5877803" cy="24632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98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1">
              <a:defRPr/>
            </a:pPr>
            <a:r>
              <a:rPr lang="vi-VN" sz="2800" dirty="0">
                <a:solidFill>
                  <a:srgbClr val="002060"/>
                </a:solidFill>
                <a:latin typeface="Arial"/>
              </a:rPr>
              <a:t>Em hãy lựa chọn đúng số lượng </a:t>
            </a:r>
            <a:endParaRPr lang="en-US" sz="2800" dirty="0">
              <a:solidFill>
                <a:srgbClr val="002060"/>
              </a:solidFill>
              <a:latin typeface="Arial"/>
            </a:endParaRPr>
          </a:p>
          <a:p>
            <a:pPr lvl="0" algn="ctr" latinLnBrk="1">
              <a:defRPr/>
            </a:pPr>
            <a:r>
              <a:rPr lang="vi-VN" sz="2800" dirty="0">
                <a:solidFill>
                  <a:srgbClr val="002060"/>
                </a:solidFill>
                <a:latin typeface="Arial"/>
              </a:rPr>
              <a:t>các chi tiết, vật liệu, dụng cụ </a:t>
            </a:r>
            <a:endParaRPr lang="en-US" sz="2800" dirty="0">
              <a:solidFill>
                <a:srgbClr val="002060"/>
              </a:solidFill>
              <a:latin typeface="Arial"/>
            </a:endParaRPr>
          </a:p>
          <a:p>
            <a:pPr lvl="0" algn="ctr" latinLnBrk="1">
              <a:defRPr/>
            </a:pPr>
            <a:r>
              <a:rPr lang="vi-VN" sz="2800" dirty="0">
                <a:solidFill>
                  <a:srgbClr val="002060"/>
                </a:solidFill>
                <a:latin typeface="Arial"/>
              </a:rPr>
              <a:t>trong bộ lắp ghép mô hình kĩ thuật để lắp mô hình xe điện chạy </a:t>
            </a:r>
            <a:endParaRPr lang="en-US" sz="2800" dirty="0">
              <a:solidFill>
                <a:srgbClr val="002060"/>
              </a:solidFill>
              <a:latin typeface="Arial"/>
            </a:endParaRPr>
          </a:p>
          <a:p>
            <a:pPr lvl="0" algn="ctr" latinLnBrk="1">
              <a:defRPr/>
            </a:pPr>
            <a:r>
              <a:rPr lang="vi-VN" sz="2800" dirty="0">
                <a:solidFill>
                  <a:srgbClr val="002060"/>
                </a:solidFill>
                <a:latin typeface="Arial"/>
              </a:rPr>
              <a:t>bằng pin trong Hình 1.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1C03ED-3C78-A822-9184-C2BBD7429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040" y="-281718"/>
            <a:ext cx="5282304" cy="713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232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193040"/>
            <a:ext cx="11372850" cy="635000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B7206-0DA1-EC76-669D-1D37D7C8A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225764"/>
            <a:ext cx="7331710" cy="61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332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3FADAA-B729-04E7-8E7D-BF20EE5CD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040" y="-486552"/>
            <a:ext cx="12192000" cy="600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8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BAD42530-37D1-8606-E57F-3C26598F0AAD}"/>
              </a:ext>
            </a:extLst>
          </p:cNvPr>
          <p:cNvSpPr/>
          <p:nvPr/>
        </p:nvSpPr>
        <p:spPr>
          <a:xfrm>
            <a:off x="0" y="-19030"/>
            <a:ext cx="7647094" cy="6892019"/>
          </a:xfrm>
          <a:custGeom>
            <a:avLst/>
            <a:gdLst>
              <a:gd name="connsiteX0" fmla="*/ 0 w 7576457"/>
              <a:gd name="connsiteY0" fmla="*/ 0 h 6872989"/>
              <a:gd name="connsiteX1" fmla="*/ 7576457 w 7576457"/>
              <a:gd name="connsiteY1" fmla="*/ 0 h 6872989"/>
              <a:gd name="connsiteX2" fmla="*/ 7576457 w 7576457"/>
              <a:gd name="connsiteY2" fmla="*/ 6872989 h 6872989"/>
              <a:gd name="connsiteX3" fmla="*/ 0 w 7576457"/>
              <a:gd name="connsiteY3" fmla="*/ 6872989 h 6872989"/>
              <a:gd name="connsiteX4" fmla="*/ 0 w 7576457"/>
              <a:gd name="connsiteY4" fmla="*/ 0 h 6872989"/>
              <a:gd name="connsiteX0" fmla="*/ 0 w 7576457"/>
              <a:gd name="connsiteY0" fmla="*/ 0 h 6872989"/>
              <a:gd name="connsiteX1" fmla="*/ 7560128 w 7576457"/>
              <a:gd name="connsiteY1" fmla="*/ 16329 h 6872989"/>
              <a:gd name="connsiteX2" fmla="*/ 7576457 w 7576457"/>
              <a:gd name="connsiteY2" fmla="*/ 6872989 h 6872989"/>
              <a:gd name="connsiteX3" fmla="*/ 0 w 7576457"/>
              <a:gd name="connsiteY3" fmla="*/ 6872989 h 6872989"/>
              <a:gd name="connsiteX4" fmla="*/ 0 w 7576457"/>
              <a:gd name="connsiteY4" fmla="*/ 0 h 6872989"/>
              <a:gd name="connsiteX0" fmla="*/ 0 w 7576457"/>
              <a:gd name="connsiteY0" fmla="*/ 0 h 6872989"/>
              <a:gd name="connsiteX1" fmla="*/ 7560128 w 7576457"/>
              <a:gd name="connsiteY1" fmla="*/ 16329 h 6872989"/>
              <a:gd name="connsiteX2" fmla="*/ 7576457 w 7576457"/>
              <a:gd name="connsiteY2" fmla="*/ 6872989 h 6872989"/>
              <a:gd name="connsiteX3" fmla="*/ 0 w 7576457"/>
              <a:gd name="connsiteY3" fmla="*/ 6872989 h 6872989"/>
              <a:gd name="connsiteX4" fmla="*/ 0 w 7576457"/>
              <a:gd name="connsiteY4" fmla="*/ 0 h 6872989"/>
              <a:gd name="connsiteX0" fmla="*/ 0 w 9851575"/>
              <a:gd name="connsiteY0" fmla="*/ 0 h 6872989"/>
              <a:gd name="connsiteX1" fmla="*/ 7560128 w 9851575"/>
              <a:gd name="connsiteY1" fmla="*/ 16329 h 6872989"/>
              <a:gd name="connsiteX2" fmla="*/ 7576457 w 9851575"/>
              <a:gd name="connsiteY2" fmla="*/ 6872989 h 6872989"/>
              <a:gd name="connsiteX3" fmla="*/ 0 w 9851575"/>
              <a:gd name="connsiteY3" fmla="*/ 6872989 h 6872989"/>
              <a:gd name="connsiteX4" fmla="*/ 0 w 9851575"/>
              <a:gd name="connsiteY4" fmla="*/ 0 h 6872989"/>
              <a:gd name="connsiteX0" fmla="*/ 0 w 9851575"/>
              <a:gd name="connsiteY0" fmla="*/ 0 h 6872989"/>
              <a:gd name="connsiteX1" fmla="*/ 7560128 w 9851575"/>
              <a:gd name="connsiteY1" fmla="*/ 16329 h 6872989"/>
              <a:gd name="connsiteX2" fmla="*/ 7576457 w 9851575"/>
              <a:gd name="connsiteY2" fmla="*/ 6872989 h 6872989"/>
              <a:gd name="connsiteX3" fmla="*/ 0 w 9851575"/>
              <a:gd name="connsiteY3" fmla="*/ 6872989 h 6872989"/>
              <a:gd name="connsiteX4" fmla="*/ 0 w 9851575"/>
              <a:gd name="connsiteY4" fmla="*/ 0 h 6872989"/>
              <a:gd name="connsiteX0" fmla="*/ 0 w 10040260"/>
              <a:gd name="connsiteY0" fmla="*/ 0 h 6872989"/>
              <a:gd name="connsiteX1" fmla="*/ 7560128 w 10040260"/>
              <a:gd name="connsiteY1" fmla="*/ 16329 h 6872989"/>
              <a:gd name="connsiteX2" fmla="*/ 7576457 w 10040260"/>
              <a:gd name="connsiteY2" fmla="*/ 6872989 h 6872989"/>
              <a:gd name="connsiteX3" fmla="*/ 0 w 10040260"/>
              <a:gd name="connsiteY3" fmla="*/ 6872989 h 6872989"/>
              <a:gd name="connsiteX4" fmla="*/ 0 w 10040260"/>
              <a:gd name="connsiteY4" fmla="*/ 0 h 6872989"/>
              <a:gd name="connsiteX0" fmla="*/ 0 w 10110034"/>
              <a:gd name="connsiteY0" fmla="*/ 0 h 6872989"/>
              <a:gd name="connsiteX1" fmla="*/ 7560128 w 10110034"/>
              <a:gd name="connsiteY1" fmla="*/ 16329 h 6872989"/>
              <a:gd name="connsiteX2" fmla="*/ 7837714 w 10110034"/>
              <a:gd name="connsiteY2" fmla="*/ 6856661 h 6872989"/>
              <a:gd name="connsiteX3" fmla="*/ 0 w 10110034"/>
              <a:gd name="connsiteY3" fmla="*/ 6872989 h 6872989"/>
              <a:gd name="connsiteX4" fmla="*/ 0 w 10110034"/>
              <a:gd name="connsiteY4" fmla="*/ 0 h 687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0034" h="6872989">
                <a:moveTo>
                  <a:pt x="0" y="0"/>
                </a:moveTo>
                <a:lnTo>
                  <a:pt x="7560128" y="16329"/>
                </a:lnTo>
                <a:cubicBezTo>
                  <a:pt x="13133614" y="3983725"/>
                  <a:pt x="7832271" y="4571108"/>
                  <a:pt x="7837714" y="6856661"/>
                </a:cubicBezTo>
                <a:lnTo>
                  <a:pt x="0" y="687298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D3F646-2488-6951-1DBB-4E6570817AE5}"/>
              </a:ext>
            </a:extLst>
          </p:cNvPr>
          <p:cNvSpPr txBox="1"/>
          <p:nvPr/>
        </p:nvSpPr>
        <p:spPr>
          <a:xfrm>
            <a:off x="181304" y="1562188"/>
            <a:ext cx="67986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ựa chọn và sắp xếp gọn gàng những chi tiết, dụng cụ, vật liệu</a:t>
            </a:r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endParaRPr lang="vi-VN" sz="5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6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961</TotalTime>
  <Words>266</Words>
  <Application>Microsoft Office PowerPoint</Application>
  <PresentationFormat>Widescreen</PresentationFormat>
  <Paragraphs>21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#9Slide07 TALUHLA</vt:lpstr>
      <vt:lpstr>Aptos</vt:lpstr>
      <vt:lpstr>Aptos Display</vt:lpstr>
      <vt:lpstr>Arial</vt:lpstr>
      <vt:lpstr>Calibri</vt:lpstr>
      <vt:lpstr>Cambria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 Thao - 0972115126</dc:creator>
  <dc:description>9Slide.vn</dc:description>
  <cp:lastModifiedBy>Techsi.vn</cp:lastModifiedBy>
  <cp:revision>67</cp:revision>
  <dcterms:created xsi:type="dcterms:W3CDTF">2023-07-08T01:13:32Z</dcterms:created>
  <dcterms:modified xsi:type="dcterms:W3CDTF">2026-01-21T03:21:55Z</dcterms:modified>
  <cp:category>9Slide.vn</cp:category>
</cp:coreProperties>
</file>