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38" r:id="rId2"/>
    <p:sldMasterId id="2147483750" r:id="rId3"/>
  </p:sldMasterIdLst>
  <p:notesMasterIdLst>
    <p:notesMasterId r:id="rId7"/>
  </p:notesMasterIdLst>
  <p:sldIdLst>
    <p:sldId id="353" r:id="rId4"/>
    <p:sldId id="348" r:id="rId5"/>
    <p:sldId id="34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21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8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8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4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2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8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0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57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8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" y="0"/>
            <a:ext cx="12206964" cy="86476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2B56B-BEC2-86FE-069A-C085BCD45AB1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Hoa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6B934-0A5B-F455-C24C-CB52182FB1B5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Rễ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A50A0-DE79-4660-4E5F-6134D5BD3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093CB1-C67C-340E-0A6A-4B8846C603FB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Gốc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72AA7-C494-7B1D-D6A5-C5BB5D5E6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8E0368-8ED3-770A-E4B9-A38A1FD62588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Cơ quan sinh sản của thực vật có hoa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9B788-3049-64DA-AD0A-9B23E1E2DE70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1A27E0-5E56-A86F-DA36-B0838AB29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" name="Picture 19" descr="A wicker basket with a black background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9562794-3DEF-965B-A21B-2F28F5D112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pic>
        <p:nvPicPr>
          <p:cNvPr id="26" name="Picture 25" descr="A cartoon of a mango&#10;&#10;Description automatically generated">
            <a:extLst>
              <a:ext uri="{FF2B5EF4-FFF2-40B4-BE49-F238E27FC236}">
                <a16:creationId xmlns:a16="http://schemas.microsoft.com/office/drawing/2014/main" id="{3360319D-E6C9-C087-C399-FB8211A3186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52" y="2870789"/>
            <a:ext cx="879574" cy="12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87428" y="1643394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Nhị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Noãn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Nhuỵ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6769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27" y="1456658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80</Words>
  <Application>Microsoft Office PowerPoint</Application>
  <PresentationFormat>Widescreen</PresentationFormat>
  <Paragraphs>16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Arial-Rounded</vt:lpstr>
      <vt:lpstr>Calibri</vt:lpstr>
      <vt:lpstr>Calibri Light</vt:lpstr>
      <vt:lpstr>Cambria</vt:lpstr>
      <vt:lpstr>等线</vt:lpstr>
      <vt:lpstr>Default Design</vt:lpstr>
      <vt:lpstr>1_Office Theme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2024-10-08T15:41:43Z</dcterms:created>
  <dcterms:modified xsi:type="dcterms:W3CDTF">2026-01-10T07:32:56Z</dcterms:modified>
</cp:coreProperties>
</file>