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56" r:id="rId2"/>
    <p:sldId id="258" r:id="rId3"/>
    <p:sldId id="259" r:id="rId4"/>
    <p:sldId id="278" r:id="rId5"/>
    <p:sldId id="257"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17790"/>
    <a:srgbClr val="6B7B4F"/>
    <a:srgbClr val="F9705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7" d="100"/>
          <a:sy n="57" d="100"/>
        </p:scale>
        <p:origin x="868"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60574D-E0C3-4A36-A402-32E794FF21FC}" type="datetimeFigureOut">
              <a:rPr lang="en-US" smtClean="0"/>
              <a:t>3/11/2024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4231F3-61F0-43A3-921E-5151DA07E932}" type="slidenum">
              <a:rPr lang="en-US" smtClean="0"/>
              <a:t>‹#›</a:t>
            </a:fld>
            <a:endParaRPr lang="en-US"/>
          </a:p>
        </p:txBody>
      </p:sp>
    </p:spTree>
    <p:extLst>
      <p:ext uri="{BB962C8B-B14F-4D97-AF65-F5344CB8AC3E}">
        <p14:creationId xmlns:p14="http://schemas.microsoft.com/office/powerpoint/2010/main" val="1399315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79063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137001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069383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071673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180517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483644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698130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914453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430808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782335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432584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hyperlink" Target="https://www.facebook.com/groups/629898828017053"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3/11/2024</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
        <p:nvSpPr>
          <p:cNvPr id="7" name="TextBox 3">
            <a:extLst>
              <a:ext uri="{FF2B5EF4-FFF2-40B4-BE49-F238E27FC236}">
                <a16:creationId xmlns:a16="http://schemas.microsoft.com/office/drawing/2014/main" id="{7AD21108-1F44-3C29-3329-ED322DCD369E}"/>
              </a:ext>
            </a:extLst>
          </p:cNvPr>
          <p:cNvSpPr txBox="1"/>
          <p:nvPr userDrawn="1"/>
        </p:nvSpPr>
        <p:spPr>
          <a:xfrm>
            <a:off x="3169920" y="8783761"/>
            <a:ext cx="6812280" cy="1015663"/>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199568"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199568"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Mời </a:t>
            </a:r>
            <a:r>
              <a:rPr kumimoji="0" 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13">
                  <a:extLst>
                    <a:ext uri="{A12FA001-AC4F-418D-AE19-62706E023703}">
                      <ahyp:hlinkClr xmlns:ahyp="http://schemas.microsoft.com/office/drawing/2018/hyperlinkcolor" val="tx"/>
                    </a:ext>
                  </a:extLst>
                </a:hlinkClick>
              </a:rPr>
              <a:t>MĂNG NON- TÀI LIỆU TIỂU HỌC | Facebook</a:t>
            </a:r>
            <a:endParaRPr kumimoji="0" lang="en-US" sz="20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199568"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2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20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2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20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pic>
        <p:nvPicPr>
          <p:cNvPr id="8" name="Hình ảnh 31">
            <a:extLst>
              <a:ext uri="{FF2B5EF4-FFF2-40B4-BE49-F238E27FC236}">
                <a16:creationId xmlns:a16="http://schemas.microsoft.com/office/drawing/2014/main" id="{50336D4B-A2AA-5B18-2233-611A3682C5F9}"/>
              </a:ext>
            </a:extLst>
          </p:cNvPr>
          <p:cNvPicPr>
            <a:picLocks noChangeAspect="1"/>
          </p:cNvPicPr>
          <p:nvPr userDrawn="1"/>
        </p:nvPicPr>
        <p:blipFill>
          <a:blip r:embed="rId14"/>
          <a:stretch>
            <a:fillRect/>
          </a:stretch>
        </p:blipFill>
        <p:spPr>
          <a:xfrm>
            <a:off x="-2009726" y="-243220"/>
            <a:ext cx="1804572" cy="2542252"/>
          </a:xfrm>
          <a:prstGeom prst="rect">
            <a:avLst/>
          </a:prstGeom>
        </p:spPr>
      </p:pic>
      <p:pic>
        <p:nvPicPr>
          <p:cNvPr id="9" name="Hình ảnh 32">
            <a:extLst>
              <a:ext uri="{FF2B5EF4-FFF2-40B4-BE49-F238E27FC236}">
                <a16:creationId xmlns:a16="http://schemas.microsoft.com/office/drawing/2014/main" id="{88FC63A2-B637-2520-9A67-E8374B3DB7E5}"/>
              </a:ext>
            </a:extLst>
          </p:cNvPr>
          <p:cNvPicPr>
            <a:picLocks noChangeAspect="1"/>
          </p:cNvPicPr>
          <p:nvPr userDrawn="1"/>
        </p:nvPicPr>
        <p:blipFill>
          <a:blip r:embed="rId14"/>
          <a:stretch>
            <a:fillRect/>
          </a:stretch>
        </p:blipFill>
        <p:spPr>
          <a:xfrm>
            <a:off x="1365348" y="7879793"/>
            <a:ext cx="1804572" cy="2542252"/>
          </a:xfrm>
          <a:prstGeom prst="rect">
            <a:avLst/>
          </a:prstGeom>
        </p:spPr>
      </p:pic>
    </p:spTree>
    <p:extLst>
      <p:ext uri="{BB962C8B-B14F-4D97-AF65-F5344CB8AC3E}">
        <p14:creationId xmlns:p14="http://schemas.microsoft.com/office/powerpoint/2010/main" val="12774145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svg"/><Relationship Id="rId18" Type="http://schemas.openxmlformats.org/officeDocument/2006/relationships/image" Target="../media/image18.png"/><Relationship Id="rId3" Type="http://schemas.openxmlformats.org/officeDocument/2006/relationships/image" Target="../media/image3.svg"/><Relationship Id="rId7" Type="http://schemas.openxmlformats.org/officeDocument/2006/relationships/image" Target="../media/image7.svg"/><Relationship Id="rId12" Type="http://schemas.openxmlformats.org/officeDocument/2006/relationships/image" Target="../media/image12.png"/><Relationship Id="rId17" Type="http://schemas.openxmlformats.org/officeDocument/2006/relationships/image" Target="../media/image17.png"/><Relationship Id="rId2" Type="http://schemas.openxmlformats.org/officeDocument/2006/relationships/image" Target="../media/image2.png"/><Relationship Id="rId16"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svg"/><Relationship Id="rId15" Type="http://schemas.openxmlformats.org/officeDocument/2006/relationships/image" Target="../media/image1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svg"/><Relationship Id="rId14" Type="http://schemas.openxmlformats.org/officeDocument/2006/relationships/image" Target="../media/image14.png"/></Relationships>
</file>

<file path=ppt/slides/_rels/slide10.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54.svg"/><Relationship Id="rId3" Type="http://schemas.openxmlformats.org/officeDocument/2006/relationships/image" Target="../media/image20.svg"/><Relationship Id="rId7" Type="http://schemas.openxmlformats.org/officeDocument/2006/relationships/image" Target="../media/image26.svg"/><Relationship Id="rId12" Type="http://schemas.openxmlformats.org/officeDocument/2006/relationships/image" Target="../media/image53.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5.png"/><Relationship Id="rId11" Type="http://schemas.openxmlformats.org/officeDocument/2006/relationships/image" Target="../media/image49.png"/><Relationship Id="rId5" Type="http://schemas.openxmlformats.org/officeDocument/2006/relationships/image" Target="../media/image13.svg"/><Relationship Id="rId10" Type="http://schemas.openxmlformats.org/officeDocument/2006/relationships/image" Target="../media/image50.png"/><Relationship Id="rId4" Type="http://schemas.openxmlformats.org/officeDocument/2006/relationships/image" Target="../media/image12.png"/><Relationship Id="rId9" Type="http://schemas.openxmlformats.org/officeDocument/2006/relationships/image" Target="../media/image33.svg"/></Relationships>
</file>

<file path=ppt/slides/_rels/slide11.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56.png"/><Relationship Id="rId3" Type="http://schemas.openxmlformats.org/officeDocument/2006/relationships/image" Target="../media/image20.svg"/><Relationship Id="rId7" Type="http://schemas.openxmlformats.org/officeDocument/2006/relationships/image" Target="../media/image26.svg"/><Relationship Id="rId12" Type="http://schemas.openxmlformats.org/officeDocument/2006/relationships/image" Target="../media/image49.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5.png"/><Relationship Id="rId11" Type="http://schemas.microsoft.com/office/2007/relationships/hdphoto" Target="../media/hdphoto1.wdp"/><Relationship Id="rId5" Type="http://schemas.openxmlformats.org/officeDocument/2006/relationships/image" Target="../media/image13.svg"/><Relationship Id="rId10" Type="http://schemas.openxmlformats.org/officeDocument/2006/relationships/image" Target="../media/image55.png"/><Relationship Id="rId4" Type="http://schemas.openxmlformats.org/officeDocument/2006/relationships/image" Target="../media/image12.png"/><Relationship Id="rId9" Type="http://schemas.openxmlformats.org/officeDocument/2006/relationships/image" Target="../media/image33.svg"/></Relationships>
</file>

<file path=ppt/slides/_rels/slide12.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0.svg"/><Relationship Id="rId7" Type="http://schemas.openxmlformats.org/officeDocument/2006/relationships/image" Target="../media/image26.sv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5.png"/><Relationship Id="rId11" Type="http://schemas.openxmlformats.org/officeDocument/2006/relationships/image" Target="../media/image58.png"/><Relationship Id="rId5" Type="http://schemas.openxmlformats.org/officeDocument/2006/relationships/image" Target="../media/image13.svg"/><Relationship Id="rId10" Type="http://schemas.openxmlformats.org/officeDocument/2006/relationships/image" Target="../media/image57.png"/><Relationship Id="rId4" Type="http://schemas.openxmlformats.org/officeDocument/2006/relationships/image" Target="../media/image12.png"/><Relationship Id="rId9" Type="http://schemas.openxmlformats.org/officeDocument/2006/relationships/image" Target="../media/image33.svg"/></Relationships>
</file>

<file path=ppt/slides/_rels/slide13.xml.rels><?xml version="1.0" encoding="UTF-8" standalone="yes"?>
<Relationships xmlns="http://schemas.openxmlformats.org/package/2006/relationships"><Relationship Id="rId3" Type="http://schemas.openxmlformats.org/officeDocument/2006/relationships/image" Target="../media/image20.svg"/><Relationship Id="rId7" Type="http://schemas.openxmlformats.org/officeDocument/2006/relationships/image" Target="../media/image26.sv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13.sv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0.svg"/><Relationship Id="rId7" Type="http://schemas.openxmlformats.org/officeDocument/2006/relationships/image" Target="../media/image26.sv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5.png"/><Relationship Id="rId11" Type="http://schemas.openxmlformats.org/officeDocument/2006/relationships/image" Target="../media/image60.svg"/><Relationship Id="rId5" Type="http://schemas.openxmlformats.org/officeDocument/2006/relationships/image" Target="../media/image13.svg"/><Relationship Id="rId10" Type="http://schemas.openxmlformats.org/officeDocument/2006/relationships/image" Target="../media/image59.png"/><Relationship Id="rId4" Type="http://schemas.openxmlformats.org/officeDocument/2006/relationships/image" Target="../media/image12.png"/><Relationship Id="rId9" Type="http://schemas.openxmlformats.org/officeDocument/2006/relationships/image" Target="../media/image33.svg"/></Relationships>
</file>

<file path=ppt/slides/_rels/slide15.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64.svg"/><Relationship Id="rId3" Type="http://schemas.openxmlformats.org/officeDocument/2006/relationships/image" Target="../media/image20.svg"/><Relationship Id="rId7" Type="http://schemas.openxmlformats.org/officeDocument/2006/relationships/image" Target="../media/image26.svg"/><Relationship Id="rId12" Type="http://schemas.openxmlformats.org/officeDocument/2006/relationships/image" Target="../media/image63.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5.png"/><Relationship Id="rId11" Type="http://schemas.openxmlformats.org/officeDocument/2006/relationships/image" Target="../media/image62.svg"/><Relationship Id="rId5" Type="http://schemas.openxmlformats.org/officeDocument/2006/relationships/image" Target="../media/image13.svg"/><Relationship Id="rId10" Type="http://schemas.openxmlformats.org/officeDocument/2006/relationships/image" Target="../media/image61.png"/><Relationship Id="rId4" Type="http://schemas.openxmlformats.org/officeDocument/2006/relationships/image" Target="../media/image12.png"/><Relationship Id="rId9" Type="http://schemas.openxmlformats.org/officeDocument/2006/relationships/image" Target="../media/image33.svg"/><Relationship Id="rId14" Type="http://schemas.openxmlformats.org/officeDocument/2006/relationships/image" Target="../media/image65.png"/></Relationships>
</file>

<file path=ppt/slides/_rels/slide16.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64.svg"/><Relationship Id="rId3" Type="http://schemas.openxmlformats.org/officeDocument/2006/relationships/image" Target="../media/image20.svg"/><Relationship Id="rId7" Type="http://schemas.openxmlformats.org/officeDocument/2006/relationships/image" Target="../media/image26.svg"/><Relationship Id="rId12" Type="http://schemas.openxmlformats.org/officeDocument/2006/relationships/image" Target="../media/image63.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5.png"/><Relationship Id="rId11" Type="http://schemas.openxmlformats.org/officeDocument/2006/relationships/image" Target="../media/image62.svg"/><Relationship Id="rId5" Type="http://schemas.openxmlformats.org/officeDocument/2006/relationships/image" Target="../media/image13.svg"/><Relationship Id="rId15" Type="http://schemas.openxmlformats.org/officeDocument/2006/relationships/image" Target="../media/image67.svg"/><Relationship Id="rId10" Type="http://schemas.openxmlformats.org/officeDocument/2006/relationships/image" Target="../media/image61.png"/><Relationship Id="rId4" Type="http://schemas.openxmlformats.org/officeDocument/2006/relationships/image" Target="../media/image12.png"/><Relationship Id="rId9" Type="http://schemas.openxmlformats.org/officeDocument/2006/relationships/image" Target="../media/image33.svg"/><Relationship Id="rId14" Type="http://schemas.openxmlformats.org/officeDocument/2006/relationships/image" Target="../media/image66.png"/></Relationships>
</file>

<file path=ppt/slides/_rels/slide17.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64.svg"/><Relationship Id="rId3" Type="http://schemas.openxmlformats.org/officeDocument/2006/relationships/image" Target="../media/image20.svg"/><Relationship Id="rId7" Type="http://schemas.openxmlformats.org/officeDocument/2006/relationships/image" Target="../media/image26.svg"/><Relationship Id="rId12" Type="http://schemas.openxmlformats.org/officeDocument/2006/relationships/image" Target="../media/image63.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5.png"/><Relationship Id="rId11" Type="http://schemas.openxmlformats.org/officeDocument/2006/relationships/image" Target="../media/image62.svg"/><Relationship Id="rId5" Type="http://schemas.openxmlformats.org/officeDocument/2006/relationships/image" Target="../media/image13.svg"/><Relationship Id="rId15" Type="http://schemas.openxmlformats.org/officeDocument/2006/relationships/image" Target="../media/image67.svg"/><Relationship Id="rId10" Type="http://schemas.openxmlformats.org/officeDocument/2006/relationships/image" Target="../media/image61.png"/><Relationship Id="rId4" Type="http://schemas.openxmlformats.org/officeDocument/2006/relationships/image" Target="../media/image12.png"/><Relationship Id="rId9" Type="http://schemas.openxmlformats.org/officeDocument/2006/relationships/image" Target="../media/image33.svg"/><Relationship Id="rId14" Type="http://schemas.openxmlformats.org/officeDocument/2006/relationships/image" Target="../media/image66.png"/></Relationships>
</file>

<file path=ppt/slides/_rels/slide18.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64.svg"/><Relationship Id="rId3" Type="http://schemas.openxmlformats.org/officeDocument/2006/relationships/image" Target="../media/image20.svg"/><Relationship Id="rId7" Type="http://schemas.openxmlformats.org/officeDocument/2006/relationships/image" Target="../media/image26.svg"/><Relationship Id="rId12" Type="http://schemas.openxmlformats.org/officeDocument/2006/relationships/image" Target="../media/image63.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5.png"/><Relationship Id="rId11" Type="http://schemas.openxmlformats.org/officeDocument/2006/relationships/image" Target="../media/image62.svg"/><Relationship Id="rId5" Type="http://schemas.openxmlformats.org/officeDocument/2006/relationships/image" Target="../media/image13.svg"/><Relationship Id="rId15" Type="http://schemas.openxmlformats.org/officeDocument/2006/relationships/image" Target="../media/image67.svg"/><Relationship Id="rId10" Type="http://schemas.openxmlformats.org/officeDocument/2006/relationships/image" Target="../media/image61.png"/><Relationship Id="rId4" Type="http://schemas.openxmlformats.org/officeDocument/2006/relationships/image" Target="../media/image12.png"/><Relationship Id="rId9" Type="http://schemas.openxmlformats.org/officeDocument/2006/relationships/image" Target="../media/image33.svg"/><Relationship Id="rId14" Type="http://schemas.openxmlformats.org/officeDocument/2006/relationships/image" Target="../media/image66.png"/></Relationships>
</file>

<file path=ppt/slides/_rels/slide19.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69.svg"/><Relationship Id="rId7" Type="http://schemas.openxmlformats.org/officeDocument/2006/relationships/image" Target="../media/image71.svg"/><Relationship Id="rId12" Type="http://schemas.openxmlformats.org/officeDocument/2006/relationships/image" Target="../media/image72.png"/><Relationship Id="rId2" Type="http://schemas.openxmlformats.org/officeDocument/2006/relationships/image" Target="../media/image68.png"/><Relationship Id="rId1" Type="http://schemas.openxmlformats.org/officeDocument/2006/relationships/slideLayout" Target="../slideLayouts/slideLayout7.xml"/><Relationship Id="rId6" Type="http://schemas.openxmlformats.org/officeDocument/2006/relationships/image" Target="../media/image70.png"/><Relationship Id="rId11" Type="http://schemas.openxmlformats.org/officeDocument/2006/relationships/image" Target="../media/image62.svg"/><Relationship Id="rId5" Type="http://schemas.openxmlformats.org/officeDocument/2006/relationships/image" Target="../media/image13.svg"/><Relationship Id="rId10" Type="http://schemas.openxmlformats.org/officeDocument/2006/relationships/image" Target="../media/image61.png"/><Relationship Id="rId4" Type="http://schemas.openxmlformats.org/officeDocument/2006/relationships/image" Target="../media/image12.png"/><Relationship Id="rId9" Type="http://schemas.openxmlformats.org/officeDocument/2006/relationships/image" Target="../media/image26.svg"/></Relationships>
</file>

<file path=ppt/slides/_rels/slide2.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28.svg"/><Relationship Id="rId3" Type="http://schemas.openxmlformats.org/officeDocument/2006/relationships/image" Target="../media/image20.svg"/><Relationship Id="rId7" Type="http://schemas.openxmlformats.org/officeDocument/2006/relationships/image" Target="../media/image24.svg"/><Relationship Id="rId12" Type="http://schemas.openxmlformats.org/officeDocument/2006/relationships/image" Target="../media/image27.png"/><Relationship Id="rId2" Type="http://schemas.openxmlformats.org/officeDocument/2006/relationships/image" Target="../media/image19.png"/><Relationship Id="rId16"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13.svg"/><Relationship Id="rId5" Type="http://schemas.openxmlformats.org/officeDocument/2006/relationships/image" Target="../media/image22.svg"/><Relationship Id="rId15" Type="http://schemas.openxmlformats.org/officeDocument/2006/relationships/image" Target="../media/image30.svg"/><Relationship Id="rId10" Type="http://schemas.openxmlformats.org/officeDocument/2006/relationships/image" Target="../media/image12.png"/><Relationship Id="rId4" Type="http://schemas.openxmlformats.org/officeDocument/2006/relationships/image" Target="../media/image21.png"/><Relationship Id="rId9" Type="http://schemas.openxmlformats.org/officeDocument/2006/relationships/image" Target="../media/image26.svg"/><Relationship Id="rId14" Type="http://schemas.openxmlformats.org/officeDocument/2006/relationships/image" Target="../media/image29.png"/></Relationships>
</file>

<file path=ppt/slides/_rels/slide20.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image" Target="../media/image69.svg"/><Relationship Id="rId7" Type="http://schemas.openxmlformats.org/officeDocument/2006/relationships/image" Target="../media/image13.svg"/><Relationship Id="rId12" Type="http://schemas.openxmlformats.org/officeDocument/2006/relationships/image" Target="../media/image77.png"/><Relationship Id="rId2" Type="http://schemas.openxmlformats.org/officeDocument/2006/relationships/image" Target="../media/image68.png"/><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76.svg"/><Relationship Id="rId5" Type="http://schemas.openxmlformats.org/officeDocument/2006/relationships/image" Target="../media/image26.svg"/><Relationship Id="rId10" Type="http://schemas.openxmlformats.org/officeDocument/2006/relationships/image" Target="../media/image75.png"/><Relationship Id="rId4" Type="http://schemas.openxmlformats.org/officeDocument/2006/relationships/image" Target="../media/image25.png"/><Relationship Id="rId9" Type="http://schemas.openxmlformats.org/officeDocument/2006/relationships/image" Target="../media/image74.png"/></Relationships>
</file>

<file path=ppt/slides/_rels/slide2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26.svg"/><Relationship Id="rId7" Type="http://schemas.openxmlformats.org/officeDocument/2006/relationships/image" Target="../media/image81.svg"/><Relationship Id="rId12" Type="http://schemas.openxmlformats.org/officeDocument/2006/relationships/image" Target="../media/image84.pn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80.png"/><Relationship Id="rId11" Type="http://schemas.openxmlformats.org/officeDocument/2006/relationships/image" Target="../media/image83.svg"/><Relationship Id="rId5" Type="http://schemas.openxmlformats.org/officeDocument/2006/relationships/image" Target="../media/image79.svg"/><Relationship Id="rId10" Type="http://schemas.openxmlformats.org/officeDocument/2006/relationships/image" Target="../media/image82.png"/><Relationship Id="rId4" Type="http://schemas.openxmlformats.org/officeDocument/2006/relationships/image" Target="../media/image78.png"/><Relationship Id="rId9" Type="http://schemas.openxmlformats.org/officeDocument/2006/relationships/image" Target="../media/image13.svg"/></Relationships>
</file>

<file path=ppt/slides/_rels/slide3.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0.svg"/><Relationship Id="rId7" Type="http://schemas.openxmlformats.org/officeDocument/2006/relationships/image" Target="../media/image26.sv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5.png"/><Relationship Id="rId11" Type="http://schemas.openxmlformats.org/officeDocument/2006/relationships/image" Target="../media/image35.png"/><Relationship Id="rId5" Type="http://schemas.openxmlformats.org/officeDocument/2006/relationships/image" Target="../media/image13.svg"/><Relationship Id="rId10" Type="http://schemas.openxmlformats.org/officeDocument/2006/relationships/image" Target="../media/image34.png"/><Relationship Id="rId4" Type="http://schemas.openxmlformats.org/officeDocument/2006/relationships/image" Target="../media/image12.png"/><Relationship Id="rId9" Type="http://schemas.openxmlformats.org/officeDocument/2006/relationships/image" Target="../media/image33.svg"/></Relationships>
</file>

<file path=ppt/slides/_rels/slide4.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7.png"/><Relationship Id="rId3" Type="http://schemas.openxmlformats.org/officeDocument/2006/relationships/image" Target="../media/image20.svg"/><Relationship Id="rId7" Type="http://schemas.openxmlformats.org/officeDocument/2006/relationships/image" Target="../media/image13.svg"/><Relationship Id="rId12" Type="http://schemas.openxmlformats.org/officeDocument/2006/relationships/image" Target="../media/image36.emf"/><Relationship Id="rId2" Type="http://schemas.openxmlformats.org/officeDocument/2006/relationships/image" Target="../media/image19.png"/><Relationship Id="rId16"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30.svg"/><Relationship Id="rId5" Type="http://schemas.openxmlformats.org/officeDocument/2006/relationships/image" Target="../media/image26.svg"/><Relationship Id="rId15" Type="http://schemas.openxmlformats.org/officeDocument/2006/relationships/image" Target="../media/image39.png"/><Relationship Id="rId10" Type="http://schemas.openxmlformats.org/officeDocument/2006/relationships/image" Target="../media/image29.png"/><Relationship Id="rId4" Type="http://schemas.openxmlformats.org/officeDocument/2006/relationships/image" Target="../media/image25.png"/><Relationship Id="rId9" Type="http://schemas.openxmlformats.org/officeDocument/2006/relationships/image" Target="../media/image28.svg"/><Relationship Id="rId14" Type="http://schemas.openxmlformats.org/officeDocument/2006/relationships/image" Target="../media/image38.svg"/></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42.svg"/><Relationship Id="rId7" Type="http://schemas.openxmlformats.org/officeDocument/2006/relationships/image" Target="../media/image46.svg"/><Relationship Id="rId2"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44.svg"/><Relationship Id="rId10" Type="http://schemas.openxmlformats.org/officeDocument/2006/relationships/image" Target="../media/image47.png"/><Relationship Id="rId4" Type="http://schemas.openxmlformats.org/officeDocument/2006/relationships/image" Target="../media/image43.png"/><Relationship Id="rId9" Type="http://schemas.openxmlformats.org/officeDocument/2006/relationships/image" Target="../media/image13.svg"/></Relationships>
</file>

<file path=ppt/slides/_rels/slide6.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28.svg"/><Relationship Id="rId3" Type="http://schemas.openxmlformats.org/officeDocument/2006/relationships/image" Target="../media/image20.svg"/><Relationship Id="rId7" Type="http://schemas.openxmlformats.org/officeDocument/2006/relationships/image" Target="../media/image24.svg"/><Relationship Id="rId12" Type="http://schemas.openxmlformats.org/officeDocument/2006/relationships/image" Target="../media/image27.png"/><Relationship Id="rId2" Type="http://schemas.openxmlformats.org/officeDocument/2006/relationships/image" Target="../media/image19.png"/><Relationship Id="rId16" Type="http://schemas.openxmlformats.org/officeDocument/2006/relationships/image" Target="../media/image48.pn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13.svg"/><Relationship Id="rId5" Type="http://schemas.openxmlformats.org/officeDocument/2006/relationships/image" Target="../media/image22.svg"/><Relationship Id="rId15" Type="http://schemas.openxmlformats.org/officeDocument/2006/relationships/image" Target="../media/image30.svg"/><Relationship Id="rId10" Type="http://schemas.openxmlformats.org/officeDocument/2006/relationships/image" Target="../media/image12.png"/><Relationship Id="rId4" Type="http://schemas.openxmlformats.org/officeDocument/2006/relationships/image" Target="../media/image21.png"/><Relationship Id="rId9" Type="http://schemas.openxmlformats.org/officeDocument/2006/relationships/image" Target="../media/image26.svg"/><Relationship Id="rId14" Type="http://schemas.openxmlformats.org/officeDocument/2006/relationships/image" Target="../media/image29.png"/></Relationships>
</file>

<file path=ppt/slides/_rels/slide7.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26.svg"/><Relationship Id="rId7" Type="http://schemas.openxmlformats.org/officeDocument/2006/relationships/image" Target="../media/image11.sv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13.svg"/><Relationship Id="rId4" Type="http://schemas.openxmlformats.org/officeDocument/2006/relationships/image" Target="../media/image12.png"/><Relationship Id="rId9" Type="http://schemas.openxmlformats.org/officeDocument/2006/relationships/image" Target="../media/image50.png"/></Relationships>
</file>

<file path=ppt/slides/_rels/slide8.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0.svg"/><Relationship Id="rId7" Type="http://schemas.openxmlformats.org/officeDocument/2006/relationships/image" Target="../media/image26.svg"/><Relationship Id="rId12" Type="http://schemas.openxmlformats.org/officeDocument/2006/relationships/image" Target="../media/image51.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5.png"/><Relationship Id="rId11" Type="http://schemas.openxmlformats.org/officeDocument/2006/relationships/image" Target="../media/image49.png"/><Relationship Id="rId5" Type="http://schemas.openxmlformats.org/officeDocument/2006/relationships/image" Target="../media/image13.svg"/><Relationship Id="rId10" Type="http://schemas.openxmlformats.org/officeDocument/2006/relationships/image" Target="../media/image50.png"/><Relationship Id="rId4" Type="http://schemas.openxmlformats.org/officeDocument/2006/relationships/image" Target="../media/image12.png"/><Relationship Id="rId9" Type="http://schemas.openxmlformats.org/officeDocument/2006/relationships/image" Target="../media/image33.svg"/></Relationships>
</file>

<file path=ppt/slides/_rels/slide9.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0.svg"/><Relationship Id="rId7" Type="http://schemas.openxmlformats.org/officeDocument/2006/relationships/image" Target="../media/image26.svg"/><Relationship Id="rId12" Type="http://schemas.openxmlformats.org/officeDocument/2006/relationships/image" Target="../media/image52.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5.png"/><Relationship Id="rId11" Type="http://schemas.openxmlformats.org/officeDocument/2006/relationships/image" Target="../media/image49.png"/><Relationship Id="rId5" Type="http://schemas.openxmlformats.org/officeDocument/2006/relationships/image" Target="../media/image13.svg"/><Relationship Id="rId10" Type="http://schemas.openxmlformats.org/officeDocument/2006/relationships/image" Target="../media/image50.png"/><Relationship Id="rId4" Type="http://schemas.openxmlformats.org/officeDocument/2006/relationships/image" Target="../media/image12.png"/><Relationship Id="rId9" Type="http://schemas.openxmlformats.org/officeDocument/2006/relationships/image" Target="../media/image33.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4FCD9"/>
        </a:solidFill>
        <a:effectLst/>
      </p:bgPr>
    </p:bg>
    <p:spTree>
      <p:nvGrpSpPr>
        <p:cNvPr id="1" name=""/>
        <p:cNvGrpSpPr/>
        <p:nvPr/>
      </p:nvGrpSpPr>
      <p:grpSpPr>
        <a:xfrm>
          <a:off x="0" y="0"/>
          <a:ext cx="0" cy="0"/>
          <a:chOff x="0" y="0"/>
          <a:chExt cx="0" cy="0"/>
        </a:xfrm>
      </p:grpSpPr>
      <p:sp>
        <p:nvSpPr>
          <p:cNvPr id="2" name="Freeform 2"/>
          <p:cNvSpPr/>
          <p:nvPr/>
        </p:nvSpPr>
        <p:spPr>
          <a:xfrm>
            <a:off x="1131927" y="221659"/>
            <a:ext cx="10609409" cy="10784659"/>
          </a:xfrm>
          <a:custGeom>
            <a:avLst/>
            <a:gdLst/>
            <a:ahLst/>
            <a:cxnLst/>
            <a:rect l="l" t="t" r="r" b="b"/>
            <a:pathLst>
              <a:path w="15914113" h="16176989">
                <a:moveTo>
                  <a:pt x="0" y="0"/>
                </a:moveTo>
                <a:lnTo>
                  <a:pt x="15914113" y="0"/>
                </a:lnTo>
                <a:lnTo>
                  <a:pt x="15914113" y="16176989"/>
                </a:lnTo>
                <a:lnTo>
                  <a:pt x="0" y="1617698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vi-VN"/>
          </a:p>
        </p:txBody>
      </p:sp>
      <p:sp>
        <p:nvSpPr>
          <p:cNvPr id="3" name="Freeform 3"/>
          <p:cNvSpPr/>
          <p:nvPr/>
        </p:nvSpPr>
        <p:spPr>
          <a:xfrm>
            <a:off x="4823593" y="4457638"/>
            <a:ext cx="2549153" cy="3949391"/>
          </a:xfrm>
          <a:custGeom>
            <a:avLst/>
            <a:gdLst/>
            <a:ahLst/>
            <a:cxnLst/>
            <a:rect l="l" t="t" r="r" b="b"/>
            <a:pathLst>
              <a:path w="3823729" h="5924087">
                <a:moveTo>
                  <a:pt x="0" y="0"/>
                </a:moveTo>
                <a:lnTo>
                  <a:pt x="3823730" y="0"/>
                </a:lnTo>
                <a:lnTo>
                  <a:pt x="3823730" y="5924088"/>
                </a:lnTo>
                <a:lnTo>
                  <a:pt x="0" y="592408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vi-VN"/>
          </a:p>
        </p:txBody>
      </p:sp>
      <p:sp>
        <p:nvSpPr>
          <p:cNvPr id="4" name="Freeform 4"/>
          <p:cNvSpPr/>
          <p:nvPr/>
        </p:nvSpPr>
        <p:spPr>
          <a:xfrm>
            <a:off x="7966145" y="4617611"/>
            <a:ext cx="2581940" cy="2654331"/>
          </a:xfrm>
          <a:custGeom>
            <a:avLst/>
            <a:gdLst/>
            <a:ahLst/>
            <a:cxnLst/>
            <a:rect l="l" t="t" r="r" b="b"/>
            <a:pathLst>
              <a:path w="3872910" h="3981496">
                <a:moveTo>
                  <a:pt x="0" y="0"/>
                </a:moveTo>
                <a:lnTo>
                  <a:pt x="3872910" y="0"/>
                </a:lnTo>
                <a:lnTo>
                  <a:pt x="3872910" y="3981497"/>
                </a:lnTo>
                <a:lnTo>
                  <a:pt x="0" y="398149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vi-VN"/>
          </a:p>
        </p:txBody>
      </p:sp>
      <p:sp>
        <p:nvSpPr>
          <p:cNvPr id="5" name="Freeform 5"/>
          <p:cNvSpPr/>
          <p:nvPr/>
        </p:nvSpPr>
        <p:spPr>
          <a:xfrm>
            <a:off x="1786486" y="4514056"/>
            <a:ext cx="2080356" cy="2565462"/>
          </a:xfrm>
          <a:custGeom>
            <a:avLst/>
            <a:gdLst/>
            <a:ahLst/>
            <a:cxnLst/>
            <a:rect l="l" t="t" r="r" b="b"/>
            <a:pathLst>
              <a:path w="3120534" h="3848193">
                <a:moveTo>
                  <a:pt x="0" y="0"/>
                </a:moveTo>
                <a:lnTo>
                  <a:pt x="3120534" y="0"/>
                </a:lnTo>
                <a:lnTo>
                  <a:pt x="3120534" y="3848193"/>
                </a:lnTo>
                <a:lnTo>
                  <a:pt x="0" y="384819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vi-VN"/>
          </a:p>
        </p:txBody>
      </p:sp>
      <p:sp>
        <p:nvSpPr>
          <p:cNvPr id="6" name="Freeform 6"/>
          <p:cNvSpPr/>
          <p:nvPr/>
        </p:nvSpPr>
        <p:spPr>
          <a:xfrm>
            <a:off x="685801" y="2119054"/>
            <a:ext cx="1232803" cy="1674436"/>
          </a:xfrm>
          <a:custGeom>
            <a:avLst/>
            <a:gdLst/>
            <a:ahLst/>
            <a:cxnLst/>
            <a:rect l="l" t="t" r="r" b="b"/>
            <a:pathLst>
              <a:path w="1849205" h="2511654">
                <a:moveTo>
                  <a:pt x="0" y="0"/>
                </a:moveTo>
                <a:lnTo>
                  <a:pt x="1849205" y="0"/>
                </a:lnTo>
                <a:lnTo>
                  <a:pt x="1849205" y="2511654"/>
                </a:lnTo>
                <a:lnTo>
                  <a:pt x="0" y="2511654"/>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vi-VN"/>
          </a:p>
        </p:txBody>
      </p:sp>
      <p:sp>
        <p:nvSpPr>
          <p:cNvPr id="8" name="Freeform 8"/>
          <p:cNvSpPr/>
          <p:nvPr/>
        </p:nvSpPr>
        <p:spPr>
          <a:xfrm flipH="1">
            <a:off x="10273397" y="2119054"/>
            <a:ext cx="1232803" cy="1674436"/>
          </a:xfrm>
          <a:custGeom>
            <a:avLst/>
            <a:gdLst/>
            <a:ahLst/>
            <a:cxnLst/>
            <a:rect l="l" t="t" r="r" b="b"/>
            <a:pathLst>
              <a:path w="1849205" h="2511654">
                <a:moveTo>
                  <a:pt x="1849205" y="0"/>
                </a:moveTo>
                <a:lnTo>
                  <a:pt x="0" y="0"/>
                </a:lnTo>
                <a:lnTo>
                  <a:pt x="0" y="2511654"/>
                </a:lnTo>
                <a:lnTo>
                  <a:pt x="1849205" y="2511654"/>
                </a:lnTo>
                <a:lnTo>
                  <a:pt x="1849205"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vi-VN"/>
          </a:p>
        </p:txBody>
      </p:sp>
      <p:sp>
        <p:nvSpPr>
          <p:cNvPr id="9" name="Freeform 9"/>
          <p:cNvSpPr/>
          <p:nvPr/>
        </p:nvSpPr>
        <p:spPr>
          <a:xfrm rot="2582400">
            <a:off x="10053687" y="-812032"/>
            <a:ext cx="3187251" cy="2844622"/>
          </a:xfrm>
          <a:custGeom>
            <a:avLst/>
            <a:gdLst/>
            <a:ahLst/>
            <a:cxnLst/>
            <a:rect l="l" t="t" r="r" b="b"/>
            <a:pathLst>
              <a:path w="4780877" h="4266933">
                <a:moveTo>
                  <a:pt x="0" y="0"/>
                </a:moveTo>
                <a:lnTo>
                  <a:pt x="4780877" y="0"/>
                </a:lnTo>
                <a:lnTo>
                  <a:pt x="4780877" y="4266933"/>
                </a:lnTo>
                <a:lnTo>
                  <a:pt x="0" y="4266933"/>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vi-VN"/>
          </a:p>
        </p:txBody>
      </p:sp>
      <p:sp>
        <p:nvSpPr>
          <p:cNvPr id="10" name="Freeform 10"/>
          <p:cNvSpPr/>
          <p:nvPr/>
        </p:nvSpPr>
        <p:spPr>
          <a:xfrm rot="720159">
            <a:off x="-1712061" y="-834384"/>
            <a:ext cx="3529828" cy="3150371"/>
          </a:xfrm>
          <a:custGeom>
            <a:avLst/>
            <a:gdLst/>
            <a:ahLst/>
            <a:cxnLst/>
            <a:rect l="l" t="t" r="r" b="b"/>
            <a:pathLst>
              <a:path w="5294742" h="4725557">
                <a:moveTo>
                  <a:pt x="0" y="0"/>
                </a:moveTo>
                <a:lnTo>
                  <a:pt x="5294742" y="0"/>
                </a:lnTo>
                <a:lnTo>
                  <a:pt x="5294742" y="4725557"/>
                </a:lnTo>
                <a:lnTo>
                  <a:pt x="0" y="4725557"/>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vi-VN"/>
          </a:p>
        </p:txBody>
      </p:sp>
      <p:pic>
        <p:nvPicPr>
          <p:cNvPr id="12" name="Picture 11">
            <a:extLst>
              <a:ext uri="{FF2B5EF4-FFF2-40B4-BE49-F238E27FC236}">
                <a16:creationId xmlns:a16="http://schemas.microsoft.com/office/drawing/2014/main" id="{2A8C4989-1A47-2418-0D70-A9D81A686774}"/>
              </a:ext>
            </a:extLst>
          </p:cNvPr>
          <p:cNvPicPr>
            <a:picLocks noChangeAspect="1"/>
          </p:cNvPicPr>
          <p:nvPr/>
        </p:nvPicPr>
        <p:blipFill>
          <a:blip r:embed="rId14"/>
          <a:stretch>
            <a:fillRect/>
          </a:stretch>
        </p:blipFill>
        <p:spPr>
          <a:xfrm>
            <a:off x="4172538" y="565194"/>
            <a:ext cx="3999323" cy="1182727"/>
          </a:xfrm>
          <a:prstGeom prst="rect">
            <a:avLst/>
          </a:prstGeom>
        </p:spPr>
      </p:pic>
      <p:pic>
        <p:nvPicPr>
          <p:cNvPr id="16" name="Picture 15">
            <a:extLst>
              <a:ext uri="{FF2B5EF4-FFF2-40B4-BE49-F238E27FC236}">
                <a16:creationId xmlns:a16="http://schemas.microsoft.com/office/drawing/2014/main" id="{7F9A6651-A8A0-538F-F438-5702A5E40BD7}"/>
              </a:ext>
            </a:extLst>
          </p:cNvPr>
          <p:cNvPicPr>
            <a:picLocks noChangeAspect="1"/>
          </p:cNvPicPr>
          <p:nvPr/>
        </p:nvPicPr>
        <p:blipFill>
          <a:blip r:embed="rId15"/>
          <a:stretch>
            <a:fillRect/>
          </a:stretch>
        </p:blipFill>
        <p:spPr>
          <a:xfrm>
            <a:off x="1714951" y="1220355"/>
            <a:ext cx="9120406" cy="3420152"/>
          </a:xfrm>
          <a:prstGeom prst="rect">
            <a:avLst/>
          </a:prstGeom>
        </p:spPr>
      </p:pic>
      <p:pic>
        <p:nvPicPr>
          <p:cNvPr id="17" name="Picture 16">
            <a:extLst>
              <a:ext uri="{FF2B5EF4-FFF2-40B4-BE49-F238E27FC236}">
                <a16:creationId xmlns:a16="http://schemas.microsoft.com/office/drawing/2014/main" id="{1942BDC1-41FE-5495-F86E-B0D59B23718B}"/>
              </a:ext>
            </a:extLst>
          </p:cNvPr>
          <p:cNvPicPr>
            <a:picLocks noChangeAspect="1"/>
          </p:cNvPicPr>
          <p:nvPr/>
        </p:nvPicPr>
        <p:blipFill>
          <a:blip r:embed="rId16"/>
          <a:stretch>
            <a:fillRect/>
          </a:stretch>
        </p:blipFill>
        <p:spPr>
          <a:xfrm>
            <a:off x="4876036" y="3863934"/>
            <a:ext cx="2682472" cy="1066892"/>
          </a:xfrm>
          <a:prstGeom prst="rect">
            <a:avLst/>
          </a:prstGeom>
        </p:spPr>
      </p:pic>
      <p:pic>
        <p:nvPicPr>
          <p:cNvPr id="11" name="Picture 10">
            <a:extLst>
              <a:ext uri="{FF2B5EF4-FFF2-40B4-BE49-F238E27FC236}">
                <a16:creationId xmlns:a16="http://schemas.microsoft.com/office/drawing/2014/main" id="{D57D23FC-21F3-904B-FEE1-77FBB9C77845}"/>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93534" y="-115252"/>
            <a:ext cx="1670598" cy="1670598"/>
          </a:xfrm>
          <a:prstGeom prst="rect">
            <a:avLst/>
          </a:prstGeom>
        </p:spPr>
      </p:pic>
      <p:pic>
        <p:nvPicPr>
          <p:cNvPr id="14" name="Picture 13">
            <a:extLst>
              <a:ext uri="{FF2B5EF4-FFF2-40B4-BE49-F238E27FC236}">
                <a16:creationId xmlns:a16="http://schemas.microsoft.com/office/drawing/2014/main" id="{7D28999B-2657-F6CD-CE89-D8EC0845C7CA}"/>
              </a:ext>
            </a:extLst>
          </p:cNvPr>
          <p:cNvPicPr>
            <a:picLocks noChangeAspect="1"/>
          </p:cNvPicPr>
          <p:nvPr/>
        </p:nvPicPr>
        <p:blipFill>
          <a:blip r:embed="rId18" cstate="hqprint">
            <a:extLst>
              <a:ext uri="{28A0092B-C50C-407E-A947-70E740481C1C}">
                <a14:useLocalDpi xmlns:a14="http://schemas.microsoft.com/office/drawing/2010/main" val="0"/>
              </a:ext>
            </a:extLst>
          </a:blip>
          <a:stretch>
            <a:fillRect/>
          </a:stretch>
        </p:blipFill>
        <p:spPr>
          <a:xfrm>
            <a:off x="9533359" y="2503030"/>
            <a:ext cx="1301998" cy="134244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par>
                                <p:cTn id="14" presetID="53" presetClass="entr" presetSubtype="16"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p:cTn id="16" dur="500" fill="hold"/>
                                        <p:tgtEl>
                                          <p:spTgt spid="17"/>
                                        </p:tgtEl>
                                        <p:attrNameLst>
                                          <p:attrName>ppt_w</p:attrName>
                                        </p:attrNameLst>
                                      </p:cBhvr>
                                      <p:tavLst>
                                        <p:tav tm="0">
                                          <p:val>
                                            <p:fltVal val="0"/>
                                          </p:val>
                                        </p:tav>
                                        <p:tav tm="100000">
                                          <p:val>
                                            <p:strVal val="#ppt_w"/>
                                          </p:val>
                                        </p:tav>
                                      </p:tavLst>
                                    </p:anim>
                                    <p:anim calcmode="lin" valueType="num">
                                      <p:cBhvr>
                                        <p:cTn id="17" dur="500" fill="hold"/>
                                        <p:tgtEl>
                                          <p:spTgt spid="17"/>
                                        </p:tgtEl>
                                        <p:attrNameLst>
                                          <p:attrName>ppt_h</p:attrName>
                                        </p:attrNameLst>
                                      </p:cBhvr>
                                      <p:tavLst>
                                        <p:tav tm="0">
                                          <p:val>
                                            <p:fltVal val="0"/>
                                          </p:val>
                                        </p:tav>
                                        <p:tav tm="100000">
                                          <p:val>
                                            <p:strVal val="#ppt_h"/>
                                          </p:val>
                                        </p:tav>
                                      </p:tavLst>
                                    </p:anim>
                                    <p:animEffect transition="in" filter="fade">
                                      <p:cBhvr>
                                        <p:cTn id="1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4FCD9"/>
        </a:solidFill>
        <a:effectLst/>
      </p:bgPr>
    </p:bg>
    <p:spTree>
      <p:nvGrpSpPr>
        <p:cNvPr id="1" name=""/>
        <p:cNvGrpSpPr/>
        <p:nvPr/>
      </p:nvGrpSpPr>
      <p:grpSpPr>
        <a:xfrm>
          <a:off x="0" y="0"/>
          <a:ext cx="0" cy="0"/>
          <a:chOff x="0" y="0"/>
          <a:chExt cx="0" cy="0"/>
        </a:xfrm>
      </p:grpSpPr>
      <p:sp>
        <p:nvSpPr>
          <p:cNvPr id="2" name="Freeform 2"/>
          <p:cNvSpPr/>
          <p:nvPr/>
        </p:nvSpPr>
        <p:spPr>
          <a:xfrm rot="-5400000">
            <a:off x="2656579" y="-2323912"/>
            <a:ext cx="6587083" cy="11505823"/>
          </a:xfrm>
          <a:custGeom>
            <a:avLst/>
            <a:gdLst/>
            <a:ahLst/>
            <a:cxnLst/>
            <a:rect l="l" t="t" r="r" b="b"/>
            <a:pathLst>
              <a:path w="9880625" h="17258734">
                <a:moveTo>
                  <a:pt x="0" y="0"/>
                </a:moveTo>
                <a:lnTo>
                  <a:pt x="9880626" y="0"/>
                </a:lnTo>
                <a:lnTo>
                  <a:pt x="9880626" y="17258734"/>
                </a:lnTo>
                <a:lnTo>
                  <a:pt x="0" y="1725873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vi-VN"/>
          </a:p>
        </p:txBody>
      </p:sp>
      <p:sp>
        <p:nvSpPr>
          <p:cNvPr id="3" name="Freeform 3"/>
          <p:cNvSpPr/>
          <p:nvPr/>
        </p:nvSpPr>
        <p:spPr>
          <a:xfrm rot="5658836">
            <a:off x="10432308" y="-1624993"/>
            <a:ext cx="3492395" cy="3116963"/>
          </a:xfrm>
          <a:custGeom>
            <a:avLst/>
            <a:gdLst/>
            <a:ahLst/>
            <a:cxnLst/>
            <a:rect l="l" t="t" r="r" b="b"/>
            <a:pathLst>
              <a:path w="5238593" h="4675444">
                <a:moveTo>
                  <a:pt x="0" y="0"/>
                </a:moveTo>
                <a:lnTo>
                  <a:pt x="5238593" y="0"/>
                </a:lnTo>
                <a:lnTo>
                  <a:pt x="5238593" y="4675444"/>
                </a:lnTo>
                <a:lnTo>
                  <a:pt x="0" y="467544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vi-VN"/>
          </a:p>
        </p:txBody>
      </p:sp>
      <p:sp>
        <p:nvSpPr>
          <p:cNvPr id="4" name="Freeform 4"/>
          <p:cNvSpPr/>
          <p:nvPr/>
        </p:nvSpPr>
        <p:spPr>
          <a:xfrm rot="8247764">
            <a:off x="-1621595" y="-1840400"/>
            <a:ext cx="4022772" cy="3152847"/>
          </a:xfrm>
          <a:custGeom>
            <a:avLst/>
            <a:gdLst/>
            <a:ahLst/>
            <a:cxnLst/>
            <a:rect l="l" t="t" r="r" b="b"/>
            <a:pathLst>
              <a:path w="6034158" h="4729271">
                <a:moveTo>
                  <a:pt x="0" y="0"/>
                </a:moveTo>
                <a:lnTo>
                  <a:pt x="6034158" y="0"/>
                </a:lnTo>
                <a:lnTo>
                  <a:pt x="6034158" y="4729271"/>
                </a:lnTo>
                <a:lnTo>
                  <a:pt x="0" y="472927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vi-VN"/>
          </a:p>
        </p:txBody>
      </p:sp>
      <p:sp>
        <p:nvSpPr>
          <p:cNvPr id="5" name="Freeform 5"/>
          <p:cNvSpPr/>
          <p:nvPr/>
        </p:nvSpPr>
        <p:spPr>
          <a:xfrm rot="1777657">
            <a:off x="9784823" y="5184218"/>
            <a:ext cx="4817011" cy="3775333"/>
          </a:xfrm>
          <a:custGeom>
            <a:avLst/>
            <a:gdLst/>
            <a:ahLst/>
            <a:cxnLst/>
            <a:rect l="l" t="t" r="r" b="b"/>
            <a:pathLst>
              <a:path w="7225517" h="5662999">
                <a:moveTo>
                  <a:pt x="0" y="0"/>
                </a:moveTo>
                <a:lnTo>
                  <a:pt x="7225517" y="0"/>
                </a:lnTo>
                <a:lnTo>
                  <a:pt x="7225517" y="5662999"/>
                </a:lnTo>
                <a:lnTo>
                  <a:pt x="0" y="566299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vi-VN"/>
          </a:p>
        </p:txBody>
      </p:sp>
      <p:sp>
        <p:nvSpPr>
          <p:cNvPr id="6" name="Freeform 6"/>
          <p:cNvSpPr/>
          <p:nvPr/>
        </p:nvSpPr>
        <p:spPr>
          <a:xfrm>
            <a:off x="357134" y="5136031"/>
            <a:ext cx="1532553" cy="1721969"/>
          </a:xfrm>
          <a:custGeom>
            <a:avLst/>
            <a:gdLst/>
            <a:ahLst/>
            <a:cxnLst/>
            <a:rect l="l" t="t" r="r" b="b"/>
            <a:pathLst>
              <a:path w="2298829" h="2582954">
                <a:moveTo>
                  <a:pt x="0" y="0"/>
                </a:moveTo>
                <a:lnTo>
                  <a:pt x="2298829" y="0"/>
                </a:lnTo>
                <a:lnTo>
                  <a:pt x="2298829" y="2582954"/>
                </a:lnTo>
                <a:lnTo>
                  <a:pt x="0" y="258295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vi-VN"/>
          </a:p>
        </p:txBody>
      </p:sp>
      <p:sp>
        <p:nvSpPr>
          <p:cNvPr id="7" name="Freeform 7"/>
          <p:cNvSpPr/>
          <p:nvPr/>
        </p:nvSpPr>
        <p:spPr>
          <a:xfrm>
            <a:off x="685800" y="2097558"/>
            <a:ext cx="7402836" cy="2662885"/>
          </a:xfrm>
          <a:custGeom>
            <a:avLst/>
            <a:gdLst/>
            <a:ahLst/>
            <a:cxnLst/>
            <a:rect l="l" t="t" r="r" b="b"/>
            <a:pathLst>
              <a:path w="11104254" h="3994327">
                <a:moveTo>
                  <a:pt x="0" y="0"/>
                </a:moveTo>
                <a:lnTo>
                  <a:pt x="11104254" y="0"/>
                </a:lnTo>
                <a:lnTo>
                  <a:pt x="11104254" y="3994326"/>
                </a:lnTo>
                <a:lnTo>
                  <a:pt x="0" y="3994326"/>
                </a:lnTo>
                <a:lnTo>
                  <a:pt x="0" y="0"/>
                </a:lnTo>
                <a:close/>
              </a:path>
            </a:pathLst>
          </a:custGeom>
          <a:blipFill>
            <a:blip r:embed="rId10"/>
            <a:stretch>
              <a:fillRect l="-328" t="-106851" r="-98548" b="-11377"/>
            </a:stretch>
          </a:blipFill>
        </p:spPr>
        <p:txBody>
          <a:bodyPr/>
          <a:lstStyle/>
          <a:p>
            <a:endParaRPr lang="vi-VN"/>
          </a:p>
        </p:txBody>
      </p:sp>
      <p:sp>
        <p:nvSpPr>
          <p:cNvPr id="8" name="Freeform 8"/>
          <p:cNvSpPr/>
          <p:nvPr/>
        </p:nvSpPr>
        <p:spPr>
          <a:xfrm>
            <a:off x="1826439" y="311161"/>
            <a:ext cx="887995" cy="1277691"/>
          </a:xfrm>
          <a:custGeom>
            <a:avLst/>
            <a:gdLst/>
            <a:ahLst/>
            <a:cxnLst/>
            <a:rect l="l" t="t" r="r" b="b"/>
            <a:pathLst>
              <a:path w="1331993" h="1916537">
                <a:moveTo>
                  <a:pt x="0" y="0"/>
                </a:moveTo>
                <a:lnTo>
                  <a:pt x="1331993" y="0"/>
                </a:lnTo>
                <a:lnTo>
                  <a:pt x="1331993" y="1916537"/>
                </a:lnTo>
                <a:lnTo>
                  <a:pt x="0" y="1916537"/>
                </a:lnTo>
                <a:lnTo>
                  <a:pt x="0" y="0"/>
                </a:lnTo>
                <a:close/>
              </a:path>
            </a:pathLst>
          </a:custGeom>
          <a:blipFill>
            <a:blip r:embed="rId11"/>
            <a:stretch>
              <a:fillRect/>
            </a:stretch>
          </a:blipFill>
        </p:spPr>
        <p:txBody>
          <a:bodyPr/>
          <a:lstStyle/>
          <a:p>
            <a:endParaRPr lang="vi-VN"/>
          </a:p>
        </p:txBody>
      </p:sp>
      <p:sp>
        <p:nvSpPr>
          <p:cNvPr id="9" name="Freeform 9"/>
          <p:cNvSpPr/>
          <p:nvPr/>
        </p:nvSpPr>
        <p:spPr>
          <a:xfrm>
            <a:off x="8088636" y="1051566"/>
            <a:ext cx="3349649" cy="5889494"/>
          </a:xfrm>
          <a:custGeom>
            <a:avLst/>
            <a:gdLst/>
            <a:ahLst/>
            <a:cxnLst/>
            <a:rect l="l" t="t" r="r" b="b"/>
            <a:pathLst>
              <a:path w="5024474" h="8834241">
                <a:moveTo>
                  <a:pt x="0" y="0"/>
                </a:moveTo>
                <a:lnTo>
                  <a:pt x="5024475" y="0"/>
                </a:lnTo>
                <a:lnTo>
                  <a:pt x="5024475" y="8834241"/>
                </a:lnTo>
                <a:lnTo>
                  <a:pt x="0" y="8834241"/>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vi-VN"/>
          </a:p>
        </p:txBody>
      </p:sp>
      <p:sp>
        <p:nvSpPr>
          <p:cNvPr id="10" name="TextBox 10"/>
          <p:cNvSpPr txBox="1"/>
          <p:nvPr/>
        </p:nvSpPr>
        <p:spPr>
          <a:xfrm>
            <a:off x="2784284" y="304811"/>
            <a:ext cx="7639278" cy="1470082"/>
          </a:xfrm>
          <a:prstGeom prst="rect">
            <a:avLst/>
          </a:prstGeom>
        </p:spPr>
        <p:txBody>
          <a:bodyPr lIns="0" tIns="0" rIns="0" bIns="0" rtlCol="0" anchor="t">
            <a:spAutoFit/>
          </a:bodyPr>
          <a:lstStyle/>
          <a:p>
            <a:pPr algn="ctr" defTabSz="609630">
              <a:lnSpc>
                <a:spcPts val="3896"/>
              </a:lnSpc>
              <a:spcBef>
                <a:spcPct val="0"/>
              </a:spcBef>
            </a:pPr>
            <a:r>
              <a:rPr lang="en-US" sz="3247">
                <a:solidFill>
                  <a:srgbClr val="534340"/>
                </a:solidFill>
                <a:latin typeface="Cambria Bold"/>
              </a:rPr>
              <a:t>Đọc thuộc lòng đoạn thơ khoảng 80 chữ trong một bài thơ đã học dưới đây và trả lời câu hỏi.</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par>
                                <p:cTn id="15" presetID="53" presetClass="entr" presetSubtype="16"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4FCD9"/>
        </a:solidFill>
        <a:effectLst/>
      </p:bgPr>
    </p:bg>
    <p:spTree>
      <p:nvGrpSpPr>
        <p:cNvPr id="1" name=""/>
        <p:cNvGrpSpPr/>
        <p:nvPr/>
      </p:nvGrpSpPr>
      <p:grpSpPr>
        <a:xfrm>
          <a:off x="0" y="0"/>
          <a:ext cx="0" cy="0"/>
          <a:chOff x="0" y="0"/>
          <a:chExt cx="0" cy="0"/>
        </a:xfrm>
      </p:grpSpPr>
      <p:sp>
        <p:nvSpPr>
          <p:cNvPr id="2" name="Freeform 2"/>
          <p:cNvSpPr/>
          <p:nvPr/>
        </p:nvSpPr>
        <p:spPr>
          <a:xfrm rot="-5400000">
            <a:off x="2656579" y="-2323912"/>
            <a:ext cx="6587083" cy="11505823"/>
          </a:xfrm>
          <a:custGeom>
            <a:avLst/>
            <a:gdLst/>
            <a:ahLst/>
            <a:cxnLst/>
            <a:rect l="l" t="t" r="r" b="b"/>
            <a:pathLst>
              <a:path w="9880625" h="17258734">
                <a:moveTo>
                  <a:pt x="0" y="0"/>
                </a:moveTo>
                <a:lnTo>
                  <a:pt x="9880626" y="0"/>
                </a:lnTo>
                <a:lnTo>
                  <a:pt x="9880626" y="17258734"/>
                </a:lnTo>
                <a:lnTo>
                  <a:pt x="0" y="1725873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vi-VN"/>
          </a:p>
        </p:txBody>
      </p:sp>
      <p:sp>
        <p:nvSpPr>
          <p:cNvPr id="3" name="Freeform 3"/>
          <p:cNvSpPr/>
          <p:nvPr/>
        </p:nvSpPr>
        <p:spPr>
          <a:xfrm rot="5658836">
            <a:off x="10432308" y="-1624993"/>
            <a:ext cx="3492395" cy="3116963"/>
          </a:xfrm>
          <a:custGeom>
            <a:avLst/>
            <a:gdLst/>
            <a:ahLst/>
            <a:cxnLst/>
            <a:rect l="l" t="t" r="r" b="b"/>
            <a:pathLst>
              <a:path w="5238593" h="4675444">
                <a:moveTo>
                  <a:pt x="0" y="0"/>
                </a:moveTo>
                <a:lnTo>
                  <a:pt x="5238593" y="0"/>
                </a:lnTo>
                <a:lnTo>
                  <a:pt x="5238593" y="4675444"/>
                </a:lnTo>
                <a:lnTo>
                  <a:pt x="0" y="467544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vi-VN"/>
          </a:p>
        </p:txBody>
      </p:sp>
      <p:sp>
        <p:nvSpPr>
          <p:cNvPr id="4" name="Freeform 4"/>
          <p:cNvSpPr/>
          <p:nvPr/>
        </p:nvSpPr>
        <p:spPr>
          <a:xfrm rot="8247764">
            <a:off x="-1621595" y="-1840400"/>
            <a:ext cx="4022772" cy="3152847"/>
          </a:xfrm>
          <a:custGeom>
            <a:avLst/>
            <a:gdLst/>
            <a:ahLst/>
            <a:cxnLst/>
            <a:rect l="l" t="t" r="r" b="b"/>
            <a:pathLst>
              <a:path w="6034158" h="4729271">
                <a:moveTo>
                  <a:pt x="0" y="0"/>
                </a:moveTo>
                <a:lnTo>
                  <a:pt x="6034158" y="0"/>
                </a:lnTo>
                <a:lnTo>
                  <a:pt x="6034158" y="4729271"/>
                </a:lnTo>
                <a:lnTo>
                  <a:pt x="0" y="472927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vi-VN"/>
          </a:p>
        </p:txBody>
      </p:sp>
      <p:sp>
        <p:nvSpPr>
          <p:cNvPr id="5" name="Freeform 5"/>
          <p:cNvSpPr/>
          <p:nvPr/>
        </p:nvSpPr>
        <p:spPr>
          <a:xfrm rot="1777657">
            <a:off x="9784823" y="5184218"/>
            <a:ext cx="4817011" cy="3775333"/>
          </a:xfrm>
          <a:custGeom>
            <a:avLst/>
            <a:gdLst/>
            <a:ahLst/>
            <a:cxnLst/>
            <a:rect l="l" t="t" r="r" b="b"/>
            <a:pathLst>
              <a:path w="7225517" h="5662999">
                <a:moveTo>
                  <a:pt x="0" y="0"/>
                </a:moveTo>
                <a:lnTo>
                  <a:pt x="7225517" y="0"/>
                </a:lnTo>
                <a:lnTo>
                  <a:pt x="7225517" y="5662999"/>
                </a:lnTo>
                <a:lnTo>
                  <a:pt x="0" y="566299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vi-VN"/>
          </a:p>
        </p:txBody>
      </p:sp>
      <p:sp>
        <p:nvSpPr>
          <p:cNvPr id="6" name="Freeform 6"/>
          <p:cNvSpPr/>
          <p:nvPr/>
        </p:nvSpPr>
        <p:spPr>
          <a:xfrm>
            <a:off x="357134" y="5136031"/>
            <a:ext cx="1532553" cy="1721969"/>
          </a:xfrm>
          <a:custGeom>
            <a:avLst/>
            <a:gdLst/>
            <a:ahLst/>
            <a:cxnLst/>
            <a:rect l="l" t="t" r="r" b="b"/>
            <a:pathLst>
              <a:path w="2298829" h="2582954">
                <a:moveTo>
                  <a:pt x="0" y="0"/>
                </a:moveTo>
                <a:lnTo>
                  <a:pt x="2298829" y="0"/>
                </a:lnTo>
                <a:lnTo>
                  <a:pt x="2298829" y="2582954"/>
                </a:lnTo>
                <a:lnTo>
                  <a:pt x="0" y="258295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vi-VN"/>
          </a:p>
        </p:txBody>
      </p:sp>
      <p:sp>
        <p:nvSpPr>
          <p:cNvPr id="7" name="Freeform 7"/>
          <p:cNvSpPr/>
          <p:nvPr/>
        </p:nvSpPr>
        <p:spPr>
          <a:xfrm>
            <a:off x="954863" y="2207933"/>
            <a:ext cx="7187783" cy="3107017"/>
          </a:xfrm>
          <a:custGeom>
            <a:avLst/>
            <a:gdLst/>
            <a:ahLst/>
            <a:cxnLst/>
            <a:rect l="l" t="t" r="r" b="b"/>
            <a:pathLst>
              <a:path w="10031649" h="4304489">
                <a:moveTo>
                  <a:pt x="0" y="0"/>
                </a:moveTo>
                <a:lnTo>
                  <a:pt x="10031649" y="0"/>
                </a:lnTo>
                <a:lnTo>
                  <a:pt x="10031649" y="4304489"/>
                </a:lnTo>
                <a:lnTo>
                  <a:pt x="0" y="4304489"/>
                </a:lnTo>
                <a:lnTo>
                  <a:pt x="0" y="0"/>
                </a:lnTo>
                <a:close/>
              </a:path>
            </a:pathLst>
          </a:custGeom>
          <a:blipFill>
            <a:blip r:embed="rId10">
              <a:extLst>
                <a:ext uri="{BEBA8EAE-BF5A-486C-A8C5-ECC9F3942E4B}">
                  <a14:imgProps xmlns:a14="http://schemas.microsoft.com/office/drawing/2010/main">
                    <a14:imgLayer r:embed="rId11">
                      <a14:imgEffect>
                        <a14:sharpenSoften amount="25000"/>
                      </a14:imgEffect>
                    </a14:imgLayer>
                  </a14:imgProps>
                </a:ext>
              </a:extLst>
            </a:blip>
            <a:stretch>
              <a:fillRect l="-107718" t="-88911" r="-946" b="-3035"/>
            </a:stretch>
          </a:blipFill>
        </p:spPr>
        <p:txBody>
          <a:bodyPr/>
          <a:lstStyle/>
          <a:p>
            <a:endParaRPr lang="vi-VN"/>
          </a:p>
        </p:txBody>
      </p:sp>
      <p:sp>
        <p:nvSpPr>
          <p:cNvPr id="8" name="Freeform 8"/>
          <p:cNvSpPr/>
          <p:nvPr/>
        </p:nvSpPr>
        <p:spPr>
          <a:xfrm>
            <a:off x="1826439" y="311161"/>
            <a:ext cx="887995" cy="1277691"/>
          </a:xfrm>
          <a:custGeom>
            <a:avLst/>
            <a:gdLst/>
            <a:ahLst/>
            <a:cxnLst/>
            <a:rect l="l" t="t" r="r" b="b"/>
            <a:pathLst>
              <a:path w="1331993" h="1916537">
                <a:moveTo>
                  <a:pt x="0" y="0"/>
                </a:moveTo>
                <a:lnTo>
                  <a:pt x="1331993" y="0"/>
                </a:lnTo>
                <a:lnTo>
                  <a:pt x="1331993" y="1916537"/>
                </a:lnTo>
                <a:lnTo>
                  <a:pt x="0" y="1916537"/>
                </a:lnTo>
                <a:lnTo>
                  <a:pt x="0" y="0"/>
                </a:lnTo>
                <a:close/>
              </a:path>
            </a:pathLst>
          </a:custGeom>
          <a:blipFill>
            <a:blip r:embed="rId12"/>
            <a:stretch>
              <a:fillRect/>
            </a:stretch>
          </a:blipFill>
        </p:spPr>
        <p:txBody>
          <a:bodyPr/>
          <a:lstStyle/>
          <a:p>
            <a:endParaRPr lang="vi-VN"/>
          </a:p>
        </p:txBody>
      </p:sp>
      <p:sp>
        <p:nvSpPr>
          <p:cNvPr id="9" name="Freeform 9"/>
          <p:cNvSpPr/>
          <p:nvPr/>
        </p:nvSpPr>
        <p:spPr>
          <a:xfrm>
            <a:off x="8342509" y="1588852"/>
            <a:ext cx="3360523" cy="5066030"/>
          </a:xfrm>
          <a:custGeom>
            <a:avLst/>
            <a:gdLst/>
            <a:ahLst/>
            <a:cxnLst/>
            <a:rect l="l" t="t" r="r" b="b"/>
            <a:pathLst>
              <a:path w="5040784" h="7599045">
                <a:moveTo>
                  <a:pt x="0" y="0"/>
                </a:moveTo>
                <a:lnTo>
                  <a:pt x="5040784" y="0"/>
                </a:lnTo>
                <a:lnTo>
                  <a:pt x="5040784" y="7599046"/>
                </a:lnTo>
                <a:lnTo>
                  <a:pt x="0" y="7599046"/>
                </a:lnTo>
                <a:lnTo>
                  <a:pt x="0" y="0"/>
                </a:lnTo>
                <a:close/>
              </a:path>
            </a:pathLst>
          </a:custGeom>
          <a:blipFill>
            <a:blip r:embed="rId13"/>
            <a:stretch>
              <a:fillRect/>
            </a:stretch>
          </a:blipFill>
        </p:spPr>
        <p:txBody>
          <a:bodyPr/>
          <a:lstStyle/>
          <a:p>
            <a:endParaRPr lang="vi-VN"/>
          </a:p>
        </p:txBody>
      </p:sp>
      <p:sp>
        <p:nvSpPr>
          <p:cNvPr id="10" name="TextBox 10"/>
          <p:cNvSpPr txBox="1"/>
          <p:nvPr/>
        </p:nvSpPr>
        <p:spPr>
          <a:xfrm>
            <a:off x="2784284" y="304811"/>
            <a:ext cx="7639278" cy="1470082"/>
          </a:xfrm>
          <a:prstGeom prst="rect">
            <a:avLst/>
          </a:prstGeom>
        </p:spPr>
        <p:txBody>
          <a:bodyPr lIns="0" tIns="0" rIns="0" bIns="0" rtlCol="0" anchor="t">
            <a:spAutoFit/>
          </a:bodyPr>
          <a:lstStyle/>
          <a:p>
            <a:pPr algn="ctr" defTabSz="609630">
              <a:lnSpc>
                <a:spcPts val="3896"/>
              </a:lnSpc>
              <a:spcBef>
                <a:spcPct val="0"/>
              </a:spcBef>
            </a:pPr>
            <a:r>
              <a:rPr lang="en-US" sz="3247">
                <a:solidFill>
                  <a:srgbClr val="534340"/>
                </a:solidFill>
                <a:latin typeface="Cambria Bold"/>
              </a:rPr>
              <a:t>Đọc thuộc lòng đoạn thơ khoảng 80 chữ trong một bài thơ đã học dưới đây và trả lời câu hỏi.</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4FCD9"/>
        </a:solidFill>
        <a:effectLst/>
      </p:bgPr>
    </p:bg>
    <p:spTree>
      <p:nvGrpSpPr>
        <p:cNvPr id="1" name=""/>
        <p:cNvGrpSpPr/>
        <p:nvPr/>
      </p:nvGrpSpPr>
      <p:grpSpPr>
        <a:xfrm>
          <a:off x="0" y="0"/>
          <a:ext cx="0" cy="0"/>
          <a:chOff x="0" y="0"/>
          <a:chExt cx="0" cy="0"/>
        </a:xfrm>
      </p:grpSpPr>
      <p:sp>
        <p:nvSpPr>
          <p:cNvPr id="2" name="Freeform 2"/>
          <p:cNvSpPr/>
          <p:nvPr/>
        </p:nvSpPr>
        <p:spPr>
          <a:xfrm rot="-5400000">
            <a:off x="2656579" y="-2323912"/>
            <a:ext cx="6587083" cy="11505823"/>
          </a:xfrm>
          <a:custGeom>
            <a:avLst/>
            <a:gdLst/>
            <a:ahLst/>
            <a:cxnLst/>
            <a:rect l="l" t="t" r="r" b="b"/>
            <a:pathLst>
              <a:path w="9880625" h="17258734">
                <a:moveTo>
                  <a:pt x="0" y="0"/>
                </a:moveTo>
                <a:lnTo>
                  <a:pt x="9880626" y="0"/>
                </a:lnTo>
                <a:lnTo>
                  <a:pt x="9880626" y="17258734"/>
                </a:lnTo>
                <a:lnTo>
                  <a:pt x="0" y="1725873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vi-VN"/>
          </a:p>
        </p:txBody>
      </p:sp>
      <p:sp>
        <p:nvSpPr>
          <p:cNvPr id="3" name="Freeform 3"/>
          <p:cNvSpPr/>
          <p:nvPr/>
        </p:nvSpPr>
        <p:spPr>
          <a:xfrm rot="5658836">
            <a:off x="10432308" y="-1624993"/>
            <a:ext cx="3492395" cy="3116963"/>
          </a:xfrm>
          <a:custGeom>
            <a:avLst/>
            <a:gdLst/>
            <a:ahLst/>
            <a:cxnLst/>
            <a:rect l="l" t="t" r="r" b="b"/>
            <a:pathLst>
              <a:path w="5238593" h="4675444">
                <a:moveTo>
                  <a:pt x="0" y="0"/>
                </a:moveTo>
                <a:lnTo>
                  <a:pt x="5238593" y="0"/>
                </a:lnTo>
                <a:lnTo>
                  <a:pt x="5238593" y="4675444"/>
                </a:lnTo>
                <a:lnTo>
                  <a:pt x="0" y="467544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vi-VN"/>
          </a:p>
        </p:txBody>
      </p:sp>
      <p:sp>
        <p:nvSpPr>
          <p:cNvPr id="4" name="Freeform 4"/>
          <p:cNvSpPr/>
          <p:nvPr/>
        </p:nvSpPr>
        <p:spPr>
          <a:xfrm rot="8247764">
            <a:off x="-1621595" y="-1840400"/>
            <a:ext cx="4022772" cy="3152847"/>
          </a:xfrm>
          <a:custGeom>
            <a:avLst/>
            <a:gdLst/>
            <a:ahLst/>
            <a:cxnLst/>
            <a:rect l="l" t="t" r="r" b="b"/>
            <a:pathLst>
              <a:path w="6034158" h="4729271">
                <a:moveTo>
                  <a:pt x="0" y="0"/>
                </a:moveTo>
                <a:lnTo>
                  <a:pt x="6034158" y="0"/>
                </a:lnTo>
                <a:lnTo>
                  <a:pt x="6034158" y="4729271"/>
                </a:lnTo>
                <a:lnTo>
                  <a:pt x="0" y="472927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vi-VN"/>
          </a:p>
        </p:txBody>
      </p:sp>
      <p:sp>
        <p:nvSpPr>
          <p:cNvPr id="5" name="Freeform 5"/>
          <p:cNvSpPr/>
          <p:nvPr/>
        </p:nvSpPr>
        <p:spPr>
          <a:xfrm rot="1777657">
            <a:off x="9784823" y="5184218"/>
            <a:ext cx="4817011" cy="3775333"/>
          </a:xfrm>
          <a:custGeom>
            <a:avLst/>
            <a:gdLst/>
            <a:ahLst/>
            <a:cxnLst/>
            <a:rect l="l" t="t" r="r" b="b"/>
            <a:pathLst>
              <a:path w="7225517" h="5662999">
                <a:moveTo>
                  <a:pt x="0" y="0"/>
                </a:moveTo>
                <a:lnTo>
                  <a:pt x="7225517" y="0"/>
                </a:lnTo>
                <a:lnTo>
                  <a:pt x="7225517" y="5662999"/>
                </a:lnTo>
                <a:lnTo>
                  <a:pt x="0" y="566299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vi-VN"/>
          </a:p>
        </p:txBody>
      </p:sp>
      <p:sp>
        <p:nvSpPr>
          <p:cNvPr id="6" name="Freeform 6"/>
          <p:cNvSpPr/>
          <p:nvPr/>
        </p:nvSpPr>
        <p:spPr>
          <a:xfrm>
            <a:off x="389792" y="5000572"/>
            <a:ext cx="1532553" cy="1721969"/>
          </a:xfrm>
          <a:custGeom>
            <a:avLst/>
            <a:gdLst/>
            <a:ahLst/>
            <a:cxnLst/>
            <a:rect l="l" t="t" r="r" b="b"/>
            <a:pathLst>
              <a:path w="2298829" h="2582954">
                <a:moveTo>
                  <a:pt x="0" y="0"/>
                </a:moveTo>
                <a:lnTo>
                  <a:pt x="2298829" y="0"/>
                </a:lnTo>
                <a:lnTo>
                  <a:pt x="2298829" y="2582955"/>
                </a:lnTo>
                <a:lnTo>
                  <a:pt x="0" y="258295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vi-VN"/>
          </a:p>
        </p:txBody>
      </p:sp>
      <p:sp>
        <p:nvSpPr>
          <p:cNvPr id="7" name="Freeform 7"/>
          <p:cNvSpPr/>
          <p:nvPr/>
        </p:nvSpPr>
        <p:spPr>
          <a:xfrm>
            <a:off x="911087" y="135458"/>
            <a:ext cx="1011257" cy="1470029"/>
          </a:xfrm>
          <a:custGeom>
            <a:avLst/>
            <a:gdLst/>
            <a:ahLst/>
            <a:cxnLst/>
            <a:rect l="l" t="t" r="r" b="b"/>
            <a:pathLst>
              <a:path w="1516886" h="2205043">
                <a:moveTo>
                  <a:pt x="0" y="0"/>
                </a:moveTo>
                <a:lnTo>
                  <a:pt x="1516886" y="0"/>
                </a:lnTo>
                <a:lnTo>
                  <a:pt x="1516886" y="2205044"/>
                </a:lnTo>
                <a:lnTo>
                  <a:pt x="0" y="2205044"/>
                </a:lnTo>
                <a:lnTo>
                  <a:pt x="0" y="0"/>
                </a:lnTo>
                <a:close/>
              </a:path>
            </a:pathLst>
          </a:custGeom>
          <a:blipFill>
            <a:blip r:embed="rId10"/>
            <a:stretch>
              <a:fillRect/>
            </a:stretch>
          </a:blipFill>
        </p:spPr>
        <p:txBody>
          <a:bodyPr/>
          <a:lstStyle/>
          <a:p>
            <a:endParaRPr lang="vi-VN"/>
          </a:p>
        </p:txBody>
      </p:sp>
      <p:sp>
        <p:nvSpPr>
          <p:cNvPr id="8" name="Freeform 8"/>
          <p:cNvSpPr/>
          <p:nvPr/>
        </p:nvSpPr>
        <p:spPr>
          <a:xfrm>
            <a:off x="8108772" y="1338214"/>
            <a:ext cx="3397428" cy="2620873"/>
          </a:xfrm>
          <a:custGeom>
            <a:avLst/>
            <a:gdLst/>
            <a:ahLst/>
            <a:cxnLst/>
            <a:rect l="l" t="t" r="r" b="b"/>
            <a:pathLst>
              <a:path w="5096142" h="3931309">
                <a:moveTo>
                  <a:pt x="0" y="0"/>
                </a:moveTo>
                <a:lnTo>
                  <a:pt x="5096142" y="0"/>
                </a:lnTo>
                <a:lnTo>
                  <a:pt x="5096142" y="3931309"/>
                </a:lnTo>
                <a:lnTo>
                  <a:pt x="0" y="3931309"/>
                </a:lnTo>
                <a:lnTo>
                  <a:pt x="0" y="0"/>
                </a:lnTo>
                <a:close/>
              </a:path>
            </a:pathLst>
          </a:custGeom>
          <a:blipFill>
            <a:blip r:embed="rId11"/>
            <a:stretch>
              <a:fillRect/>
            </a:stretch>
          </a:blipFill>
        </p:spPr>
        <p:txBody>
          <a:bodyPr/>
          <a:lstStyle/>
          <a:p>
            <a:endParaRPr lang="vi-VN"/>
          </a:p>
        </p:txBody>
      </p:sp>
      <p:sp>
        <p:nvSpPr>
          <p:cNvPr id="9" name="TextBox 9"/>
          <p:cNvSpPr txBox="1"/>
          <p:nvPr/>
        </p:nvSpPr>
        <p:spPr>
          <a:xfrm>
            <a:off x="1978667" y="440467"/>
            <a:ext cx="8197451" cy="589457"/>
          </a:xfrm>
          <a:prstGeom prst="rect">
            <a:avLst/>
          </a:prstGeom>
        </p:spPr>
        <p:txBody>
          <a:bodyPr lIns="0" tIns="0" rIns="0" bIns="0" rtlCol="0" anchor="t">
            <a:spAutoFit/>
          </a:bodyPr>
          <a:lstStyle/>
          <a:p>
            <a:pPr algn="ctr" defTabSz="609630">
              <a:lnSpc>
                <a:spcPts val="4862"/>
              </a:lnSpc>
              <a:spcBef>
                <a:spcPct val="0"/>
              </a:spcBef>
            </a:pPr>
            <a:r>
              <a:rPr lang="en-US" sz="4052" dirty="0" err="1">
                <a:solidFill>
                  <a:srgbClr val="534340"/>
                </a:solidFill>
                <a:latin typeface="Cambria Bold"/>
              </a:rPr>
              <a:t>Đọc</a:t>
            </a:r>
            <a:r>
              <a:rPr lang="en-US" sz="4052" dirty="0">
                <a:solidFill>
                  <a:srgbClr val="534340"/>
                </a:solidFill>
                <a:latin typeface="Cambria Bold"/>
              </a:rPr>
              <a:t> </a:t>
            </a:r>
            <a:r>
              <a:rPr lang="en-US" sz="4052" dirty="0" err="1">
                <a:solidFill>
                  <a:srgbClr val="534340"/>
                </a:solidFill>
                <a:latin typeface="Cambria Bold"/>
              </a:rPr>
              <a:t>bài</a:t>
            </a:r>
            <a:r>
              <a:rPr lang="en-US" sz="4052" dirty="0">
                <a:solidFill>
                  <a:srgbClr val="534340"/>
                </a:solidFill>
                <a:latin typeface="Cambria Bold"/>
              </a:rPr>
              <a:t> </a:t>
            </a:r>
            <a:r>
              <a:rPr lang="en-US" sz="4052" dirty="0" err="1">
                <a:solidFill>
                  <a:srgbClr val="534340"/>
                </a:solidFill>
                <a:latin typeface="Cambria Bold"/>
              </a:rPr>
              <a:t>sau</a:t>
            </a:r>
            <a:r>
              <a:rPr lang="en-US" sz="4052" dirty="0">
                <a:solidFill>
                  <a:srgbClr val="534340"/>
                </a:solidFill>
                <a:latin typeface="Cambria Bold"/>
              </a:rPr>
              <a:t> </a:t>
            </a:r>
            <a:r>
              <a:rPr lang="en-US" sz="4052" dirty="0" err="1">
                <a:solidFill>
                  <a:srgbClr val="534340"/>
                </a:solidFill>
                <a:latin typeface="Cambria Bold"/>
              </a:rPr>
              <a:t>đây</a:t>
            </a:r>
            <a:r>
              <a:rPr lang="en-US" sz="4052" dirty="0">
                <a:solidFill>
                  <a:srgbClr val="534340"/>
                </a:solidFill>
                <a:latin typeface="Cambria Bold"/>
              </a:rPr>
              <a:t> </a:t>
            </a:r>
            <a:r>
              <a:rPr lang="en-US" sz="4052" dirty="0" err="1">
                <a:solidFill>
                  <a:srgbClr val="534340"/>
                </a:solidFill>
                <a:latin typeface="Cambria Bold"/>
              </a:rPr>
              <a:t>và</a:t>
            </a:r>
            <a:r>
              <a:rPr lang="en-US" sz="4052" dirty="0">
                <a:solidFill>
                  <a:srgbClr val="534340"/>
                </a:solidFill>
                <a:latin typeface="Cambria Bold"/>
              </a:rPr>
              <a:t> </a:t>
            </a:r>
            <a:r>
              <a:rPr lang="en-US" sz="4052" dirty="0" err="1">
                <a:solidFill>
                  <a:srgbClr val="534340"/>
                </a:solidFill>
                <a:latin typeface="Cambria Bold"/>
              </a:rPr>
              <a:t>trả</a:t>
            </a:r>
            <a:r>
              <a:rPr lang="en-US" sz="4052" dirty="0">
                <a:solidFill>
                  <a:srgbClr val="534340"/>
                </a:solidFill>
                <a:latin typeface="Cambria Bold"/>
              </a:rPr>
              <a:t> </a:t>
            </a:r>
            <a:r>
              <a:rPr lang="en-US" sz="4052" dirty="0" err="1">
                <a:solidFill>
                  <a:srgbClr val="534340"/>
                </a:solidFill>
                <a:latin typeface="Cambria Bold"/>
              </a:rPr>
              <a:t>lời</a:t>
            </a:r>
            <a:r>
              <a:rPr lang="en-US" sz="4052" dirty="0">
                <a:solidFill>
                  <a:srgbClr val="534340"/>
                </a:solidFill>
                <a:latin typeface="Cambria Bold"/>
              </a:rPr>
              <a:t> </a:t>
            </a:r>
            <a:r>
              <a:rPr lang="en-US" sz="4052" dirty="0" err="1">
                <a:solidFill>
                  <a:srgbClr val="534340"/>
                </a:solidFill>
                <a:latin typeface="Cambria Bold"/>
              </a:rPr>
              <a:t>câu</a:t>
            </a:r>
            <a:r>
              <a:rPr lang="en-US" sz="4052" dirty="0">
                <a:solidFill>
                  <a:srgbClr val="534340"/>
                </a:solidFill>
                <a:latin typeface="Cambria Bold"/>
              </a:rPr>
              <a:t> </a:t>
            </a:r>
            <a:r>
              <a:rPr lang="en-US" sz="4052" dirty="0" err="1">
                <a:solidFill>
                  <a:srgbClr val="534340"/>
                </a:solidFill>
                <a:latin typeface="Cambria Bold"/>
              </a:rPr>
              <a:t>hỏi</a:t>
            </a:r>
            <a:endParaRPr lang="en-US" sz="4052" dirty="0">
              <a:solidFill>
                <a:srgbClr val="534340"/>
              </a:solidFill>
              <a:latin typeface="Cambria Bold"/>
            </a:endParaRPr>
          </a:p>
        </p:txBody>
      </p:sp>
      <p:sp>
        <p:nvSpPr>
          <p:cNvPr id="10" name="TextBox 10"/>
          <p:cNvSpPr txBox="1"/>
          <p:nvPr/>
        </p:nvSpPr>
        <p:spPr>
          <a:xfrm>
            <a:off x="862062" y="1160904"/>
            <a:ext cx="7014628" cy="3270575"/>
          </a:xfrm>
          <a:prstGeom prst="rect">
            <a:avLst/>
          </a:prstGeom>
        </p:spPr>
        <p:txBody>
          <a:bodyPr lIns="0" tIns="0" rIns="0" bIns="0" rtlCol="0" anchor="t">
            <a:spAutoFit/>
          </a:bodyPr>
          <a:lstStyle/>
          <a:p>
            <a:pPr algn="ctr" defTabSz="609630">
              <a:lnSpc>
                <a:spcPts val="4280"/>
              </a:lnSpc>
            </a:pPr>
            <a:r>
              <a:rPr lang="en-US" sz="3424" dirty="0" err="1">
                <a:solidFill>
                  <a:srgbClr val="6B7B4F"/>
                </a:solidFill>
                <a:latin typeface="Cambria Bold"/>
              </a:rPr>
              <a:t>Trứng</a:t>
            </a:r>
            <a:r>
              <a:rPr lang="en-US" sz="3424" dirty="0">
                <a:solidFill>
                  <a:srgbClr val="6B7B4F"/>
                </a:solidFill>
                <a:latin typeface="Cambria Bold"/>
              </a:rPr>
              <a:t> </a:t>
            </a:r>
            <a:r>
              <a:rPr lang="en-US" sz="3424" dirty="0" err="1">
                <a:solidFill>
                  <a:srgbClr val="6B7B4F"/>
                </a:solidFill>
                <a:latin typeface="Cambria Bold"/>
              </a:rPr>
              <a:t>bọ</a:t>
            </a:r>
            <a:r>
              <a:rPr lang="en-US" sz="3424" dirty="0">
                <a:solidFill>
                  <a:srgbClr val="6B7B4F"/>
                </a:solidFill>
                <a:latin typeface="Cambria Bold"/>
              </a:rPr>
              <a:t> </a:t>
            </a:r>
            <a:r>
              <a:rPr lang="en-US" sz="3424" dirty="0" err="1">
                <a:solidFill>
                  <a:srgbClr val="6B7B4F"/>
                </a:solidFill>
                <a:latin typeface="Cambria Bold"/>
              </a:rPr>
              <a:t>ngựa</a:t>
            </a:r>
            <a:r>
              <a:rPr lang="en-US" sz="3424" dirty="0">
                <a:solidFill>
                  <a:srgbClr val="6B7B4F"/>
                </a:solidFill>
                <a:latin typeface="Cambria Bold"/>
              </a:rPr>
              <a:t> </a:t>
            </a:r>
            <a:r>
              <a:rPr lang="en-US" sz="3424" dirty="0" err="1">
                <a:solidFill>
                  <a:srgbClr val="6B7B4F"/>
                </a:solidFill>
                <a:latin typeface="Cambria Bold"/>
              </a:rPr>
              <a:t>nở</a:t>
            </a:r>
            <a:endParaRPr lang="en-US" sz="3424" dirty="0">
              <a:solidFill>
                <a:srgbClr val="6B7B4F"/>
              </a:solidFill>
              <a:latin typeface="Cambria Bold"/>
            </a:endParaRPr>
          </a:p>
          <a:p>
            <a:pPr algn="just" defTabSz="609630">
              <a:lnSpc>
                <a:spcPts val="4280"/>
              </a:lnSpc>
            </a:pPr>
            <a:r>
              <a:rPr lang="en-US" sz="3424" dirty="0" err="1">
                <a:solidFill>
                  <a:srgbClr val="534340"/>
                </a:solidFill>
                <a:latin typeface="Cambria"/>
              </a:rPr>
              <a:t>Cành</a:t>
            </a:r>
            <a:r>
              <a:rPr lang="en-US" sz="3424" dirty="0">
                <a:solidFill>
                  <a:srgbClr val="534340"/>
                </a:solidFill>
                <a:latin typeface="Cambria"/>
              </a:rPr>
              <a:t> </a:t>
            </a:r>
            <a:r>
              <a:rPr lang="en-US" sz="3424" dirty="0" err="1">
                <a:solidFill>
                  <a:srgbClr val="534340"/>
                </a:solidFill>
                <a:latin typeface="Cambria"/>
              </a:rPr>
              <a:t>chanh</a:t>
            </a:r>
            <a:r>
              <a:rPr lang="en-US" sz="3424" dirty="0">
                <a:solidFill>
                  <a:srgbClr val="534340"/>
                </a:solidFill>
                <a:latin typeface="Cambria"/>
              </a:rPr>
              <a:t> </a:t>
            </a:r>
            <a:r>
              <a:rPr lang="en-US" sz="3424" dirty="0" err="1">
                <a:solidFill>
                  <a:srgbClr val="534340"/>
                </a:solidFill>
                <a:latin typeface="Cambria"/>
              </a:rPr>
              <a:t>bên</a:t>
            </a:r>
            <a:r>
              <a:rPr lang="en-US" sz="3424" dirty="0">
                <a:solidFill>
                  <a:srgbClr val="534340"/>
                </a:solidFill>
                <a:latin typeface="Cambria"/>
              </a:rPr>
              <a:t> </a:t>
            </a:r>
            <a:r>
              <a:rPr lang="en-US" sz="3424" dirty="0" err="1">
                <a:solidFill>
                  <a:srgbClr val="534340"/>
                </a:solidFill>
                <a:latin typeface="Cambria"/>
              </a:rPr>
              <a:t>cửa</a:t>
            </a:r>
            <a:r>
              <a:rPr lang="en-US" sz="3424" dirty="0">
                <a:solidFill>
                  <a:srgbClr val="534340"/>
                </a:solidFill>
                <a:latin typeface="Cambria"/>
              </a:rPr>
              <a:t> </a:t>
            </a:r>
            <a:r>
              <a:rPr lang="en-US" sz="3424" dirty="0" err="1">
                <a:solidFill>
                  <a:srgbClr val="534340"/>
                </a:solidFill>
                <a:latin typeface="Cambria"/>
              </a:rPr>
              <a:t>sổ</a:t>
            </a:r>
            <a:r>
              <a:rPr lang="en-US" sz="3424" dirty="0">
                <a:solidFill>
                  <a:srgbClr val="534340"/>
                </a:solidFill>
                <a:latin typeface="Cambria"/>
              </a:rPr>
              <a:t> </a:t>
            </a:r>
            <a:r>
              <a:rPr lang="en-US" sz="3424" dirty="0" err="1">
                <a:solidFill>
                  <a:srgbClr val="534340"/>
                </a:solidFill>
                <a:latin typeface="Cambria"/>
              </a:rPr>
              <a:t>đung</a:t>
            </a:r>
            <a:r>
              <a:rPr lang="en-US" sz="3424" dirty="0">
                <a:solidFill>
                  <a:srgbClr val="534340"/>
                </a:solidFill>
                <a:latin typeface="Cambria"/>
              </a:rPr>
              <a:t> </a:t>
            </a:r>
            <a:r>
              <a:rPr lang="en-US" sz="3424" dirty="0" err="1">
                <a:solidFill>
                  <a:srgbClr val="534340"/>
                </a:solidFill>
                <a:latin typeface="Cambria"/>
              </a:rPr>
              <a:t>đưa</a:t>
            </a:r>
            <a:r>
              <a:rPr lang="en-US" sz="3424" dirty="0">
                <a:solidFill>
                  <a:srgbClr val="534340"/>
                </a:solidFill>
                <a:latin typeface="Cambria"/>
              </a:rPr>
              <a:t>, </a:t>
            </a:r>
            <a:r>
              <a:rPr lang="en-US" sz="3424" dirty="0" err="1">
                <a:solidFill>
                  <a:srgbClr val="534340"/>
                </a:solidFill>
                <a:latin typeface="Cambria"/>
              </a:rPr>
              <a:t>xanh</a:t>
            </a:r>
            <a:r>
              <a:rPr lang="en-US" sz="3424" dirty="0">
                <a:solidFill>
                  <a:srgbClr val="534340"/>
                </a:solidFill>
                <a:latin typeface="Cambria"/>
              </a:rPr>
              <a:t> </a:t>
            </a:r>
            <a:r>
              <a:rPr lang="en-US" sz="3424" dirty="0" err="1">
                <a:solidFill>
                  <a:srgbClr val="534340"/>
                </a:solidFill>
                <a:latin typeface="Cambria"/>
              </a:rPr>
              <a:t>mát</a:t>
            </a:r>
            <a:r>
              <a:rPr lang="en-US" sz="3424" dirty="0">
                <a:solidFill>
                  <a:srgbClr val="534340"/>
                </a:solidFill>
                <a:latin typeface="Cambria"/>
              </a:rPr>
              <a:t> </a:t>
            </a:r>
            <a:r>
              <a:rPr lang="en-US" sz="3424" dirty="0" err="1">
                <a:solidFill>
                  <a:srgbClr val="534340"/>
                </a:solidFill>
                <a:latin typeface="Cambria"/>
              </a:rPr>
              <a:t>sau</a:t>
            </a:r>
            <a:r>
              <a:rPr lang="en-US" sz="3424" dirty="0">
                <a:solidFill>
                  <a:srgbClr val="534340"/>
                </a:solidFill>
                <a:latin typeface="Cambria"/>
              </a:rPr>
              <a:t> </a:t>
            </a:r>
            <a:r>
              <a:rPr lang="en-US" sz="3424" dirty="0" err="1">
                <a:solidFill>
                  <a:srgbClr val="534340"/>
                </a:solidFill>
                <a:latin typeface="Cambria"/>
              </a:rPr>
              <a:t>cơn</a:t>
            </a:r>
            <a:r>
              <a:rPr lang="en-US" sz="3424" dirty="0">
                <a:solidFill>
                  <a:srgbClr val="534340"/>
                </a:solidFill>
                <a:latin typeface="Cambria"/>
              </a:rPr>
              <a:t> </a:t>
            </a:r>
            <a:r>
              <a:rPr lang="en-US" sz="3424" dirty="0" err="1">
                <a:solidFill>
                  <a:srgbClr val="534340"/>
                </a:solidFill>
                <a:latin typeface="Cambria"/>
              </a:rPr>
              <a:t>mưa</a:t>
            </a:r>
            <a:r>
              <a:rPr lang="en-US" sz="3424" dirty="0">
                <a:solidFill>
                  <a:srgbClr val="534340"/>
                </a:solidFill>
                <a:latin typeface="Cambria"/>
              </a:rPr>
              <a:t>. </a:t>
            </a:r>
            <a:r>
              <a:rPr lang="en-US" sz="3424" dirty="0" err="1">
                <a:solidFill>
                  <a:srgbClr val="534340"/>
                </a:solidFill>
                <a:latin typeface="Cambria"/>
              </a:rPr>
              <a:t>Mấy</a:t>
            </a:r>
            <a:r>
              <a:rPr lang="en-US" sz="3424" dirty="0">
                <a:solidFill>
                  <a:srgbClr val="534340"/>
                </a:solidFill>
                <a:latin typeface="Cambria"/>
              </a:rPr>
              <a:t> </a:t>
            </a:r>
            <a:r>
              <a:rPr lang="en-US" sz="3424" dirty="0" err="1">
                <a:solidFill>
                  <a:srgbClr val="534340"/>
                </a:solidFill>
                <a:latin typeface="Cambria"/>
              </a:rPr>
              <a:t>quả</a:t>
            </a:r>
            <a:r>
              <a:rPr lang="en-US" sz="3424" dirty="0">
                <a:solidFill>
                  <a:srgbClr val="534340"/>
                </a:solidFill>
                <a:latin typeface="Cambria"/>
              </a:rPr>
              <a:t> </a:t>
            </a:r>
            <a:r>
              <a:rPr lang="en-US" sz="3424" dirty="0" err="1">
                <a:solidFill>
                  <a:srgbClr val="534340"/>
                </a:solidFill>
                <a:latin typeface="Cambria"/>
              </a:rPr>
              <a:t>chanh</a:t>
            </a:r>
            <a:r>
              <a:rPr lang="en-US" sz="3424" dirty="0">
                <a:solidFill>
                  <a:srgbClr val="534340"/>
                </a:solidFill>
                <a:latin typeface="Cambria"/>
              </a:rPr>
              <a:t> non </a:t>
            </a:r>
            <a:r>
              <a:rPr lang="en-US" sz="3424" dirty="0" err="1">
                <a:solidFill>
                  <a:srgbClr val="534340"/>
                </a:solidFill>
                <a:latin typeface="Cambria"/>
              </a:rPr>
              <a:t>mới</a:t>
            </a:r>
            <a:r>
              <a:rPr lang="en-US" sz="3424" dirty="0">
                <a:solidFill>
                  <a:srgbClr val="534340"/>
                </a:solidFill>
                <a:latin typeface="Cambria"/>
              </a:rPr>
              <a:t> </a:t>
            </a:r>
            <a:r>
              <a:rPr lang="en-US" sz="3424" dirty="0" err="1">
                <a:solidFill>
                  <a:srgbClr val="534340"/>
                </a:solidFill>
                <a:latin typeface="Cambria"/>
              </a:rPr>
              <a:t>đậu</a:t>
            </a:r>
            <a:r>
              <a:rPr lang="en-US" sz="3424" dirty="0">
                <a:solidFill>
                  <a:srgbClr val="534340"/>
                </a:solidFill>
                <a:latin typeface="Cambria"/>
              </a:rPr>
              <a:t> nom </a:t>
            </a:r>
            <a:r>
              <a:rPr lang="en-US" sz="3424" dirty="0" err="1">
                <a:solidFill>
                  <a:srgbClr val="534340"/>
                </a:solidFill>
                <a:latin typeface="Cambria"/>
              </a:rPr>
              <a:t>đáng</a:t>
            </a:r>
            <a:r>
              <a:rPr lang="en-US" sz="3424" dirty="0">
                <a:solidFill>
                  <a:srgbClr val="534340"/>
                </a:solidFill>
                <a:latin typeface="Cambria"/>
              </a:rPr>
              <a:t> </a:t>
            </a:r>
            <a:r>
              <a:rPr lang="en-US" sz="3424" dirty="0" err="1">
                <a:solidFill>
                  <a:srgbClr val="534340"/>
                </a:solidFill>
                <a:latin typeface="Cambria"/>
              </a:rPr>
              <a:t>yêu</a:t>
            </a:r>
            <a:r>
              <a:rPr lang="en-US" sz="3424" dirty="0">
                <a:solidFill>
                  <a:srgbClr val="534340"/>
                </a:solidFill>
                <a:latin typeface="Cambria"/>
              </a:rPr>
              <a:t> </a:t>
            </a:r>
            <a:r>
              <a:rPr lang="en-US" sz="3424" dirty="0" err="1">
                <a:solidFill>
                  <a:srgbClr val="534340"/>
                </a:solidFill>
                <a:latin typeface="Cambria"/>
              </a:rPr>
              <a:t>lạ</a:t>
            </a:r>
            <a:r>
              <a:rPr lang="en-US" sz="3424" dirty="0">
                <a:solidFill>
                  <a:srgbClr val="534340"/>
                </a:solidFill>
                <a:latin typeface="Cambria"/>
              </a:rPr>
              <a:t>. </a:t>
            </a:r>
            <a:r>
              <a:rPr lang="en-US" sz="3424" dirty="0" err="1">
                <a:solidFill>
                  <a:srgbClr val="534340"/>
                </a:solidFill>
                <a:latin typeface="Cambria"/>
              </a:rPr>
              <a:t>Bỗng</a:t>
            </a:r>
            <a:r>
              <a:rPr lang="en-US" sz="3424" dirty="0">
                <a:solidFill>
                  <a:srgbClr val="534340"/>
                </a:solidFill>
                <a:latin typeface="Cambria"/>
              </a:rPr>
              <a:t> </a:t>
            </a:r>
            <a:r>
              <a:rPr lang="en-US" sz="3424" dirty="0" err="1">
                <a:solidFill>
                  <a:srgbClr val="534340"/>
                </a:solidFill>
                <a:latin typeface="Cambria"/>
              </a:rPr>
              <a:t>một</a:t>
            </a:r>
            <a:r>
              <a:rPr lang="en-US" sz="3424" dirty="0">
                <a:solidFill>
                  <a:srgbClr val="534340"/>
                </a:solidFill>
                <a:latin typeface="Cambria"/>
              </a:rPr>
              <a:t> </a:t>
            </a:r>
            <a:r>
              <a:rPr lang="en-US" sz="3424" dirty="0" err="1">
                <a:solidFill>
                  <a:srgbClr val="534340"/>
                </a:solidFill>
                <a:latin typeface="Cambria"/>
              </a:rPr>
              <a:t>sự</a:t>
            </a:r>
            <a:r>
              <a:rPr lang="en-US" sz="3424" dirty="0">
                <a:solidFill>
                  <a:srgbClr val="534340"/>
                </a:solidFill>
                <a:latin typeface="Cambria"/>
              </a:rPr>
              <a:t> </a:t>
            </a:r>
            <a:r>
              <a:rPr lang="en-US" sz="3424" dirty="0" err="1">
                <a:solidFill>
                  <a:srgbClr val="534340"/>
                </a:solidFill>
                <a:latin typeface="Cambria"/>
              </a:rPr>
              <a:t>việc</a:t>
            </a:r>
            <a:r>
              <a:rPr lang="en-US" sz="3424" dirty="0">
                <a:solidFill>
                  <a:srgbClr val="534340"/>
                </a:solidFill>
                <a:latin typeface="Cambria"/>
              </a:rPr>
              <a:t> </a:t>
            </a:r>
            <a:r>
              <a:rPr lang="en-US" sz="3424" dirty="0" err="1">
                <a:solidFill>
                  <a:srgbClr val="534340"/>
                </a:solidFill>
                <a:latin typeface="Cambria"/>
              </a:rPr>
              <a:t>xảy</a:t>
            </a:r>
            <a:r>
              <a:rPr lang="en-US" sz="3424" dirty="0">
                <a:solidFill>
                  <a:srgbClr val="534340"/>
                </a:solidFill>
                <a:latin typeface="Cambria"/>
              </a:rPr>
              <a:t> </a:t>
            </a:r>
            <a:r>
              <a:rPr lang="en-US" sz="3424" dirty="0" err="1">
                <a:solidFill>
                  <a:srgbClr val="534340"/>
                </a:solidFill>
                <a:latin typeface="Cambria"/>
              </a:rPr>
              <a:t>ra</a:t>
            </a:r>
            <a:r>
              <a:rPr lang="en-US" sz="3424" dirty="0">
                <a:solidFill>
                  <a:srgbClr val="534340"/>
                </a:solidFill>
                <a:latin typeface="Cambria"/>
              </a:rPr>
              <a:t> </a:t>
            </a:r>
            <a:r>
              <a:rPr lang="en-US" sz="3424" dirty="0" err="1">
                <a:solidFill>
                  <a:srgbClr val="534340"/>
                </a:solidFill>
                <a:latin typeface="Cambria"/>
              </a:rPr>
              <a:t>khiến</a:t>
            </a:r>
            <a:r>
              <a:rPr lang="en-US" sz="3424" dirty="0">
                <a:solidFill>
                  <a:srgbClr val="534340"/>
                </a:solidFill>
                <a:latin typeface="Cambria"/>
              </a:rPr>
              <a:t> </a:t>
            </a:r>
            <a:r>
              <a:rPr lang="en-US" sz="3424" dirty="0" err="1">
                <a:solidFill>
                  <a:srgbClr val="534340"/>
                </a:solidFill>
                <a:latin typeface="Cambria"/>
              </a:rPr>
              <a:t>tôi</a:t>
            </a:r>
            <a:r>
              <a:rPr lang="en-US" sz="3424" dirty="0">
                <a:solidFill>
                  <a:srgbClr val="534340"/>
                </a:solidFill>
                <a:latin typeface="Cambria"/>
              </a:rPr>
              <a:t> </a:t>
            </a:r>
            <a:r>
              <a:rPr lang="en-US" sz="3424" dirty="0" err="1">
                <a:solidFill>
                  <a:srgbClr val="534340"/>
                </a:solidFill>
                <a:latin typeface="Cambria"/>
              </a:rPr>
              <a:t>phải</a:t>
            </a:r>
            <a:r>
              <a:rPr lang="en-US" sz="3424" dirty="0">
                <a:solidFill>
                  <a:srgbClr val="534340"/>
                </a:solidFill>
                <a:latin typeface="Cambria"/>
              </a:rPr>
              <a:t> </a:t>
            </a:r>
            <a:r>
              <a:rPr lang="en-US" sz="3424" dirty="0" err="1">
                <a:solidFill>
                  <a:srgbClr val="534340"/>
                </a:solidFill>
                <a:latin typeface="Cambria"/>
              </a:rPr>
              <a:t>đặc</a:t>
            </a:r>
            <a:r>
              <a:rPr lang="en-US" sz="3424" dirty="0">
                <a:solidFill>
                  <a:srgbClr val="534340"/>
                </a:solidFill>
                <a:latin typeface="Cambria"/>
              </a:rPr>
              <a:t> </a:t>
            </a:r>
            <a:r>
              <a:rPr lang="en-US" sz="3424" dirty="0" err="1">
                <a:solidFill>
                  <a:srgbClr val="534340"/>
                </a:solidFill>
                <a:latin typeface="Cambria"/>
              </a:rPr>
              <a:t>biệt</a:t>
            </a:r>
            <a:r>
              <a:rPr lang="en-US" sz="3424" dirty="0">
                <a:solidFill>
                  <a:srgbClr val="534340"/>
                </a:solidFill>
                <a:latin typeface="Cambria"/>
              </a:rPr>
              <a:t> </a:t>
            </a:r>
            <a:r>
              <a:rPr lang="en-US" sz="3424" dirty="0" err="1">
                <a:solidFill>
                  <a:srgbClr val="534340"/>
                </a:solidFill>
                <a:latin typeface="Cambria"/>
              </a:rPr>
              <a:t>chú</a:t>
            </a:r>
            <a:r>
              <a:rPr lang="en-US" sz="3424" dirty="0">
                <a:solidFill>
                  <a:srgbClr val="534340"/>
                </a:solidFill>
                <a:latin typeface="Cambria"/>
              </a:rPr>
              <a:t> ý: </a:t>
            </a:r>
            <a:r>
              <a:rPr lang="en-US" sz="3424" dirty="0" err="1">
                <a:solidFill>
                  <a:srgbClr val="534340"/>
                </a:solidFill>
                <a:latin typeface="Cambria"/>
              </a:rPr>
              <a:t>trứng</a:t>
            </a:r>
            <a:r>
              <a:rPr lang="en-US" sz="3424" dirty="0">
                <a:solidFill>
                  <a:srgbClr val="534340"/>
                </a:solidFill>
                <a:latin typeface="Cambria"/>
              </a:rPr>
              <a:t> </a:t>
            </a:r>
            <a:r>
              <a:rPr lang="en-US" sz="3424" dirty="0" err="1">
                <a:solidFill>
                  <a:srgbClr val="534340"/>
                </a:solidFill>
                <a:latin typeface="Cambria"/>
              </a:rPr>
              <a:t>bọ</a:t>
            </a:r>
            <a:r>
              <a:rPr lang="en-US" sz="3424" dirty="0">
                <a:solidFill>
                  <a:srgbClr val="534340"/>
                </a:solidFill>
                <a:latin typeface="Cambria"/>
              </a:rPr>
              <a:t> </a:t>
            </a:r>
            <a:r>
              <a:rPr lang="en-US" sz="3424" dirty="0" err="1">
                <a:solidFill>
                  <a:srgbClr val="534340"/>
                </a:solidFill>
                <a:latin typeface="Cambria"/>
              </a:rPr>
              <a:t>ngựa</a:t>
            </a:r>
            <a:r>
              <a:rPr lang="en-US" sz="3424" dirty="0">
                <a:solidFill>
                  <a:srgbClr val="534340"/>
                </a:solidFill>
                <a:latin typeface="Cambria"/>
              </a:rPr>
              <a:t> </a:t>
            </a:r>
            <a:r>
              <a:rPr lang="en-US" sz="3424" dirty="0" err="1">
                <a:solidFill>
                  <a:srgbClr val="534340"/>
                </a:solidFill>
                <a:latin typeface="Cambria"/>
              </a:rPr>
              <a:t>nở</a:t>
            </a:r>
            <a:r>
              <a:rPr lang="en-US" sz="3424" dirty="0">
                <a:solidFill>
                  <a:srgbClr val="534340"/>
                </a:solidFill>
                <a:latin typeface="Cambria"/>
              </a:rPr>
              <a:t>.</a:t>
            </a:r>
          </a:p>
        </p:txBody>
      </p:sp>
      <p:sp>
        <p:nvSpPr>
          <p:cNvPr id="11" name="TextBox 11"/>
          <p:cNvSpPr txBox="1"/>
          <p:nvPr/>
        </p:nvSpPr>
        <p:spPr>
          <a:xfrm>
            <a:off x="862062" y="4377664"/>
            <a:ext cx="10030203" cy="1616276"/>
          </a:xfrm>
          <a:prstGeom prst="rect">
            <a:avLst/>
          </a:prstGeom>
        </p:spPr>
        <p:txBody>
          <a:bodyPr lIns="0" tIns="0" rIns="0" bIns="0" rtlCol="0" anchor="t">
            <a:spAutoFit/>
          </a:bodyPr>
          <a:lstStyle/>
          <a:p>
            <a:pPr algn="just" defTabSz="609630">
              <a:lnSpc>
                <a:spcPts val="4280"/>
              </a:lnSpc>
            </a:pPr>
            <a:r>
              <a:rPr lang="en-US" sz="3424">
                <a:solidFill>
                  <a:srgbClr val="534340"/>
                </a:solidFill>
                <a:latin typeface="Cambria"/>
              </a:rPr>
              <a:t>Tôi đến tận gốc chanh chăm chú theo dõi. Từng đợt, từng đợt, bảy tám con một lúc, những chú bọ ngựa bé tí ti như con muỗi, màu xanh cốm, … </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1000"/>
                                        <p:tgtEl>
                                          <p:spTgt spid="10"/>
                                        </p:tgtEl>
                                      </p:cBhvr>
                                    </p:animEffect>
                                    <p:anim calcmode="lin" valueType="num">
                                      <p:cBhvr>
                                        <p:cTn id="21" dur="1000" fill="hold"/>
                                        <p:tgtEl>
                                          <p:spTgt spid="10"/>
                                        </p:tgtEl>
                                        <p:attrNameLst>
                                          <p:attrName>ppt_x</p:attrName>
                                        </p:attrNameLst>
                                      </p:cBhvr>
                                      <p:tavLst>
                                        <p:tav tm="0">
                                          <p:val>
                                            <p:strVal val="#ppt_x"/>
                                          </p:val>
                                        </p:tav>
                                        <p:tav tm="100000">
                                          <p:val>
                                            <p:strVal val="#ppt_x"/>
                                          </p:val>
                                        </p:tav>
                                      </p:tavLst>
                                    </p:anim>
                                    <p:anim calcmode="lin" valueType="num">
                                      <p:cBhvr>
                                        <p:cTn id="22" dur="1000" fill="hold"/>
                                        <p:tgtEl>
                                          <p:spTgt spid="10"/>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1000"/>
                                        <p:tgtEl>
                                          <p:spTgt spid="8"/>
                                        </p:tgtEl>
                                      </p:cBhvr>
                                    </p:animEffect>
                                    <p:anim calcmode="lin" valueType="num">
                                      <p:cBhvr>
                                        <p:cTn id="31" dur="1000" fill="hold"/>
                                        <p:tgtEl>
                                          <p:spTgt spid="8"/>
                                        </p:tgtEl>
                                        <p:attrNameLst>
                                          <p:attrName>ppt_x</p:attrName>
                                        </p:attrNameLst>
                                      </p:cBhvr>
                                      <p:tavLst>
                                        <p:tav tm="0">
                                          <p:val>
                                            <p:strVal val="#ppt_x"/>
                                          </p:val>
                                        </p:tav>
                                        <p:tav tm="100000">
                                          <p:val>
                                            <p:strVal val="#ppt_x"/>
                                          </p:val>
                                        </p:tav>
                                      </p:tavLst>
                                    </p:anim>
                                    <p:anim calcmode="lin" valueType="num">
                                      <p:cBhvr>
                                        <p:cTn id="3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4FCD9"/>
        </a:solidFill>
        <a:effectLst/>
      </p:bgPr>
    </p:bg>
    <p:spTree>
      <p:nvGrpSpPr>
        <p:cNvPr id="1" name=""/>
        <p:cNvGrpSpPr/>
        <p:nvPr/>
      </p:nvGrpSpPr>
      <p:grpSpPr>
        <a:xfrm>
          <a:off x="0" y="0"/>
          <a:ext cx="0" cy="0"/>
          <a:chOff x="0" y="0"/>
          <a:chExt cx="0" cy="0"/>
        </a:xfrm>
      </p:grpSpPr>
      <p:sp>
        <p:nvSpPr>
          <p:cNvPr id="2" name="Freeform 2"/>
          <p:cNvSpPr/>
          <p:nvPr/>
        </p:nvSpPr>
        <p:spPr>
          <a:xfrm rot="-5400000">
            <a:off x="2656579" y="-2323912"/>
            <a:ext cx="6587083" cy="11505823"/>
          </a:xfrm>
          <a:custGeom>
            <a:avLst/>
            <a:gdLst/>
            <a:ahLst/>
            <a:cxnLst/>
            <a:rect l="l" t="t" r="r" b="b"/>
            <a:pathLst>
              <a:path w="9880625" h="17258734">
                <a:moveTo>
                  <a:pt x="0" y="0"/>
                </a:moveTo>
                <a:lnTo>
                  <a:pt x="9880626" y="0"/>
                </a:lnTo>
                <a:lnTo>
                  <a:pt x="9880626" y="17258734"/>
                </a:lnTo>
                <a:lnTo>
                  <a:pt x="0" y="1725873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vi-VN"/>
          </a:p>
        </p:txBody>
      </p:sp>
      <p:sp>
        <p:nvSpPr>
          <p:cNvPr id="3" name="Freeform 3"/>
          <p:cNvSpPr/>
          <p:nvPr/>
        </p:nvSpPr>
        <p:spPr>
          <a:xfrm rot="5658836">
            <a:off x="10432308" y="-1624993"/>
            <a:ext cx="3492395" cy="3116963"/>
          </a:xfrm>
          <a:custGeom>
            <a:avLst/>
            <a:gdLst/>
            <a:ahLst/>
            <a:cxnLst/>
            <a:rect l="l" t="t" r="r" b="b"/>
            <a:pathLst>
              <a:path w="5238593" h="4675444">
                <a:moveTo>
                  <a:pt x="0" y="0"/>
                </a:moveTo>
                <a:lnTo>
                  <a:pt x="5238593" y="0"/>
                </a:lnTo>
                <a:lnTo>
                  <a:pt x="5238593" y="4675444"/>
                </a:lnTo>
                <a:lnTo>
                  <a:pt x="0" y="467544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vi-VN"/>
          </a:p>
        </p:txBody>
      </p:sp>
      <p:sp>
        <p:nvSpPr>
          <p:cNvPr id="4" name="Freeform 4"/>
          <p:cNvSpPr/>
          <p:nvPr/>
        </p:nvSpPr>
        <p:spPr>
          <a:xfrm rot="8247764">
            <a:off x="-1621595" y="-1840400"/>
            <a:ext cx="4022772" cy="3152847"/>
          </a:xfrm>
          <a:custGeom>
            <a:avLst/>
            <a:gdLst/>
            <a:ahLst/>
            <a:cxnLst/>
            <a:rect l="l" t="t" r="r" b="b"/>
            <a:pathLst>
              <a:path w="6034158" h="4729271">
                <a:moveTo>
                  <a:pt x="0" y="0"/>
                </a:moveTo>
                <a:lnTo>
                  <a:pt x="6034158" y="0"/>
                </a:lnTo>
                <a:lnTo>
                  <a:pt x="6034158" y="4729271"/>
                </a:lnTo>
                <a:lnTo>
                  <a:pt x="0" y="472927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vi-VN"/>
          </a:p>
        </p:txBody>
      </p:sp>
      <p:sp>
        <p:nvSpPr>
          <p:cNvPr id="5" name="Freeform 5"/>
          <p:cNvSpPr/>
          <p:nvPr/>
        </p:nvSpPr>
        <p:spPr>
          <a:xfrm rot="1777657">
            <a:off x="9784823" y="5184218"/>
            <a:ext cx="4817011" cy="3775333"/>
          </a:xfrm>
          <a:custGeom>
            <a:avLst/>
            <a:gdLst/>
            <a:ahLst/>
            <a:cxnLst/>
            <a:rect l="l" t="t" r="r" b="b"/>
            <a:pathLst>
              <a:path w="7225517" h="5662999">
                <a:moveTo>
                  <a:pt x="0" y="0"/>
                </a:moveTo>
                <a:lnTo>
                  <a:pt x="7225517" y="0"/>
                </a:lnTo>
                <a:lnTo>
                  <a:pt x="7225517" y="5662999"/>
                </a:lnTo>
                <a:lnTo>
                  <a:pt x="0" y="566299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vi-VN"/>
          </a:p>
        </p:txBody>
      </p:sp>
      <p:sp>
        <p:nvSpPr>
          <p:cNvPr id="6" name="TextBox 6"/>
          <p:cNvSpPr txBox="1"/>
          <p:nvPr/>
        </p:nvSpPr>
        <p:spPr>
          <a:xfrm>
            <a:off x="884194" y="917268"/>
            <a:ext cx="10068621" cy="5745163"/>
          </a:xfrm>
          <a:prstGeom prst="rect">
            <a:avLst/>
          </a:prstGeom>
        </p:spPr>
        <p:txBody>
          <a:bodyPr lIns="0" tIns="0" rIns="0" bIns="0" rtlCol="0" anchor="t">
            <a:spAutoFit/>
          </a:bodyPr>
          <a:lstStyle/>
          <a:p>
            <a:pPr algn="just" defTabSz="609630">
              <a:lnSpc>
                <a:spcPts val="3209"/>
              </a:lnSpc>
            </a:pPr>
            <a:r>
              <a:rPr lang="en-US" sz="3056" dirty="0" err="1">
                <a:solidFill>
                  <a:srgbClr val="534340"/>
                </a:solidFill>
                <a:latin typeface="Cambria"/>
              </a:rPr>
              <a:t>ló</a:t>
            </a:r>
            <a:r>
              <a:rPr lang="en-US" sz="3056" dirty="0">
                <a:solidFill>
                  <a:srgbClr val="534340"/>
                </a:solidFill>
                <a:latin typeface="Cambria"/>
              </a:rPr>
              <a:t> </a:t>
            </a:r>
            <a:r>
              <a:rPr lang="en-US" sz="3056" dirty="0" err="1">
                <a:solidFill>
                  <a:srgbClr val="534340"/>
                </a:solidFill>
                <a:latin typeface="Cambria"/>
              </a:rPr>
              <a:t>cái</a:t>
            </a:r>
            <a:r>
              <a:rPr lang="en-US" sz="3056" dirty="0">
                <a:solidFill>
                  <a:srgbClr val="534340"/>
                </a:solidFill>
                <a:latin typeface="Cambria"/>
              </a:rPr>
              <a:t> </a:t>
            </a:r>
            <a:r>
              <a:rPr lang="en-US" sz="3056" dirty="0" err="1">
                <a:solidFill>
                  <a:srgbClr val="534340"/>
                </a:solidFill>
                <a:latin typeface="Cambria"/>
              </a:rPr>
              <a:t>đầu</a:t>
            </a:r>
            <a:r>
              <a:rPr lang="en-US" sz="3056" dirty="0">
                <a:solidFill>
                  <a:srgbClr val="534340"/>
                </a:solidFill>
                <a:latin typeface="Cambria"/>
              </a:rPr>
              <a:t> </a:t>
            </a:r>
            <a:r>
              <a:rPr lang="en-US" sz="3056" dirty="0" err="1">
                <a:solidFill>
                  <a:srgbClr val="534340"/>
                </a:solidFill>
                <a:latin typeface="Cambria"/>
              </a:rPr>
              <a:t>tinh</a:t>
            </a:r>
            <a:r>
              <a:rPr lang="en-US" sz="3056" dirty="0">
                <a:solidFill>
                  <a:srgbClr val="534340"/>
                </a:solidFill>
                <a:latin typeface="Cambria"/>
              </a:rPr>
              <a:t> </a:t>
            </a:r>
            <a:r>
              <a:rPr lang="en-US" sz="3056" dirty="0" err="1">
                <a:solidFill>
                  <a:srgbClr val="534340"/>
                </a:solidFill>
                <a:latin typeface="Cambria"/>
              </a:rPr>
              <a:t>nghịch</a:t>
            </a:r>
            <a:r>
              <a:rPr lang="en-US" sz="3056" dirty="0">
                <a:solidFill>
                  <a:srgbClr val="534340"/>
                </a:solidFill>
                <a:latin typeface="Cambria"/>
              </a:rPr>
              <a:t> </a:t>
            </a:r>
            <a:r>
              <a:rPr lang="en-US" sz="3056" dirty="0" err="1">
                <a:solidFill>
                  <a:srgbClr val="534340"/>
                </a:solidFill>
                <a:latin typeface="Cambria"/>
              </a:rPr>
              <a:t>có</a:t>
            </a:r>
            <a:r>
              <a:rPr lang="en-US" sz="3056" dirty="0">
                <a:solidFill>
                  <a:srgbClr val="534340"/>
                </a:solidFill>
                <a:latin typeface="Cambria"/>
              </a:rPr>
              <a:t> </a:t>
            </a:r>
            <a:r>
              <a:rPr lang="en-US" sz="3056" dirty="0" err="1">
                <a:solidFill>
                  <a:srgbClr val="534340"/>
                </a:solidFill>
                <a:latin typeface="Cambria"/>
              </a:rPr>
              <a:t>đôi</a:t>
            </a:r>
            <a:r>
              <a:rPr lang="en-US" sz="3056" dirty="0">
                <a:solidFill>
                  <a:srgbClr val="534340"/>
                </a:solidFill>
                <a:latin typeface="Cambria"/>
              </a:rPr>
              <a:t> </a:t>
            </a:r>
            <a:r>
              <a:rPr lang="en-US" sz="3056" dirty="0" err="1">
                <a:solidFill>
                  <a:srgbClr val="534340"/>
                </a:solidFill>
                <a:latin typeface="Cambria"/>
              </a:rPr>
              <a:t>mắt</a:t>
            </a:r>
            <a:r>
              <a:rPr lang="en-US" sz="3056" dirty="0">
                <a:solidFill>
                  <a:srgbClr val="534340"/>
                </a:solidFill>
                <a:latin typeface="Cambria"/>
              </a:rPr>
              <a:t> </a:t>
            </a:r>
            <a:r>
              <a:rPr lang="en-US" sz="3056" dirty="0" err="1">
                <a:solidFill>
                  <a:srgbClr val="534340"/>
                </a:solidFill>
                <a:latin typeface="Cambria"/>
              </a:rPr>
              <a:t>thô</a:t>
            </a:r>
            <a:r>
              <a:rPr lang="en-US" sz="3056" dirty="0">
                <a:solidFill>
                  <a:srgbClr val="534340"/>
                </a:solidFill>
                <a:latin typeface="Cambria"/>
              </a:rPr>
              <a:t> </a:t>
            </a:r>
            <a:r>
              <a:rPr lang="en-US" sz="3056" dirty="0" err="1">
                <a:solidFill>
                  <a:srgbClr val="534340"/>
                </a:solidFill>
                <a:latin typeface="Cambria"/>
              </a:rPr>
              <a:t>lố</a:t>
            </a:r>
            <a:r>
              <a:rPr lang="en-US" sz="3056" dirty="0">
                <a:solidFill>
                  <a:srgbClr val="534340"/>
                </a:solidFill>
                <a:latin typeface="Cambria"/>
              </a:rPr>
              <a:t> </a:t>
            </a:r>
            <a:r>
              <a:rPr lang="en-US" sz="3056" dirty="0" err="1">
                <a:solidFill>
                  <a:srgbClr val="534340"/>
                </a:solidFill>
                <a:latin typeface="Cambria"/>
              </a:rPr>
              <a:t>lách</a:t>
            </a:r>
            <a:r>
              <a:rPr lang="en-US" sz="3056" dirty="0">
                <a:solidFill>
                  <a:srgbClr val="534340"/>
                </a:solidFill>
                <a:latin typeface="Cambria"/>
              </a:rPr>
              <a:t> </a:t>
            </a:r>
            <a:r>
              <a:rPr lang="en-US" sz="3056" dirty="0" err="1">
                <a:solidFill>
                  <a:srgbClr val="534340"/>
                </a:solidFill>
                <a:latin typeface="Cambria"/>
              </a:rPr>
              <a:t>khỏi</a:t>
            </a:r>
            <a:r>
              <a:rPr lang="en-US" sz="3056" dirty="0">
                <a:solidFill>
                  <a:srgbClr val="534340"/>
                </a:solidFill>
                <a:latin typeface="Cambria"/>
              </a:rPr>
              <a:t> </a:t>
            </a:r>
            <a:r>
              <a:rPr lang="en-US" sz="3056" dirty="0" err="1">
                <a:solidFill>
                  <a:srgbClr val="534340"/>
                </a:solidFill>
                <a:latin typeface="Cambria"/>
              </a:rPr>
              <a:t>kẽ</a:t>
            </a:r>
            <a:r>
              <a:rPr lang="en-US" sz="3056" dirty="0">
                <a:solidFill>
                  <a:srgbClr val="534340"/>
                </a:solidFill>
                <a:latin typeface="Cambria"/>
              </a:rPr>
              <a:t> </a:t>
            </a:r>
            <a:r>
              <a:rPr lang="en-US" sz="3056" dirty="0" err="1">
                <a:solidFill>
                  <a:srgbClr val="534340"/>
                </a:solidFill>
                <a:latin typeface="Cambria"/>
              </a:rPr>
              <a:t>hở</a:t>
            </a:r>
            <a:r>
              <a:rPr lang="en-US" sz="3056" dirty="0">
                <a:solidFill>
                  <a:srgbClr val="534340"/>
                </a:solidFill>
                <a:latin typeface="Cambria"/>
              </a:rPr>
              <a:t> </a:t>
            </a:r>
            <a:r>
              <a:rPr lang="en-US" sz="3056" dirty="0" err="1">
                <a:solidFill>
                  <a:srgbClr val="534340"/>
                </a:solidFill>
                <a:latin typeface="Cambria"/>
              </a:rPr>
              <a:t>trên</a:t>
            </a:r>
            <a:r>
              <a:rPr lang="en-US" sz="3056" dirty="0">
                <a:solidFill>
                  <a:srgbClr val="534340"/>
                </a:solidFill>
                <a:latin typeface="Cambria"/>
              </a:rPr>
              <a:t> ổ </a:t>
            </a:r>
            <a:r>
              <a:rPr lang="en-US" sz="3056" dirty="0" err="1">
                <a:solidFill>
                  <a:srgbClr val="534340"/>
                </a:solidFill>
                <a:latin typeface="Cambria"/>
              </a:rPr>
              <a:t>trứng</a:t>
            </a:r>
            <a:r>
              <a:rPr lang="en-US" sz="3056" dirty="0">
                <a:solidFill>
                  <a:srgbClr val="534340"/>
                </a:solidFill>
                <a:latin typeface="Cambria"/>
              </a:rPr>
              <a:t> </a:t>
            </a:r>
            <a:r>
              <a:rPr lang="en-US" sz="3056" dirty="0" err="1">
                <a:solidFill>
                  <a:srgbClr val="534340"/>
                </a:solidFill>
                <a:latin typeface="Cambria"/>
              </a:rPr>
              <a:t>mẹ</a:t>
            </a:r>
            <a:r>
              <a:rPr lang="en-US" sz="3056" dirty="0">
                <a:solidFill>
                  <a:srgbClr val="534340"/>
                </a:solidFill>
                <a:latin typeface="Cambria"/>
              </a:rPr>
              <a:t>, </a:t>
            </a:r>
            <a:r>
              <a:rPr lang="en-US" sz="3056" dirty="0" err="1">
                <a:solidFill>
                  <a:srgbClr val="534340"/>
                </a:solidFill>
                <a:latin typeface="Cambria"/>
              </a:rPr>
              <a:t>cố</a:t>
            </a:r>
            <a:r>
              <a:rPr lang="en-US" sz="3056" dirty="0">
                <a:solidFill>
                  <a:srgbClr val="534340"/>
                </a:solidFill>
                <a:latin typeface="Cambria"/>
              </a:rPr>
              <a:t> </a:t>
            </a:r>
            <a:r>
              <a:rPr lang="en-US" sz="3056" dirty="0" err="1">
                <a:solidFill>
                  <a:srgbClr val="534340"/>
                </a:solidFill>
                <a:latin typeface="Cambria"/>
              </a:rPr>
              <a:t>trườn</a:t>
            </a:r>
            <a:r>
              <a:rPr lang="en-US" sz="3056" dirty="0">
                <a:solidFill>
                  <a:srgbClr val="534340"/>
                </a:solidFill>
                <a:latin typeface="Cambria"/>
              </a:rPr>
              <a:t> </a:t>
            </a:r>
            <a:r>
              <a:rPr lang="en-US" sz="3056" dirty="0" err="1">
                <a:solidFill>
                  <a:srgbClr val="534340"/>
                </a:solidFill>
                <a:latin typeface="Cambria"/>
              </a:rPr>
              <a:t>ra</a:t>
            </a:r>
            <a:r>
              <a:rPr lang="en-US" sz="3056" dirty="0">
                <a:solidFill>
                  <a:srgbClr val="534340"/>
                </a:solidFill>
                <a:latin typeface="Cambria"/>
              </a:rPr>
              <a:t>, </a:t>
            </a:r>
            <a:r>
              <a:rPr lang="en-US" sz="3056" dirty="0" err="1">
                <a:solidFill>
                  <a:srgbClr val="534340"/>
                </a:solidFill>
                <a:latin typeface="Cambria"/>
              </a:rPr>
              <a:t>thoát</a:t>
            </a:r>
            <a:r>
              <a:rPr lang="en-US" sz="3056" dirty="0">
                <a:solidFill>
                  <a:srgbClr val="534340"/>
                </a:solidFill>
                <a:latin typeface="Cambria"/>
              </a:rPr>
              <a:t> </a:t>
            </a:r>
            <a:r>
              <a:rPr lang="en-US" sz="3056" dirty="0" err="1">
                <a:solidFill>
                  <a:srgbClr val="534340"/>
                </a:solidFill>
                <a:latin typeface="Cambria"/>
              </a:rPr>
              <a:t>được</a:t>
            </a:r>
            <a:r>
              <a:rPr lang="en-US" sz="3056" dirty="0">
                <a:solidFill>
                  <a:srgbClr val="534340"/>
                </a:solidFill>
                <a:latin typeface="Cambria"/>
              </a:rPr>
              <a:t> </a:t>
            </a:r>
            <a:r>
              <a:rPr lang="en-US" sz="3056" dirty="0" err="1">
                <a:solidFill>
                  <a:srgbClr val="534340"/>
                </a:solidFill>
                <a:latin typeface="Cambria"/>
              </a:rPr>
              <a:t>cái</a:t>
            </a:r>
            <a:r>
              <a:rPr lang="en-US" sz="3056" dirty="0">
                <a:solidFill>
                  <a:srgbClr val="534340"/>
                </a:solidFill>
                <a:latin typeface="Cambria"/>
              </a:rPr>
              <a:t> </a:t>
            </a:r>
            <a:r>
              <a:rPr lang="en-US" sz="3056" dirty="0" err="1">
                <a:solidFill>
                  <a:srgbClr val="534340"/>
                </a:solidFill>
                <a:latin typeface="Cambria"/>
              </a:rPr>
              <a:t>đầu</a:t>
            </a:r>
            <a:r>
              <a:rPr lang="en-US" sz="3056" dirty="0">
                <a:solidFill>
                  <a:srgbClr val="534340"/>
                </a:solidFill>
                <a:latin typeface="Cambria"/>
              </a:rPr>
              <a:t>, </a:t>
            </a:r>
            <a:r>
              <a:rPr lang="en-US" sz="3056" dirty="0" err="1">
                <a:solidFill>
                  <a:srgbClr val="534340"/>
                </a:solidFill>
                <a:latin typeface="Cambria"/>
              </a:rPr>
              <a:t>cái</a:t>
            </a:r>
            <a:r>
              <a:rPr lang="en-US" sz="3056" dirty="0">
                <a:solidFill>
                  <a:srgbClr val="534340"/>
                </a:solidFill>
                <a:latin typeface="Cambria"/>
              </a:rPr>
              <a:t> </a:t>
            </a:r>
            <a:r>
              <a:rPr lang="en-US" sz="3056" dirty="0" err="1">
                <a:solidFill>
                  <a:srgbClr val="534340"/>
                </a:solidFill>
                <a:latin typeface="Cambria"/>
              </a:rPr>
              <a:t>mình</a:t>
            </a:r>
            <a:r>
              <a:rPr lang="en-US" sz="3056" dirty="0">
                <a:solidFill>
                  <a:srgbClr val="534340"/>
                </a:solidFill>
                <a:latin typeface="Cambria"/>
              </a:rPr>
              <a:t>… </a:t>
            </a:r>
            <a:r>
              <a:rPr lang="en-US" sz="3056" dirty="0" err="1">
                <a:solidFill>
                  <a:srgbClr val="534340"/>
                </a:solidFill>
                <a:latin typeface="Cambria"/>
              </a:rPr>
              <a:t>rồi</a:t>
            </a:r>
            <a:r>
              <a:rPr lang="en-US" sz="3056" dirty="0">
                <a:solidFill>
                  <a:srgbClr val="534340"/>
                </a:solidFill>
                <a:latin typeface="Cambria"/>
              </a:rPr>
              <a:t> </a:t>
            </a:r>
            <a:r>
              <a:rPr lang="en-US" sz="3056" dirty="0" err="1">
                <a:solidFill>
                  <a:srgbClr val="534340"/>
                </a:solidFill>
                <a:latin typeface="Cambria"/>
              </a:rPr>
              <a:t>nhẹ</a:t>
            </a:r>
            <a:r>
              <a:rPr lang="en-US" sz="3056" dirty="0">
                <a:solidFill>
                  <a:srgbClr val="534340"/>
                </a:solidFill>
                <a:latin typeface="Cambria"/>
              </a:rPr>
              <a:t> </a:t>
            </a:r>
            <a:r>
              <a:rPr lang="en-US" sz="3056" dirty="0" err="1">
                <a:solidFill>
                  <a:srgbClr val="534340"/>
                </a:solidFill>
                <a:latin typeface="Cambria"/>
              </a:rPr>
              <a:t>nhàng</a:t>
            </a:r>
            <a:r>
              <a:rPr lang="en-US" sz="3056" dirty="0">
                <a:solidFill>
                  <a:srgbClr val="534340"/>
                </a:solidFill>
                <a:latin typeface="Cambria"/>
              </a:rPr>
              <a:t> </a:t>
            </a:r>
            <a:r>
              <a:rPr lang="en-US" sz="3056" dirty="0" err="1">
                <a:solidFill>
                  <a:srgbClr val="534340"/>
                </a:solidFill>
                <a:latin typeface="Cambria"/>
              </a:rPr>
              <a:t>tọt</a:t>
            </a:r>
            <a:r>
              <a:rPr lang="en-US" sz="3056" dirty="0">
                <a:solidFill>
                  <a:srgbClr val="534340"/>
                </a:solidFill>
                <a:latin typeface="Cambria"/>
              </a:rPr>
              <a:t> </a:t>
            </a:r>
            <a:r>
              <a:rPr lang="en-US" sz="3056" dirty="0" err="1">
                <a:solidFill>
                  <a:srgbClr val="534340"/>
                </a:solidFill>
                <a:latin typeface="Cambria"/>
              </a:rPr>
              <a:t>khỏi</a:t>
            </a:r>
            <a:r>
              <a:rPr lang="en-US" sz="3056" dirty="0">
                <a:solidFill>
                  <a:srgbClr val="534340"/>
                </a:solidFill>
                <a:latin typeface="Cambria"/>
              </a:rPr>
              <a:t> ổ </a:t>
            </a:r>
            <a:r>
              <a:rPr lang="en-US" sz="3056" dirty="0" err="1">
                <a:solidFill>
                  <a:srgbClr val="534340"/>
                </a:solidFill>
                <a:latin typeface="Cambria"/>
              </a:rPr>
              <a:t>trứng</a:t>
            </a:r>
            <a:r>
              <a:rPr lang="en-US" sz="3056" dirty="0">
                <a:solidFill>
                  <a:srgbClr val="534340"/>
                </a:solidFill>
                <a:latin typeface="Cambria"/>
              </a:rPr>
              <a:t>, </a:t>
            </a:r>
            <a:r>
              <a:rPr lang="en-US" sz="3056" dirty="0" err="1">
                <a:solidFill>
                  <a:srgbClr val="534340"/>
                </a:solidFill>
                <a:latin typeface="Cambria"/>
              </a:rPr>
              <a:t>treo</a:t>
            </a:r>
            <a:r>
              <a:rPr lang="en-US" sz="3056" dirty="0">
                <a:solidFill>
                  <a:srgbClr val="534340"/>
                </a:solidFill>
                <a:latin typeface="Cambria"/>
              </a:rPr>
              <a:t> </a:t>
            </a:r>
            <a:r>
              <a:rPr lang="en-US" sz="3056" dirty="0" err="1">
                <a:solidFill>
                  <a:srgbClr val="534340"/>
                </a:solidFill>
                <a:latin typeface="Cambria"/>
              </a:rPr>
              <a:t>lơ</a:t>
            </a:r>
            <a:r>
              <a:rPr lang="en-US" sz="3056" dirty="0">
                <a:solidFill>
                  <a:srgbClr val="534340"/>
                </a:solidFill>
                <a:latin typeface="Cambria"/>
              </a:rPr>
              <a:t> </a:t>
            </a:r>
            <a:r>
              <a:rPr lang="en-US" sz="3056" dirty="0" err="1">
                <a:solidFill>
                  <a:srgbClr val="534340"/>
                </a:solidFill>
                <a:latin typeface="Cambria"/>
              </a:rPr>
              <a:t>lửng</a:t>
            </a:r>
            <a:r>
              <a:rPr lang="en-US" sz="3056" dirty="0">
                <a:solidFill>
                  <a:srgbClr val="534340"/>
                </a:solidFill>
                <a:latin typeface="Cambria"/>
              </a:rPr>
              <a:t> </a:t>
            </a:r>
            <a:r>
              <a:rPr lang="en-US" sz="3056" dirty="0" err="1">
                <a:solidFill>
                  <a:srgbClr val="534340"/>
                </a:solidFill>
                <a:latin typeface="Cambria"/>
              </a:rPr>
              <a:t>trên</a:t>
            </a:r>
            <a:r>
              <a:rPr lang="en-US" sz="3056" dirty="0">
                <a:solidFill>
                  <a:srgbClr val="534340"/>
                </a:solidFill>
                <a:latin typeface="Cambria"/>
              </a:rPr>
              <a:t> </a:t>
            </a:r>
            <a:r>
              <a:rPr lang="en-US" sz="3056" dirty="0" err="1">
                <a:solidFill>
                  <a:srgbClr val="534340"/>
                </a:solidFill>
                <a:latin typeface="Cambria"/>
              </a:rPr>
              <a:t>một</a:t>
            </a:r>
            <a:r>
              <a:rPr lang="en-US" sz="3056" dirty="0">
                <a:solidFill>
                  <a:srgbClr val="534340"/>
                </a:solidFill>
                <a:latin typeface="Cambria"/>
              </a:rPr>
              <a:t> </a:t>
            </a:r>
            <a:r>
              <a:rPr lang="en-US" sz="3056" dirty="0" err="1">
                <a:solidFill>
                  <a:srgbClr val="534340"/>
                </a:solidFill>
                <a:latin typeface="Cambria"/>
              </a:rPr>
              <a:t>sợi</a:t>
            </a:r>
            <a:r>
              <a:rPr lang="en-US" sz="3056" dirty="0">
                <a:solidFill>
                  <a:srgbClr val="534340"/>
                </a:solidFill>
                <a:latin typeface="Cambria"/>
              </a:rPr>
              <a:t> </a:t>
            </a:r>
            <a:r>
              <a:rPr lang="en-US" sz="3056" dirty="0" err="1">
                <a:solidFill>
                  <a:srgbClr val="534340"/>
                </a:solidFill>
                <a:latin typeface="Cambria"/>
              </a:rPr>
              <a:t>tơ</a:t>
            </a:r>
            <a:r>
              <a:rPr lang="en-US" sz="3056" dirty="0">
                <a:solidFill>
                  <a:srgbClr val="534340"/>
                </a:solidFill>
                <a:latin typeface="Cambria"/>
              </a:rPr>
              <a:t> </a:t>
            </a:r>
            <a:r>
              <a:rPr lang="en-US" sz="3056" dirty="0" err="1">
                <a:solidFill>
                  <a:srgbClr val="534340"/>
                </a:solidFill>
                <a:latin typeface="Cambria"/>
              </a:rPr>
              <a:t>rất</a:t>
            </a:r>
            <a:r>
              <a:rPr lang="en-US" sz="3056" dirty="0">
                <a:solidFill>
                  <a:srgbClr val="534340"/>
                </a:solidFill>
                <a:latin typeface="Cambria"/>
              </a:rPr>
              <a:t> </a:t>
            </a:r>
            <a:r>
              <a:rPr lang="en-US" sz="3056" dirty="0" err="1">
                <a:solidFill>
                  <a:srgbClr val="534340"/>
                </a:solidFill>
                <a:latin typeface="Cambria"/>
              </a:rPr>
              <a:t>mảnh</a:t>
            </a:r>
            <a:r>
              <a:rPr lang="en-US" sz="3056" dirty="0">
                <a:solidFill>
                  <a:srgbClr val="534340"/>
                </a:solidFill>
                <a:latin typeface="Cambria"/>
              </a:rPr>
              <a:t> bay </a:t>
            </a:r>
            <a:r>
              <a:rPr lang="en-US" sz="3056" dirty="0" err="1">
                <a:solidFill>
                  <a:srgbClr val="534340"/>
                </a:solidFill>
                <a:latin typeface="Cambria"/>
              </a:rPr>
              <a:t>bay</a:t>
            </a:r>
            <a:r>
              <a:rPr lang="en-US" sz="3056" dirty="0">
                <a:solidFill>
                  <a:srgbClr val="534340"/>
                </a:solidFill>
                <a:latin typeface="Cambria"/>
              </a:rPr>
              <a:t> </a:t>
            </a:r>
            <a:r>
              <a:rPr lang="en-US" sz="3056" dirty="0" err="1">
                <a:solidFill>
                  <a:srgbClr val="534340"/>
                </a:solidFill>
                <a:latin typeface="Cambria"/>
              </a:rPr>
              <a:t>theo</a:t>
            </a:r>
            <a:r>
              <a:rPr lang="en-US" sz="3056" dirty="0">
                <a:solidFill>
                  <a:srgbClr val="534340"/>
                </a:solidFill>
                <a:latin typeface="Cambria"/>
              </a:rPr>
              <a:t> </a:t>
            </a:r>
            <a:r>
              <a:rPr lang="en-US" sz="3056" dirty="0" err="1">
                <a:solidFill>
                  <a:srgbClr val="534340"/>
                </a:solidFill>
                <a:latin typeface="Cambria"/>
              </a:rPr>
              <a:t>chiều</a:t>
            </a:r>
            <a:r>
              <a:rPr lang="en-US" sz="3056" dirty="0">
                <a:solidFill>
                  <a:srgbClr val="534340"/>
                </a:solidFill>
                <a:latin typeface="Cambria"/>
              </a:rPr>
              <a:t> </a:t>
            </a:r>
            <a:r>
              <a:rPr lang="en-US" sz="3056" dirty="0" err="1">
                <a:solidFill>
                  <a:srgbClr val="534340"/>
                </a:solidFill>
                <a:latin typeface="Cambria"/>
              </a:rPr>
              <a:t>gió</a:t>
            </a:r>
            <a:r>
              <a:rPr lang="en-US" sz="3056" dirty="0">
                <a:solidFill>
                  <a:srgbClr val="534340"/>
                </a:solidFill>
                <a:latin typeface="Cambria"/>
              </a:rPr>
              <a:t>. </a:t>
            </a:r>
            <a:r>
              <a:rPr lang="en-US" sz="3056" dirty="0" err="1">
                <a:solidFill>
                  <a:srgbClr val="534340"/>
                </a:solidFill>
                <a:latin typeface="Cambria"/>
              </a:rPr>
              <a:t>Mới</a:t>
            </a:r>
            <a:r>
              <a:rPr lang="en-US" sz="3056" dirty="0">
                <a:solidFill>
                  <a:srgbClr val="534340"/>
                </a:solidFill>
                <a:latin typeface="Cambria"/>
              </a:rPr>
              <a:t> </a:t>
            </a:r>
            <a:r>
              <a:rPr lang="en-US" sz="3056" dirty="0" err="1">
                <a:solidFill>
                  <a:srgbClr val="534340"/>
                </a:solidFill>
                <a:latin typeface="Cambria"/>
              </a:rPr>
              <a:t>ra</a:t>
            </a:r>
            <a:r>
              <a:rPr lang="en-US" sz="3056" dirty="0">
                <a:solidFill>
                  <a:srgbClr val="534340"/>
                </a:solidFill>
                <a:latin typeface="Cambria"/>
              </a:rPr>
              <a:t> </a:t>
            </a:r>
            <a:r>
              <a:rPr lang="en-US" sz="3056" dirty="0" err="1">
                <a:solidFill>
                  <a:srgbClr val="534340"/>
                </a:solidFill>
                <a:latin typeface="Cambria"/>
              </a:rPr>
              <a:t>khỏi</a:t>
            </a:r>
            <a:r>
              <a:rPr lang="en-US" sz="3056" dirty="0">
                <a:solidFill>
                  <a:srgbClr val="534340"/>
                </a:solidFill>
                <a:latin typeface="Cambria"/>
              </a:rPr>
              <a:t> ổ </a:t>
            </a:r>
            <a:r>
              <a:rPr lang="en-US" sz="3056" dirty="0" err="1">
                <a:solidFill>
                  <a:srgbClr val="534340"/>
                </a:solidFill>
                <a:latin typeface="Cambria"/>
              </a:rPr>
              <a:t>trứng</a:t>
            </a:r>
            <a:r>
              <a:rPr lang="en-US" sz="3056" dirty="0">
                <a:solidFill>
                  <a:srgbClr val="534340"/>
                </a:solidFill>
                <a:latin typeface="Cambria"/>
              </a:rPr>
              <a:t>, </a:t>
            </a:r>
            <a:r>
              <a:rPr lang="en-US" sz="3056" dirty="0" err="1">
                <a:solidFill>
                  <a:srgbClr val="534340"/>
                </a:solidFill>
                <a:latin typeface="Cambria"/>
              </a:rPr>
              <a:t>các</a:t>
            </a:r>
            <a:r>
              <a:rPr lang="en-US" sz="3056" dirty="0">
                <a:solidFill>
                  <a:srgbClr val="534340"/>
                </a:solidFill>
                <a:latin typeface="Cambria"/>
              </a:rPr>
              <a:t> </a:t>
            </a:r>
            <a:r>
              <a:rPr lang="en-US" sz="3056" dirty="0" err="1">
                <a:solidFill>
                  <a:srgbClr val="534340"/>
                </a:solidFill>
                <a:latin typeface="Cambria"/>
              </a:rPr>
              <a:t>chú</a:t>
            </a:r>
            <a:r>
              <a:rPr lang="en-US" sz="3056" dirty="0">
                <a:solidFill>
                  <a:srgbClr val="534340"/>
                </a:solidFill>
                <a:latin typeface="Cambria"/>
              </a:rPr>
              <a:t> </a:t>
            </a:r>
            <a:r>
              <a:rPr lang="en-US" sz="3056" dirty="0" err="1">
                <a:solidFill>
                  <a:srgbClr val="534340"/>
                </a:solidFill>
                <a:latin typeface="Cambria"/>
              </a:rPr>
              <a:t>nằm</a:t>
            </a:r>
            <a:r>
              <a:rPr lang="en-US" sz="3056" dirty="0">
                <a:solidFill>
                  <a:srgbClr val="534340"/>
                </a:solidFill>
                <a:latin typeface="Cambria"/>
              </a:rPr>
              <a:t> </a:t>
            </a:r>
            <a:r>
              <a:rPr lang="en-US" sz="3056" dirty="0" err="1">
                <a:solidFill>
                  <a:srgbClr val="534340"/>
                </a:solidFill>
                <a:latin typeface="Cambria"/>
              </a:rPr>
              <a:t>đờ</a:t>
            </a:r>
            <a:r>
              <a:rPr lang="en-US" sz="3056" dirty="0">
                <a:solidFill>
                  <a:srgbClr val="534340"/>
                </a:solidFill>
                <a:latin typeface="Cambria"/>
              </a:rPr>
              <a:t> </a:t>
            </a:r>
            <a:r>
              <a:rPr lang="en-US" sz="3056" dirty="0" err="1">
                <a:solidFill>
                  <a:srgbClr val="534340"/>
                </a:solidFill>
                <a:latin typeface="Cambria"/>
              </a:rPr>
              <a:t>một</a:t>
            </a:r>
            <a:r>
              <a:rPr lang="en-US" sz="3056" dirty="0">
                <a:solidFill>
                  <a:srgbClr val="534340"/>
                </a:solidFill>
                <a:latin typeface="Cambria"/>
              </a:rPr>
              <a:t> </a:t>
            </a:r>
            <a:r>
              <a:rPr lang="en-US" sz="3056" dirty="0" err="1">
                <a:solidFill>
                  <a:srgbClr val="534340"/>
                </a:solidFill>
                <a:latin typeface="Cambria"/>
              </a:rPr>
              <a:t>lát</a:t>
            </a:r>
            <a:r>
              <a:rPr lang="en-US" sz="3056" dirty="0">
                <a:solidFill>
                  <a:srgbClr val="534340"/>
                </a:solidFill>
                <a:latin typeface="Cambria"/>
              </a:rPr>
              <a:t>, </a:t>
            </a:r>
            <a:r>
              <a:rPr lang="en-US" sz="3056" dirty="0" err="1">
                <a:solidFill>
                  <a:srgbClr val="534340"/>
                </a:solidFill>
                <a:latin typeface="Cambria"/>
              </a:rPr>
              <a:t>rồi</a:t>
            </a:r>
            <a:r>
              <a:rPr lang="en-US" sz="3056" dirty="0">
                <a:solidFill>
                  <a:srgbClr val="534340"/>
                </a:solidFill>
                <a:latin typeface="Cambria"/>
              </a:rPr>
              <a:t> </a:t>
            </a:r>
            <a:r>
              <a:rPr lang="en-US" sz="3056" dirty="0" err="1">
                <a:solidFill>
                  <a:srgbClr val="534340"/>
                </a:solidFill>
                <a:latin typeface="Cambria"/>
              </a:rPr>
              <a:t>ngọ</a:t>
            </a:r>
            <a:r>
              <a:rPr lang="en-US" sz="3056" dirty="0">
                <a:solidFill>
                  <a:srgbClr val="534340"/>
                </a:solidFill>
                <a:latin typeface="Cambria"/>
              </a:rPr>
              <a:t> </a:t>
            </a:r>
            <a:r>
              <a:rPr lang="en-US" sz="3056" dirty="0" err="1">
                <a:solidFill>
                  <a:srgbClr val="534340"/>
                </a:solidFill>
                <a:latin typeface="Cambria"/>
              </a:rPr>
              <a:t>ngoạy</a:t>
            </a:r>
            <a:r>
              <a:rPr lang="en-US" sz="3056" dirty="0">
                <a:solidFill>
                  <a:srgbClr val="534340"/>
                </a:solidFill>
                <a:latin typeface="Cambria"/>
              </a:rPr>
              <a:t>. </a:t>
            </a:r>
            <a:r>
              <a:rPr lang="en-US" sz="3056" dirty="0" err="1">
                <a:solidFill>
                  <a:srgbClr val="534340"/>
                </a:solidFill>
                <a:latin typeface="Cambria"/>
              </a:rPr>
              <a:t>Các</a:t>
            </a:r>
            <a:r>
              <a:rPr lang="en-US" sz="3056" dirty="0">
                <a:solidFill>
                  <a:srgbClr val="534340"/>
                </a:solidFill>
                <a:latin typeface="Cambria"/>
              </a:rPr>
              <a:t> </a:t>
            </a:r>
            <a:r>
              <a:rPr lang="en-US" sz="3056" dirty="0" err="1">
                <a:solidFill>
                  <a:srgbClr val="534340"/>
                </a:solidFill>
                <a:latin typeface="Cambria"/>
              </a:rPr>
              <a:t>chú</a:t>
            </a:r>
            <a:r>
              <a:rPr lang="en-US" sz="3056" dirty="0">
                <a:solidFill>
                  <a:srgbClr val="534340"/>
                </a:solidFill>
                <a:latin typeface="Cambria"/>
              </a:rPr>
              <a:t> </a:t>
            </a:r>
            <a:r>
              <a:rPr lang="en-US" sz="3056" dirty="0" err="1">
                <a:solidFill>
                  <a:srgbClr val="534340"/>
                </a:solidFill>
                <a:latin typeface="Cambria"/>
              </a:rPr>
              <a:t>càng</a:t>
            </a:r>
            <a:r>
              <a:rPr lang="en-US" sz="3056" dirty="0">
                <a:solidFill>
                  <a:srgbClr val="534340"/>
                </a:solidFill>
                <a:latin typeface="Cambria"/>
              </a:rPr>
              <a:t> </a:t>
            </a:r>
            <a:r>
              <a:rPr lang="en-US" sz="3056" dirty="0" err="1">
                <a:solidFill>
                  <a:srgbClr val="534340"/>
                </a:solidFill>
                <a:latin typeface="Cambria"/>
              </a:rPr>
              <a:t>cựa</a:t>
            </a:r>
            <a:r>
              <a:rPr lang="en-US" sz="3056" dirty="0">
                <a:solidFill>
                  <a:srgbClr val="534340"/>
                </a:solidFill>
                <a:latin typeface="Cambria"/>
              </a:rPr>
              <a:t> </a:t>
            </a:r>
            <a:r>
              <a:rPr lang="en-US" sz="3056" dirty="0" err="1">
                <a:solidFill>
                  <a:srgbClr val="534340"/>
                </a:solidFill>
                <a:latin typeface="Cambria"/>
              </a:rPr>
              <a:t>quậy</a:t>
            </a:r>
            <a:r>
              <a:rPr lang="en-US" sz="3056" dirty="0">
                <a:solidFill>
                  <a:srgbClr val="534340"/>
                </a:solidFill>
                <a:latin typeface="Cambria"/>
              </a:rPr>
              <a:t> </a:t>
            </a:r>
            <a:r>
              <a:rPr lang="en-US" sz="3056" dirty="0" err="1">
                <a:solidFill>
                  <a:srgbClr val="534340"/>
                </a:solidFill>
                <a:latin typeface="Cambria"/>
              </a:rPr>
              <a:t>thì</a:t>
            </a:r>
            <a:r>
              <a:rPr lang="en-US" sz="3056" dirty="0">
                <a:solidFill>
                  <a:srgbClr val="534340"/>
                </a:solidFill>
                <a:latin typeface="Cambria"/>
              </a:rPr>
              <a:t> </a:t>
            </a:r>
            <a:r>
              <a:rPr lang="en-US" sz="3056" dirty="0" err="1">
                <a:solidFill>
                  <a:srgbClr val="534340"/>
                </a:solidFill>
                <a:latin typeface="Cambria"/>
              </a:rPr>
              <a:t>sợi</a:t>
            </a:r>
            <a:r>
              <a:rPr lang="en-US" sz="3056" dirty="0">
                <a:solidFill>
                  <a:srgbClr val="534340"/>
                </a:solidFill>
                <a:latin typeface="Cambria"/>
              </a:rPr>
              <a:t> </a:t>
            </a:r>
            <a:r>
              <a:rPr lang="en-US" sz="3056" dirty="0" err="1">
                <a:solidFill>
                  <a:srgbClr val="534340"/>
                </a:solidFill>
                <a:latin typeface="Cambria"/>
              </a:rPr>
              <a:t>tơ</a:t>
            </a:r>
            <a:r>
              <a:rPr lang="en-US" sz="3056" dirty="0">
                <a:solidFill>
                  <a:srgbClr val="534340"/>
                </a:solidFill>
                <a:latin typeface="Cambria"/>
              </a:rPr>
              <a:t> </a:t>
            </a:r>
            <a:r>
              <a:rPr lang="en-US" sz="3056" dirty="0" err="1">
                <a:solidFill>
                  <a:srgbClr val="534340"/>
                </a:solidFill>
                <a:latin typeface="Cambria"/>
              </a:rPr>
              <a:t>càng</a:t>
            </a:r>
            <a:r>
              <a:rPr lang="en-US" sz="3056" dirty="0">
                <a:solidFill>
                  <a:srgbClr val="534340"/>
                </a:solidFill>
                <a:latin typeface="Cambria"/>
              </a:rPr>
              <a:t> </a:t>
            </a:r>
            <a:r>
              <a:rPr lang="en-US" sz="3056" dirty="0" err="1">
                <a:solidFill>
                  <a:srgbClr val="534340"/>
                </a:solidFill>
                <a:latin typeface="Cambria"/>
              </a:rPr>
              <a:t>dài</a:t>
            </a:r>
            <a:r>
              <a:rPr lang="en-US" sz="3056" dirty="0">
                <a:solidFill>
                  <a:srgbClr val="534340"/>
                </a:solidFill>
                <a:latin typeface="Cambria"/>
              </a:rPr>
              <a:t> </a:t>
            </a:r>
            <a:r>
              <a:rPr lang="en-US" sz="3056" dirty="0" err="1">
                <a:solidFill>
                  <a:srgbClr val="534340"/>
                </a:solidFill>
                <a:latin typeface="Cambria"/>
              </a:rPr>
              <a:t>ra</a:t>
            </a:r>
            <a:r>
              <a:rPr lang="en-US" sz="3056" dirty="0">
                <a:solidFill>
                  <a:srgbClr val="534340"/>
                </a:solidFill>
                <a:latin typeface="Cambria"/>
              </a:rPr>
              <a:t>, </a:t>
            </a:r>
            <a:r>
              <a:rPr lang="en-US" sz="3056" dirty="0" err="1">
                <a:solidFill>
                  <a:srgbClr val="534340"/>
                </a:solidFill>
                <a:latin typeface="Cambria"/>
              </a:rPr>
              <a:t>từ</a:t>
            </a:r>
            <a:r>
              <a:rPr lang="en-US" sz="3056" dirty="0">
                <a:solidFill>
                  <a:srgbClr val="534340"/>
                </a:solidFill>
                <a:latin typeface="Cambria"/>
              </a:rPr>
              <a:t> </a:t>
            </a:r>
            <a:r>
              <a:rPr lang="en-US" sz="3056" dirty="0" err="1">
                <a:solidFill>
                  <a:srgbClr val="534340"/>
                </a:solidFill>
                <a:latin typeface="Cambria"/>
              </a:rPr>
              <a:t>từ</a:t>
            </a:r>
            <a:r>
              <a:rPr lang="en-US" sz="3056" dirty="0">
                <a:solidFill>
                  <a:srgbClr val="534340"/>
                </a:solidFill>
                <a:latin typeface="Cambria"/>
              </a:rPr>
              <a:t> </a:t>
            </a:r>
            <a:r>
              <a:rPr lang="en-US" sz="3056" dirty="0" err="1">
                <a:solidFill>
                  <a:srgbClr val="534340"/>
                </a:solidFill>
                <a:latin typeface="Cambria"/>
              </a:rPr>
              <a:t>thả</a:t>
            </a:r>
            <a:r>
              <a:rPr lang="en-US" sz="3056" dirty="0">
                <a:solidFill>
                  <a:srgbClr val="534340"/>
                </a:solidFill>
                <a:latin typeface="Cambria"/>
              </a:rPr>
              <a:t> </a:t>
            </a:r>
            <a:r>
              <a:rPr lang="en-US" sz="3056" dirty="0" err="1">
                <a:solidFill>
                  <a:srgbClr val="534340"/>
                </a:solidFill>
                <a:latin typeface="Cambria"/>
              </a:rPr>
              <a:t>các</a:t>
            </a:r>
            <a:r>
              <a:rPr lang="en-US" sz="3056" dirty="0">
                <a:solidFill>
                  <a:srgbClr val="534340"/>
                </a:solidFill>
                <a:latin typeface="Cambria"/>
              </a:rPr>
              <a:t> </a:t>
            </a:r>
            <a:r>
              <a:rPr lang="en-US" sz="3056" dirty="0" err="1">
                <a:solidFill>
                  <a:srgbClr val="534340"/>
                </a:solidFill>
                <a:latin typeface="Cambria"/>
              </a:rPr>
              <a:t>chú</a:t>
            </a:r>
            <a:r>
              <a:rPr lang="en-US" sz="3056" dirty="0">
                <a:solidFill>
                  <a:srgbClr val="534340"/>
                </a:solidFill>
                <a:latin typeface="Cambria"/>
              </a:rPr>
              <a:t> </a:t>
            </a:r>
            <a:r>
              <a:rPr lang="en-US" sz="3056" dirty="0" err="1">
                <a:solidFill>
                  <a:srgbClr val="534340"/>
                </a:solidFill>
                <a:latin typeface="Cambria"/>
              </a:rPr>
              <a:t>xuống</a:t>
            </a:r>
            <a:r>
              <a:rPr lang="en-US" sz="3056" dirty="0">
                <a:solidFill>
                  <a:srgbClr val="534340"/>
                </a:solidFill>
                <a:latin typeface="Cambria"/>
              </a:rPr>
              <a:t> </a:t>
            </a:r>
            <a:r>
              <a:rPr lang="en-US" sz="3056" dirty="0" err="1">
                <a:solidFill>
                  <a:srgbClr val="534340"/>
                </a:solidFill>
                <a:latin typeface="Cambria"/>
              </a:rPr>
              <a:t>phía</a:t>
            </a:r>
            <a:r>
              <a:rPr lang="en-US" sz="3056" dirty="0">
                <a:solidFill>
                  <a:srgbClr val="534340"/>
                </a:solidFill>
                <a:latin typeface="Cambria"/>
              </a:rPr>
              <a:t> </a:t>
            </a:r>
            <a:r>
              <a:rPr lang="en-US" sz="3056" dirty="0" err="1">
                <a:solidFill>
                  <a:srgbClr val="534340"/>
                </a:solidFill>
                <a:latin typeface="Cambria"/>
              </a:rPr>
              <a:t>dưới</a:t>
            </a:r>
            <a:r>
              <a:rPr lang="en-US" sz="3056" dirty="0">
                <a:solidFill>
                  <a:srgbClr val="534340"/>
                </a:solidFill>
                <a:latin typeface="Cambria"/>
              </a:rPr>
              <a:t>.</a:t>
            </a:r>
          </a:p>
          <a:p>
            <a:pPr algn="just" defTabSz="609630">
              <a:lnSpc>
                <a:spcPts val="3209"/>
              </a:lnSpc>
            </a:pPr>
            <a:r>
              <a:rPr lang="en-US" sz="3056" dirty="0">
                <a:solidFill>
                  <a:srgbClr val="534340"/>
                </a:solidFill>
                <a:latin typeface="Cambria"/>
              </a:rPr>
              <a:t>   </a:t>
            </a:r>
            <a:r>
              <a:rPr lang="en-US" sz="3056" dirty="0" err="1">
                <a:solidFill>
                  <a:srgbClr val="534340"/>
                </a:solidFill>
                <a:latin typeface="Cambria"/>
              </a:rPr>
              <a:t>Chú</a:t>
            </a:r>
            <a:r>
              <a:rPr lang="en-US" sz="3056" dirty="0">
                <a:solidFill>
                  <a:srgbClr val="534340"/>
                </a:solidFill>
                <a:latin typeface="Cambria"/>
              </a:rPr>
              <a:t> </a:t>
            </a:r>
            <a:r>
              <a:rPr lang="en-US" sz="3056" dirty="0" err="1">
                <a:solidFill>
                  <a:srgbClr val="534340"/>
                </a:solidFill>
                <a:latin typeface="Cambria"/>
              </a:rPr>
              <a:t>bọ</a:t>
            </a:r>
            <a:r>
              <a:rPr lang="en-US" sz="3056" dirty="0">
                <a:solidFill>
                  <a:srgbClr val="534340"/>
                </a:solidFill>
                <a:latin typeface="Cambria"/>
              </a:rPr>
              <a:t> </a:t>
            </a:r>
            <a:r>
              <a:rPr lang="en-US" sz="3056" dirty="0" err="1">
                <a:solidFill>
                  <a:srgbClr val="534340"/>
                </a:solidFill>
                <a:latin typeface="Cambria"/>
              </a:rPr>
              <a:t>ngựa</a:t>
            </a:r>
            <a:r>
              <a:rPr lang="en-US" sz="3056" dirty="0">
                <a:solidFill>
                  <a:srgbClr val="534340"/>
                </a:solidFill>
                <a:latin typeface="Cambria"/>
              </a:rPr>
              <a:t> con </a:t>
            </a:r>
            <a:r>
              <a:rPr lang="en-US" sz="3056" dirty="0" err="1">
                <a:solidFill>
                  <a:srgbClr val="534340"/>
                </a:solidFill>
                <a:latin typeface="Cambria"/>
              </a:rPr>
              <a:t>đầu</a:t>
            </a:r>
            <a:r>
              <a:rPr lang="en-US" sz="3056" dirty="0">
                <a:solidFill>
                  <a:srgbClr val="534340"/>
                </a:solidFill>
                <a:latin typeface="Cambria"/>
              </a:rPr>
              <a:t> </a:t>
            </a:r>
            <a:r>
              <a:rPr lang="en-US" sz="3056" dirty="0" err="1">
                <a:solidFill>
                  <a:srgbClr val="534340"/>
                </a:solidFill>
                <a:latin typeface="Cambria"/>
              </a:rPr>
              <a:t>đàn</a:t>
            </a:r>
            <a:r>
              <a:rPr lang="en-US" sz="3056" dirty="0">
                <a:solidFill>
                  <a:srgbClr val="534340"/>
                </a:solidFill>
                <a:latin typeface="Cambria"/>
              </a:rPr>
              <a:t> “</a:t>
            </a:r>
            <a:r>
              <a:rPr lang="en-US" sz="3056" dirty="0" err="1">
                <a:solidFill>
                  <a:srgbClr val="534340"/>
                </a:solidFill>
                <a:latin typeface="Cambria"/>
              </a:rPr>
              <a:t>nhảy</a:t>
            </a:r>
            <a:r>
              <a:rPr lang="en-US" sz="3056" dirty="0">
                <a:solidFill>
                  <a:srgbClr val="534340"/>
                </a:solidFill>
                <a:latin typeface="Cambria"/>
              </a:rPr>
              <a:t> </a:t>
            </a:r>
            <a:r>
              <a:rPr lang="en-US" sz="3056" dirty="0" err="1">
                <a:solidFill>
                  <a:srgbClr val="534340"/>
                </a:solidFill>
                <a:latin typeface="Cambria"/>
              </a:rPr>
              <a:t>dù</a:t>
            </a:r>
            <a:r>
              <a:rPr lang="en-US" sz="3056" dirty="0">
                <a:solidFill>
                  <a:srgbClr val="534340"/>
                </a:solidFill>
                <a:latin typeface="Cambria"/>
              </a:rPr>
              <a:t>” </a:t>
            </a:r>
            <a:r>
              <a:rPr lang="en-US" sz="3056" dirty="0" err="1">
                <a:solidFill>
                  <a:srgbClr val="534340"/>
                </a:solidFill>
                <a:latin typeface="Cambria"/>
              </a:rPr>
              <a:t>trúng</a:t>
            </a:r>
            <a:r>
              <a:rPr lang="en-US" sz="3056" dirty="0">
                <a:solidFill>
                  <a:srgbClr val="534340"/>
                </a:solidFill>
                <a:latin typeface="Cambria"/>
              </a:rPr>
              <a:t> </a:t>
            </a:r>
            <a:r>
              <a:rPr lang="en-US" sz="3056" dirty="0" err="1">
                <a:solidFill>
                  <a:srgbClr val="534340"/>
                </a:solidFill>
                <a:latin typeface="Cambria"/>
              </a:rPr>
              <a:t>một</a:t>
            </a:r>
            <a:r>
              <a:rPr lang="en-US" sz="3056" dirty="0">
                <a:solidFill>
                  <a:srgbClr val="534340"/>
                </a:solidFill>
                <a:latin typeface="Cambria"/>
              </a:rPr>
              <a:t> </a:t>
            </a:r>
            <a:r>
              <a:rPr lang="en-US" sz="3056" dirty="0" err="1">
                <a:solidFill>
                  <a:srgbClr val="534340"/>
                </a:solidFill>
                <a:latin typeface="Cambria"/>
              </a:rPr>
              <a:t>quả</a:t>
            </a:r>
            <a:r>
              <a:rPr lang="en-US" sz="3056" dirty="0">
                <a:solidFill>
                  <a:srgbClr val="534340"/>
                </a:solidFill>
                <a:latin typeface="Cambria"/>
              </a:rPr>
              <a:t> </a:t>
            </a:r>
            <a:r>
              <a:rPr lang="en-US" sz="3056" dirty="0" err="1">
                <a:solidFill>
                  <a:srgbClr val="534340"/>
                </a:solidFill>
                <a:latin typeface="Cambria"/>
              </a:rPr>
              <a:t>chanh</a:t>
            </a:r>
            <a:r>
              <a:rPr lang="en-US" sz="3056" dirty="0">
                <a:solidFill>
                  <a:srgbClr val="534340"/>
                </a:solidFill>
                <a:latin typeface="Cambria"/>
              </a:rPr>
              <a:t> non. </a:t>
            </a:r>
            <a:r>
              <a:rPr lang="en-US" sz="3056" dirty="0" err="1">
                <a:solidFill>
                  <a:srgbClr val="534340"/>
                </a:solidFill>
                <a:latin typeface="Cambria"/>
              </a:rPr>
              <a:t>Chú</a:t>
            </a:r>
            <a:r>
              <a:rPr lang="en-US" sz="3056" dirty="0">
                <a:solidFill>
                  <a:srgbClr val="534340"/>
                </a:solidFill>
                <a:latin typeface="Cambria"/>
              </a:rPr>
              <a:t> </a:t>
            </a:r>
            <a:r>
              <a:rPr lang="en-US" sz="3056" dirty="0" err="1">
                <a:solidFill>
                  <a:srgbClr val="534340"/>
                </a:solidFill>
                <a:latin typeface="Cambria"/>
              </a:rPr>
              <a:t>đứng</a:t>
            </a:r>
            <a:r>
              <a:rPr lang="en-US" sz="3056" dirty="0">
                <a:solidFill>
                  <a:srgbClr val="534340"/>
                </a:solidFill>
                <a:latin typeface="Cambria"/>
              </a:rPr>
              <a:t> </a:t>
            </a:r>
            <a:r>
              <a:rPr lang="en-US" sz="3056" dirty="0" err="1">
                <a:solidFill>
                  <a:srgbClr val="534340"/>
                </a:solidFill>
                <a:latin typeface="Cambria"/>
              </a:rPr>
              <a:t>hiên</a:t>
            </a:r>
            <a:r>
              <a:rPr lang="en-US" sz="3056" dirty="0">
                <a:solidFill>
                  <a:srgbClr val="534340"/>
                </a:solidFill>
                <a:latin typeface="Cambria"/>
              </a:rPr>
              <a:t> </a:t>
            </a:r>
            <a:r>
              <a:rPr lang="en-US" sz="3056" dirty="0" err="1">
                <a:solidFill>
                  <a:srgbClr val="534340"/>
                </a:solidFill>
                <a:latin typeface="Cambria"/>
              </a:rPr>
              <a:t>ngang</a:t>
            </a:r>
            <a:r>
              <a:rPr lang="en-US" sz="3056" dirty="0">
                <a:solidFill>
                  <a:srgbClr val="534340"/>
                </a:solidFill>
                <a:latin typeface="Cambria"/>
              </a:rPr>
              <a:t> </a:t>
            </a:r>
            <a:r>
              <a:rPr lang="en-US" sz="3056" dirty="0" err="1">
                <a:solidFill>
                  <a:srgbClr val="534340"/>
                </a:solidFill>
                <a:latin typeface="Cambria"/>
              </a:rPr>
              <a:t>trên</a:t>
            </a:r>
            <a:r>
              <a:rPr lang="en-US" sz="3056" dirty="0">
                <a:solidFill>
                  <a:srgbClr val="534340"/>
                </a:solidFill>
                <a:latin typeface="Cambria"/>
              </a:rPr>
              <a:t> </a:t>
            </a:r>
            <a:r>
              <a:rPr lang="en-US" sz="3056" dirty="0" err="1">
                <a:solidFill>
                  <a:srgbClr val="534340"/>
                </a:solidFill>
                <a:latin typeface="Cambria"/>
              </a:rPr>
              <a:t>quả</a:t>
            </a:r>
            <a:r>
              <a:rPr lang="en-US" sz="3056" dirty="0">
                <a:solidFill>
                  <a:srgbClr val="534340"/>
                </a:solidFill>
                <a:latin typeface="Cambria"/>
              </a:rPr>
              <a:t> </a:t>
            </a:r>
            <a:r>
              <a:rPr lang="en-US" sz="3056" dirty="0" err="1">
                <a:solidFill>
                  <a:srgbClr val="534340"/>
                </a:solidFill>
                <a:latin typeface="Cambria"/>
              </a:rPr>
              <a:t>chanh</a:t>
            </a:r>
            <a:r>
              <a:rPr lang="en-US" sz="3056" dirty="0">
                <a:solidFill>
                  <a:srgbClr val="534340"/>
                </a:solidFill>
                <a:latin typeface="Cambria"/>
              </a:rPr>
              <a:t> </a:t>
            </a:r>
            <a:r>
              <a:rPr lang="en-US" sz="3056" dirty="0" err="1">
                <a:solidFill>
                  <a:srgbClr val="534340"/>
                </a:solidFill>
                <a:latin typeface="Cambria"/>
              </a:rPr>
              <a:t>tròn</a:t>
            </a:r>
            <a:r>
              <a:rPr lang="en-US" sz="3056" dirty="0">
                <a:solidFill>
                  <a:srgbClr val="534340"/>
                </a:solidFill>
                <a:latin typeface="Cambria"/>
              </a:rPr>
              <a:t> </a:t>
            </a:r>
            <a:r>
              <a:rPr lang="en-US" sz="3056" dirty="0" err="1">
                <a:solidFill>
                  <a:srgbClr val="534340"/>
                </a:solidFill>
                <a:latin typeface="Cambria"/>
              </a:rPr>
              <a:t>xinh</a:t>
            </a:r>
            <a:r>
              <a:rPr lang="en-US" sz="3056" dirty="0">
                <a:solidFill>
                  <a:srgbClr val="534340"/>
                </a:solidFill>
                <a:latin typeface="Cambria"/>
              </a:rPr>
              <a:t>, </a:t>
            </a:r>
            <a:r>
              <a:rPr lang="en-US" sz="3056" dirty="0" err="1">
                <a:solidFill>
                  <a:srgbClr val="534340"/>
                </a:solidFill>
                <a:latin typeface="Cambria"/>
              </a:rPr>
              <a:t>giương</a:t>
            </a:r>
            <a:r>
              <a:rPr lang="en-US" sz="3056" dirty="0">
                <a:solidFill>
                  <a:srgbClr val="534340"/>
                </a:solidFill>
                <a:latin typeface="Cambria"/>
              </a:rPr>
              <a:t> </a:t>
            </a:r>
            <a:r>
              <a:rPr lang="en-US" sz="3056" dirty="0" err="1">
                <a:solidFill>
                  <a:srgbClr val="534340"/>
                </a:solidFill>
                <a:latin typeface="Cambria"/>
              </a:rPr>
              <a:t>giương</a:t>
            </a:r>
            <a:r>
              <a:rPr lang="en-US" sz="3056" dirty="0">
                <a:solidFill>
                  <a:srgbClr val="534340"/>
                </a:solidFill>
                <a:latin typeface="Cambria"/>
              </a:rPr>
              <a:t> </a:t>
            </a:r>
            <a:r>
              <a:rPr lang="en-US" sz="3056" dirty="0" err="1">
                <a:solidFill>
                  <a:srgbClr val="534340"/>
                </a:solidFill>
                <a:latin typeface="Cambria"/>
              </a:rPr>
              <a:t>đôi</a:t>
            </a:r>
            <a:r>
              <a:rPr lang="en-US" sz="3056" dirty="0">
                <a:solidFill>
                  <a:srgbClr val="534340"/>
                </a:solidFill>
                <a:latin typeface="Cambria"/>
              </a:rPr>
              <a:t> </a:t>
            </a:r>
            <a:r>
              <a:rPr lang="en-US" sz="3056" dirty="0" err="1">
                <a:solidFill>
                  <a:srgbClr val="534340"/>
                </a:solidFill>
                <a:latin typeface="Cambria"/>
              </a:rPr>
              <a:t>tay</a:t>
            </a:r>
            <a:r>
              <a:rPr lang="en-US" sz="3056" dirty="0">
                <a:solidFill>
                  <a:srgbClr val="534340"/>
                </a:solidFill>
                <a:latin typeface="Cambria"/>
              </a:rPr>
              <a:t> </a:t>
            </a:r>
            <a:r>
              <a:rPr lang="en-US" sz="3056" dirty="0" err="1">
                <a:solidFill>
                  <a:srgbClr val="534340"/>
                </a:solidFill>
                <a:latin typeface="Cambria"/>
              </a:rPr>
              <a:t>kiếm</a:t>
            </a:r>
            <a:r>
              <a:rPr lang="en-US" sz="3056" dirty="0">
                <a:solidFill>
                  <a:srgbClr val="534340"/>
                </a:solidFill>
                <a:latin typeface="Cambria"/>
              </a:rPr>
              <a:t> </a:t>
            </a:r>
            <a:r>
              <a:rPr lang="en-US" sz="3056" dirty="0" err="1">
                <a:solidFill>
                  <a:srgbClr val="534340"/>
                </a:solidFill>
                <a:latin typeface="Cambria"/>
              </a:rPr>
              <a:t>nhỏ</a:t>
            </a:r>
            <a:r>
              <a:rPr lang="en-US" sz="3056" dirty="0">
                <a:solidFill>
                  <a:srgbClr val="534340"/>
                </a:solidFill>
                <a:latin typeface="Cambria"/>
              </a:rPr>
              <a:t> </a:t>
            </a:r>
            <a:r>
              <a:rPr lang="en-US" sz="3056" dirty="0" err="1">
                <a:solidFill>
                  <a:srgbClr val="534340"/>
                </a:solidFill>
                <a:latin typeface="Cambria"/>
              </a:rPr>
              <a:t>xíu</a:t>
            </a:r>
            <a:r>
              <a:rPr lang="en-US" sz="3056" dirty="0">
                <a:solidFill>
                  <a:srgbClr val="534340"/>
                </a:solidFill>
                <a:latin typeface="Cambria"/>
              </a:rPr>
              <a:t>, </a:t>
            </a:r>
            <a:r>
              <a:rPr lang="en-US" sz="3056" dirty="0" err="1">
                <a:solidFill>
                  <a:srgbClr val="534340"/>
                </a:solidFill>
                <a:latin typeface="Cambria"/>
              </a:rPr>
              <a:t>mình</a:t>
            </a:r>
            <a:r>
              <a:rPr lang="en-US" sz="3056" dirty="0">
                <a:solidFill>
                  <a:srgbClr val="534340"/>
                </a:solidFill>
                <a:latin typeface="Cambria"/>
              </a:rPr>
              <a:t> </a:t>
            </a:r>
            <a:r>
              <a:rPr lang="en-US" sz="3056" dirty="0" err="1">
                <a:solidFill>
                  <a:srgbClr val="534340"/>
                </a:solidFill>
                <a:latin typeface="Cambria"/>
              </a:rPr>
              <a:t>lắc</a:t>
            </a:r>
            <a:r>
              <a:rPr lang="en-US" sz="3056" dirty="0">
                <a:solidFill>
                  <a:srgbClr val="534340"/>
                </a:solidFill>
                <a:latin typeface="Cambria"/>
              </a:rPr>
              <a:t> </a:t>
            </a:r>
            <a:r>
              <a:rPr lang="en-US" sz="3056" dirty="0" err="1">
                <a:solidFill>
                  <a:srgbClr val="534340"/>
                </a:solidFill>
                <a:latin typeface="Cambria"/>
              </a:rPr>
              <a:t>lư</a:t>
            </a:r>
            <a:r>
              <a:rPr lang="en-US" sz="3056" dirty="0">
                <a:solidFill>
                  <a:srgbClr val="534340"/>
                </a:solidFill>
                <a:latin typeface="Cambria"/>
              </a:rPr>
              <a:t> </a:t>
            </a:r>
            <a:r>
              <a:rPr lang="en-US" sz="3056" dirty="0" err="1">
                <a:solidFill>
                  <a:srgbClr val="534340"/>
                </a:solidFill>
                <a:latin typeface="Cambria"/>
              </a:rPr>
              <a:t>theo</a:t>
            </a:r>
            <a:r>
              <a:rPr lang="en-US" sz="3056" dirty="0">
                <a:solidFill>
                  <a:srgbClr val="534340"/>
                </a:solidFill>
                <a:latin typeface="Cambria"/>
              </a:rPr>
              <a:t> </a:t>
            </a:r>
            <a:r>
              <a:rPr lang="en-US" sz="3056" dirty="0" err="1">
                <a:solidFill>
                  <a:srgbClr val="534340"/>
                </a:solidFill>
                <a:latin typeface="Cambria"/>
              </a:rPr>
              <a:t>kiểu</a:t>
            </a:r>
            <a:r>
              <a:rPr lang="en-US" sz="3056" dirty="0">
                <a:solidFill>
                  <a:srgbClr val="534340"/>
                </a:solidFill>
                <a:latin typeface="Cambria"/>
              </a:rPr>
              <a:t> </a:t>
            </a:r>
            <a:r>
              <a:rPr lang="en-US" sz="3056" dirty="0" err="1">
                <a:solidFill>
                  <a:srgbClr val="534340"/>
                </a:solidFill>
                <a:latin typeface="Cambria"/>
              </a:rPr>
              <a:t>võ</a:t>
            </a:r>
            <a:r>
              <a:rPr lang="en-US" sz="3056" dirty="0">
                <a:solidFill>
                  <a:srgbClr val="534340"/>
                </a:solidFill>
                <a:latin typeface="Cambria"/>
              </a:rPr>
              <a:t> </a:t>
            </a:r>
            <a:r>
              <a:rPr lang="en-US" sz="3056" dirty="0" err="1">
                <a:solidFill>
                  <a:srgbClr val="534340"/>
                </a:solidFill>
                <a:latin typeface="Cambria"/>
              </a:rPr>
              <a:t>sĩ</a:t>
            </a:r>
            <a:r>
              <a:rPr lang="en-US" sz="3056" dirty="0">
                <a:solidFill>
                  <a:srgbClr val="534340"/>
                </a:solidFill>
                <a:latin typeface="Cambria"/>
              </a:rPr>
              <a:t>, </a:t>
            </a:r>
            <a:r>
              <a:rPr lang="en-US" sz="3056" dirty="0" err="1">
                <a:solidFill>
                  <a:srgbClr val="534340"/>
                </a:solidFill>
                <a:latin typeface="Cambria"/>
              </a:rPr>
              <a:t>ngước</a:t>
            </a:r>
            <a:r>
              <a:rPr lang="en-US" sz="3056" dirty="0">
                <a:solidFill>
                  <a:srgbClr val="534340"/>
                </a:solidFill>
                <a:latin typeface="Cambria"/>
              </a:rPr>
              <a:t> </a:t>
            </a:r>
            <a:r>
              <a:rPr lang="en-US" sz="3056" dirty="0" err="1">
                <a:solidFill>
                  <a:srgbClr val="534340"/>
                </a:solidFill>
                <a:latin typeface="Cambria"/>
              </a:rPr>
              <a:t>nhìn</a:t>
            </a:r>
            <a:r>
              <a:rPr lang="en-US" sz="3056" dirty="0">
                <a:solidFill>
                  <a:srgbClr val="534340"/>
                </a:solidFill>
                <a:latin typeface="Cambria"/>
              </a:rPr>
              <a:t> </a:t>
            </a:r>
            <a:r>
              <a:rPr lang="en-US" sz="3056" dirty="0" err="1">
                <a:solidFill>
                  <a:srgbClr val="534340"/>
                </a:solidFill>
                <a:latin typeface="Cambria"/>
              </a:rPr>
              <a:t>từng</a:t>
            </a:r>
            <a:r>
              <a:rPr lang="en-US" sz="3056" dirty="0">
                <a:solidFill>
                  <a:srgbClr val="534340"/>
                </a:solidFill>
                <a:latin typeface="Cambria"/>
              </a:rPr>
              <a:t> </a:t>
            </a:r>
            <a:r>
              <a:rPr lang="en-US" sz="3056" dirty="0" err="1">
                <a:solidFill>
                  <a:srgbClr val="534340"/>
                </a:solidFill>
                <a:latin typeface="Cambria"/>
              </a:rPr>
              <a:t>loạt</a:t>
            </a:r>
            <a:r>
              <a:rPr lang="en-US" sz="3056" dirty="0">
                <a:solidFill>
                  <a:srgbClr val="534340"/>
                </a:solidFill>
                <a:latin typeface="Cambria"/>
              </a:rPr>
              <a:t>, </a:t>
            </a:r>
            <a:r>
              <a:rPr lang="en-US" sz="3056" dirty="0" err="1">
                <a:solidFill>
                  <a:srgbClr val="534340"/>
                </a:solidFill>
                <a:latin typeface="Cambria"/>
              </a:rPr>
              <a:t>từng</a:t>
            </a:r>
            <a:r>
              <a:rPr lang="en-US" sz="3056" dirty="0">
                <a:solidFill>
                  <a:srgbClr val="534340"/>
                </a:solidFill>
                <a:latin typeface="Cambria"/>
              </a:rPr>
              <a:t> </a:t>
            </a:r>
            <a:r>
              <a:rPr lang="en-US" sz="3056" dirty="0" err="1">
                <a:solidFill>
                  <a:srgbClr val="534340"/>
                </a:solidFill>
                <a:latin typeface="Cambria"/>
              </a:rPr>
              <a:t>loạt</a:t>
            </a:r>
            <a:r>
              <a:rPr lang="en-US" sz="3056" dirty="0">
                <a:solidFill>
                  <a:srgbClr val="534340"/>
                </a:solidFill>
                <a:latin typeface="Cambria"/>
              </a:rPr>
              <a:t> </a:t>
            </a:r>
            <a:r>
              <a:rPr lang="en-US" sz="3056" dirty="0" err="1">
                <a:solidFill>
                  <a:srgbClr val="534340"/>
                </a:solidFill>
                <a:latin typeface="Cambria"/>
              </a:rPr>
              <a:t>đàn</a:t>
            </a:r>
            <a:r>
              <a:rPr lang="en-US" sz="3056" dirty="0">
                <a:solidFill>
                  <a:srgbClr val="534340"/>
                </a:solidFill>
                <a:latin typeface="Cambria"/>
              </a:rPr>
              <a:t> </a:t>
            </a:r>
            <a:r>
              <a:rPr lang="en-US" sz="3056" dirty="0" err="1">
                <a:solidFill>
                  <a:srgbClr val="534340"/>
                </a:solidFill>
                <a:latin typeface="Cambria"/>
              </a:rPr>
              <a:t>em</a:t>
            </a:r>
            <a:r>
              <a:rPr lang="en-US" sz="3056" dirty="0">
                <a:solidFill>
                  <a:srgbClr val="534340"/>
                </a:solidFill>
                <a:latin typeface="Cambria"/>
              </a:rPr>
              <a:t> </a:t>
            </a:r>
            <a:r>
              <a:rPr lang="en-US" sz="3056" dirty="0" err="1">
                <a:solidFill>
                  <a:srgbClr val="534340"/>
                </a:solidFill>
                <a:latin typeface="Cambria"/>
              </a:rPr>
              <a:t>mình</a:t>
            </a:r>
            <a:r>
              <a:rPr lang="en-US" sz="3056" dirty="0">
                <a:solidFill>
                  <a:srgbClr val="534340"/>
                </a:solidFill>
                <a:latin typeface="Cambria"/>
              </a:rPr>
              <a:t> </a:t>
            </a:r>
            <a:r>
              <a:rPr lang="en-US" sz="3056" dirty="0" err="1">
                <a:solidFill>
                  <a:srgbClr val="534340"/>
                </a:solidFill>
                <a:latin typeface="Cambria"/>
              </a:rPr>
              <a:t>đang</a:t>
            </a:r>
            <a:r>
              <a:rPr lang="en-US" sz="3056" dirty="0">
                <a:solidFill>
                  <a:srgbClr val="534340"/>
                </a:solidFill>
                <a:latin typeface="Cambria"/>
              </a:rPr>
              <a:t> “</a:t>
            </a:r>
            <a:r>
              <a:rPr lang="en-US" sz="3056" dirty="0" err="1">
                <a:solidFill>
                  <a:srgbClr val="534340"/>
                </a:solidFill>
                <a:latin typeface="Cambria"/>
              </a:rPr>
              <a:t>đổ</a:t>
            </a:r>
            <a:r>
              <a:rPr lang="en-US" sz="3056" dirty="0">
                <a:solidFill>
                  <a:srgbClr val="534340"/>
                </a:solidFill>
                <a:latin typeface="Cambria"/>
              </a:rPr>
              <a:t> </a:t>
            </a:r>
            <a:r>
              <a:rPr lang="en-US" sz="3056" dirty="0" err="1">
                <a:solidFill>
                  <a:srgbClr val="534340"/>
                </a:solidFill>
                <a:latin typeface="Cambria"/>
              </a:rPr>
              <a:t>bộ</a:t>
            </a:r>
            <a:r>
              <a:rPr lang="en-US" sz="3056" dirty="0">
                <a:solidFill>
                  <a:srgbClr val="534340"/>
                </a:solidFill>
                <a:latin typeface="Cambria"/>
              </a:rPr>
              <a:t>” </a:t>
            </a:r>
            <a:r>
              <a:rPr lang="en-US" sz="3056" dirty="0" err="1">
                <a:solidFill>
                  <a:srgbClr val="534340"/>
                </a:solidFill>
                <a:latin typeface="Cambria"/>
              </a:rPr>
              <a:t>xuống</a:t>
            </a:r>
            <a:r>
              <a:rPr lang="en-US" sz="3056" dirty="0">
                <a:solidFill>
                  <a:srgbClr val="534340"/>
                </a:solidFill>
                <a:latin typeface="Cambria"/>
              </a:rPr>
              <a:t> </a:t>
            </a:r>
            <a:r>
              <a:rPr lang="en-US" sz="3056" dirty="0" err="1">
                <a:solidFill>
                  <a:srgbClr val="534340"/>
                </a:solidFill>
                <a:latin typeface="Cambria"/>
              </a:rPr>
              <a:t>hết</a:t>
            </a:r>
            <a:r>
              <a:rPr lang="en-US" sz="3056" dirty="0">
                <a:solidFill>
                  <a:srgbClr val="534340"/>
                </a:solidFill>
                <a:latin typeface="Cambria"/>
              </a:rPr>
              <a:t> </a:t>
            </a:r>
            <a:r>
              <a:rPr lang="en-US" sz="3056" dirty="0" err="1">
                <a:solidFill>
                  <a:srgbClr val="534340"/>
                </a:solidFill>
                <a:latin typeface="Cambria"/>
              </a:rPr>
              <a:t>sức</a:t>
            </a:r>
            <a:r>
              <a:rPr lang="en-US" sz="3056" dirty="0">
                <a:solidFill>
                  <a:srgbClr val="534340"/>
                </a:solidFill>
                <a:latin typeface="Cambria"/>
              </a:rPr>
              <a:t> </a:t>
            </a:r>
            <a:r>
              <a:rPr lang="en-US" sz="3056" dirty="0" err="1">
                <a:solidFill>
                  <a:srgbClr val="534340"/>
                </a:solidFill>
                <a:latin typeface="Cambria"/>
              </a:rPr>
              <a:t>chính</a:t>
            </a:r>
            <a:r>
              <a:rPr lang="en-US" sz="3056" dirty="0">
                <a:solidFill>
                  <a:srgbClr val="534340"/>
                </a:solidFill>
                <a:latin typeface="Cambria"/>
              </a:rPr>
              <a:t> </a:t>
            </a:r>
            <a:r>
              <a:rPr lang="en-US" sz="3056" dirty="0" err="1">
                <a:solidFill>
                  <a:srgbClr val="534340"/>
                </a:solidFill>
                <a:latin typeface="Cambria"/>
              </a:rPr>
              <a:t>xác</a:t>
            </a:r>
            <a:r>
              <a:rPr lang="en-US" sz="3056" dirty="0">
                <a:solidFill>
                  <a:srgbClr val="534340"/>
                </a:solidFill>
                <a:latin typeface="Cambria"/>
              </a:rPr>
              <a:t> </a:t>
            </a:r>
            <a:r>
              <a:rPr lang="en-US" sz="3056" dirty="0" err="1">
                <a:solidFill>
                  <a:srgbClr val="534340"/>
                </a:solidFill>
                <a:latin typeface="Cambria"/>
              </a:rPr>
              <a:t>và</a:t>
            </a:r>
            <a:r>
              <a:rPr lang="en-US" sz="3056" dirty="0">
                <a:solidFill>
                  <a:srgbClr val="534340"/>
                </a:solidFill>
                <a:latin typeface="Cambria"/>
              </a:rPr>
              <a:t> </a:t>
            </a:r>
            <a:r>
              <a:rPr lang="en-US" sz="3056" dirty="0" err="1">
                <a:solidFill>
                  <a:srgbClr val="534340"/>
                </a:solidFill>
                <a:latin typeface="Cambria"/>
              </a:rPr>
              <a:t>mau</a:t>
            </a:r>
            <a:r>
              <a:rPr lang="en-US" sz="3056" dirty="0">
                <a:solidFill>
                  <a:srgbClr val="534340"/>
                </a:solidFill>
                <a:latin typeface="Cambria"/>
              </a:rPr>
              <a:t> </a:t>
            </a:r>
            <a:r>
              <a:rPr lang="en-US" sz="3056" dirty="0" err="1">
                <a:solidFill>
                  <a:srgbClr val="534340"/>
                </a:solidFill>
                <a:latin typeface="Cambria"/>
              </a:rPr>
              <a:t>lẹ</a:t>
            </a:r>
            <a:r>
              <a:rPr lang="en-US" sz="3056" dirty="0">
                <a:solidFill>
                  <a:srgbClr val="534340"/>
                </a:solidFill>
                <a:latin typeface="Cambria"/>
              </a:rPr>
              <a:t>. </a:t>
            </a:r>
            <a:r>
              <a:rPr lang="en-US" sz="3056" dirty="0" err="1">
                <a:solidFill>
                  <a:srgbClr val="534340"/>
                </a:solidFill>
                <a:latin typeface="Cambria"/>
              </a:rPr>
              <a:t>Đàn</a:t>
            </a:r>
            <a:r>
              <a:rPr lang="en-US" sz="3056" dirty="0">
                <a:solidFill>
                  <a:srgbClr val="534340"/>
                </a:solidFill>
                <a:latin typeface="Cambria"/>
              </a:rPr>
              <a:t> </a:t>
            </a:r>
            <a:r>
              <a:rPr lang="en-US" sz="3056" dirty="0" err="1">
                <a:solidFill>
                  <a:srgbClr val="534340"/>
                </a:solidFill>
                <a:latin typeface="Cambria"/>
              </a:rPr>
              <a:t>bọ</a:t>
            </a:r>
            <a:r>
              <a:rPr lang="en-US" sz="3056" dirty="0">
                <a:solidFill>
                  <a:srgbClr val="534340"/>
                </a:solidFill>
                <a:latin typeface="Cambria"/>
              </a:rPr>
              <a:t> </a:t>
            </a:r>
            <a:r>
              <a:rPr lang="en-US" sz="3056" dirty="0" err="1">
                <a:solidFill>
                  <a:srgbClr val="534340"/>
                </a:solidFill>
                <a:latin typeface="Cambria"/>
              </a:rPr>
              <a:t>ngựa</a:t>
            </a:r>
            <a:r>
              <a:rPr lang="en-US" sz="3056" dirty="0">
                <a:solidFill>
                  <a:srgbClr val="534340"/>
                </a:solidFill>
                <a:latin typeface="Cambria"/>
              </a:rPr>
              <a:t> </a:t>
            </a:r>
            <a:r>
              <a:rPr lang="en-US" sz="3056" dirty="0" err="1">
                <a:solidFill>
                  <a:srgbClr val="534340"/>
                </a:solidFill>
                <a:latin typeface="Cambria"/>
              </a:rPr>
              <a:t>mới</a:t>
            </a:r>
            <a:r>
              <a:rPr lang="en-US" sz="3056" dirty="0">
                <a:solidFill>
                  <a:srgbClr val="534340"/>
                </a:solidFill>
                <a:latin typeface="Cambria"/>
              </a:rPr>
              <a:t> </a:t>
            </a:r>
            <a:r>
              <a:rPr lang="en-US" sz="3056" dirty="0" err="1">
                <a:solidFill>
                  <a:srgbClr val="534340"/>
                </a:solidFill>
                <a:latin typeface="Cambria"/>
              </a:rPr>
              <a:t>nở</a:t>
            </a:r>
            <a:r>
              <a:rPr lang="en-US" sz="3056" dirty="0">
                <a:solidFill>
                  <a:srgbClr val="534340"/>
                </a:solidFill>
                <a:latin typeface="Cambria"/>
              </a:rPr>
              <a:t> </a:t>
            </a:r>
            <a:r>
              <a:rPr lang="en-US" sz="3056" dirty="0" err="1">
                <a:solidFill>
                  <a:srgbClr val="534340"/>
                </a:solidFill>
                <a:latin typeface="Cambria"/>
              </a:rPr>
              <a:t>chạy</a:t>
            </a:r>
            <a:r>
              <a:rPr lang="en-US" sz="3056" dirty="0">
                <a:solidFill>
                  <a:srgbClr val="534340"/>
                </a:solidFill>
                <a:latin typeface="Cambria"/>
              </a:rPr>
              <a:t> </a:t>
            </a:r>
            <a:r>
              <a:rPr lang="en-US" sz="3056" dirty="0" err="1">
                <a:solidFill>
                  <a:srgbClr val="534340"/>
                </a:solidFill>
                <a:latin typeface="Cambria"/>
              </a:rPr>
              <a:t>tíu</a:t>
            </a:r>
            <a:r>
              <a:rPr lang="en-US" sz="3056" dirty="0">
                <a:solidFill>
                  <a:srgbClr val="534340"/>
                </a:solidFill>
                <a:latin typeface="Cambria"/>
              </a:rPr>
              <a:t> </a:t>
            </a:r>
            <a:r>
              <a:rPr lang="en-US" sz="3056" dirty="0" err="1">
                <a:solidFill>
                  <a:srgbClr val="534340"/>
                </a:solidFill>
                <a:latin typeface="Cambria"/>
              </a:rPr>
              <a:t>tít</a:t>
            </a:r>
            <a:r>
              <a:rPr lang="en-US" sz="3056" dirty="0">
                <a:solidFill>
                  <a:srgbClr val="534340"/>
                </a:solidFill>
                <a:latin typeface="Cambria"/>
              </a:rPr>
              <a:t>, </a:t>
            </a:r>
            <a:r>
              <a:rPr lang="en-US" sz="3056" dirty="0" err="1">
                <a:solidFill>
                  <a:srgbClr val="534340"/>
                </a:solidFill>
                <a:latin typeface="Cambria"/>
              </a:rPr>
              <a:t>lập</a:t>
            </a:r>
            <a:r>
              <a:rPr lang="en-US" sz="3056" dirty="0">
                <a:solidFill>
                  <a:srgbClr val="534340"/>
                </a:solidFill>
                <a:latin typeface="Cambria"/>
              </a:rPr>
              <a:t> </a:t>
            </a:r>
            <a:r>
              <a:rPr lang="en-US" sz="3056" dirty="0" err="1">
                <a:solidFill>
                  <a:srgbClr val="534340"/>
                </a:solidFill>
                <a:latin typeface="Cambria"/>
              </a:rPr>
              <a:t>tức</a:t>
            </a:r>
            <a:r>
              <a:rPr lang="en-US" sz="3056" dirty="0">
                <a:solidFill>
                  <a:srgbClr val="534340"/>
                </a:solidFill>
                <a:latin typeface="Cambria"/>
              </a:rPr>
              <a:t> </a:t>
            </a:r>
            <a:r>
              <a:rPr lang="en-US" sz="3056" dirty="0" err="1">
                <a:solidFill>
                  <a:srgbClr val="534340"/>
                </a:solidFill>
                <a:latin typeface="Cambria"/>
              </a:rPr>
              <a:t>dàn</a:t>
            </a:r>
            <a:r>
              <a:rPr lang="en-US" sz="3056" dirty="0">
                <a:solidFill>
                  <a:srgbClr val="534340"/>
                </a:solidFill>
                <a:latin typeface="Cambria"/>
              </a:rPr>
              <a:t> </a:t>
            </a:r>
            <a:r>
              <a:rPr lang="en-US" sz="3056" dirty="0" err="1">
                <a:solidFill>
                  <a:srgbClr val="534340"/>
                </a:solidFill>
                <a:latin typeface="Cambria"/>
              </a:rPr>
              <a:t>quân</a:t>
            </a:r>
            <a:r>
              <a:rPr lang="en-US" sz="3056" dirty="0">
                <a:solidFill>
                  <a:srgbClr val="534340"/>
                </a:solidFill>
                <a:latin typeface="Cambria"/>
              </a:rPr>
              <a:t> </a:t>
            </a:r>
            <a:r>
              <a:rPr lang="en-US" sz="3056" dirty="0" err="1">
                <a:solidFill>
                  <a:srgbClr val="534340"/>
                </a:solidFill>
                <a:latin typeface="Cambria"/>
              </a:rPr>
              <a:t>ra</a:t>
            </a:r>
            <a:r>
              <a:rPr lang="en-US" sz="3056" dirty="0">
                <a:solidFill>
                  <a:srgbClr val="534340"/>
                </a:solidFill>
                <a:latin typeface="Cambria"/>
              </a:rPr>
              <a:t> </a:t>
            </a:r>
            <a:r>
              <a:rPr lang="en-US" sz="3056" dirty="0" err="1">
                <a:solidFill>
                  <a:srgbClr val="534340"/>
                </a:solidFill>
                <a:latin typeface="Cambria"/>
              </a:rPr>
              <a:t>khắp</a:t>
            </a:r>
            <a:r>
              <a:rPr lang="en-US" sz="3056" dirty="0">
                <a:solidFill>
                  <a:srgbClr val="534340"/>
                </a:solidFill>
                <a:latin typeface="Cambria"/>
              </a:rPr>
              <a:t> </a:t>
            </a:r>
            <a:r>
              <a:rPr lang="en-US" sz="3056" dirty="0" err="1">
                <a:solidFill>
                  <a:srgbClr val="534340"/>
                </a:solidFill>
                <a:latin typeface="Cambria"/>
              </a:rPr>
              <a:t>cây</a:t>
            </a:r>
            <a:r>
              <a:rPr lang="en-US" sz="3056" dirty="0">
                <a:solidFill>
                  <a:srgbClr val="534340"/>
                </a:solidFill>
                <a:latin typeface="Cambria"/>
              </a:rPr>
              <a:t> </a:t>
            </a:r>
            <a:r>
              <a:rPr lang="en-US" sz="3056" dirty="0" err="1">
                <a:solidFill>
                  <a:srgbClr val="534340"/>
                </a:solidFill>
                <a:latin typeface="Cambria"/>
              </a:rPr>
              <a:t>chanh</a:t>
            </a:r>
            <a:r>
              <a:rPr lang="en-US" sz="3056" dirty="0">
                <a:solidFill>
                  <a:srgbClr val="534340"/>
                </a:solidFill>
                <a:latin typeface="Cambria"/>
              </a:rPr>
              <a:t>, </a:t>
            </a:r>
            <a:r>
              <a:rPr lang="en-US" sz="3056" dirty="0" err="1">
                <a:solidFill>
                  <a:srgbClr val="534340"/>
                </a:solidFill>
                <a:latin typeface="Cambria"/>
              </a:rPr>
              <a:t>mỗi</a:t>
            </a:r>
            <a:r>
              <a:rPr lang="en-US" sz="3056" dirty="0">
                <a:solidFill>
                  <a:srgbClr val="534340"/>
                </a:solidFill>
                <a:latin typeface="Cambria"/>
              </a:rPr>
              <a:t> con </a:t>
            </a:r>
            <a:r>
              <a:rPr lang="en-US" sz="3056" dirty="0" err="1">
                <a:solidFill>
                  <a:srgbClr val="534340"/>
                </a:solidFill>
                <a:latin typeface="Cambria"/>
              </a:rPr>
              <a:t>mỗi</a:t>
            </a:r>
            <a:r>
              <a:rPr lang="en-US" sz="3056" dirty="0">
                <a:solidFill>
                  <a:srgbClr val="534340"/>
                </a:solidFill>
                <a:latin typeface="Cambria"/>
              </a:rPr>
              <a:t> </a:t>
            </a:r>
            <a:r>
              <a:rPr lang="en-US" sz="3056" dirty="0" err="1">
                <a:solidFill>
                  <a:srgbClr val="534340"/>
                </a:solidFill>
                <a:latin typeface="Cambria"/>
              </a:rPr>
              <a:t>ngả</a:t>
            </a:r>
            <a:r>
              <a:rPr lang="en-US" sz="3056" dirty="0">
                <a:solidFill>
                  <a:srgbClr val="534340"/>
                </a:solidFill>
                <a:latin typeface="Cambria"/>
              </a:rPr>
              <a:t> </a:t>
            </a:r>
            <a:r>
              <a:rPr lang="en-US" sz="3056" dirty="0" err="1">
                <a:solidFill>
                  <a:srgbClr val="534340"/>
                </a:solidFill>
                <a:latin typeface="Cambria"/>
              </a:rPr>
              <a:t>bắt</a:t>
            </a:r>
            <a:r>
              <a:rPr lang="en-US" sz="3056" dirty="0">
                <a:solidFill>
                  <a:srgbClr val="534340"/>
                </a:solidFill>
                <a:latin typeface="Cambria"/>
              </a:rPr>
              <a:t> </a:t>
            </a:r>
            <a:r>
              <a:rPr lang="en-US" sz="3056" dirty="0" err="1">
                <a:solidFill>
                  <a:srgbClr val="534340"/>
                </a:solidFill>
                <a:latin typeface="Cambria"/>
              </a:rPr>
              <a:t>đầu</a:t>
            </a:r>
            <a:r>
              <a:rPr lang="en-US" sz="3056" dirty="0">
                <a:solidFill>
                  <a:srgbClr val="534340"/>
                </a:solidFill>
                <a:latin typeface="Cambria"/>
              </a:rPr>
              <a:t> </a:t>
            </a:r>
            <a:r>
              <a:rPr lang="en-US" sz="3056" dirty="0" err="1">
                <a:solidFill>
                  <a:srgbClr val="534340"/>
                </a:solidFill>
                <a:latin typeface="Cambria"/>
              </a:rPr>
              <a:t>một</a:t>
            </a:r>
            <a:r>
              <a:rPr lang="en-US" sz="3056" dirty="0">
                <a:solidFill>
                  <a:srgbClr val="534340"/>
                </a:solidFill>
                <a:latin typeface="Cambria"/>
              </a:rPr>
              <a:t> </a:t>
            </a:r>
            <a:r>
              <a:rPr lang="en-US" sz="3056" dirty="0" err="1">
                <a:solidFill>
                  <a:srgbClr val="534340"/>
                </a:solidFill>
                <a:latin typeface="Cambria"/>
              </a:rPr>
              <a:t>cuộc</a:t>
            </a:r>
            <a:r>
              <a:rPr lang="en-US" sz="3056" dirty="0">
                <a:solidFill>
                  <a:srgbClr val="534340"/>
                </a:solidFill>
                <a:latin typeface="Cambria"/>
              </a:rPr>
              <a:t> </a:t>
            </a:r>
            <a:r>
              <a:rPr lang="en-US" sz="3056" dirty="0" err="1">
                <a:solidFill>
                  <a:srgbClr val="534340"/>
                </a:solidFill>
                <a:latin typeface="Cambria"/>
              </a:rPr>
              <a:t>sống</a:t>
            </a:r>
            <a:r>
              <a:rPr lang="en-US" sz="3056" dirty="0">
                <a:solidFill>
                  <a:srgbClr val="534340"/>
                </a:solidFill>
                <a:latin typeface="Cambria"/>
              </a:rPr>
              <a:t> </a:t>
            </a:r>
            <a:r>
              <a:rPr lang="en-US" sz="3056" dirty="0" err="1">
                <a:solidFill>
                  <a:srgbClr val="534340"/>
                </a:solidFill>
                <a:latin typeface="Cambria"/>
              </a:rPr>
              <a:t>dũng</a:t>
            </a:r>
            <a:r>
              <a:rPr lang="en-US" sz="3056" dirty="0">
                <a:solidFill>
                  <a:srgbClr val="534340"/>
                </a:solidFill>
                <a:latin typeface="Cambria"/>
              </a:rPr>
              <a:t> </a:t>
            </a:r>
            <a:r>
              <a:rPr lang="en-US" sz="3056" dirty="0" err="1">
                <a:solidFill>
                  <a:srgbClr val="534340"/>
                </a:solidFill>
                <a:latin typeface="Cambria"/>
              </a:rPr>
              <a:t>cảm</a:t>
            </a:r>
            <a:r>
              <a:rPr lang="en-US" sz="3056" dirty="0">
                <a:solidFill>
                  <a:srgbClr val="534340"/>
                </a:solidFill>
                <a:latin typeface="Cambria"/>
              </a:rPr>
              <a:t>, </a:t>
            </a:r>
            <a:r>
              <a:rPr lang="en-US" sz="3056" dirty="0" err="1">
                <a:solidFill>
                  <a:srgbClr val="534340"/>
                </a:solidFill>
                <a:latin typeface="Cambria"/>
              </a:rPr>
              <a:t>tự</a:t>
            </a:r>
            <a:r>
              <a:rPr lang="en-US" sz="3056" dirty="0">
                <a:solidFill>
                  <a:srgbClr val="534340"/>
                </a:solidFill>
                <a:latin typeface="Cambria"/>
              </a:rPr>
              <a:t> </a:t>
            </a:r>
            <a:r>
              <a:rPr lang="en-US" sz="3056" dirty="0" err="1">
                <a:solidFill>
                  <a:srgbClr val="534340"/>
                </a:solidFill>
                <a:latin typeface="Cambria"/>
              </a:rPr>
              <a:t>lập</a:t>
            </a:r>
            <a:r>
              <a:rPr lang="en-US" sz="3056" dirty="0">
                <a:solidFill>
                  <a:srgbClr val="534340"/>
                </a:solidFill>
                <a:latin typeface="Cambria"/>
              </a:rPr>
              <a:t>.</a:t>
            </a:r>
          </a:p>
          <a:p>
            <a:pPr algn="r" defTabSz="609630">
              <a:lnSpc>
                <a:spcPts val="3209"/>
              </a:lnSpc>
            </a:pPr>
            <a:r>
              <a:rPr lang="en-US" sz="3056" b="1" i="1" dirty="0">
                <a:solidFill>
                  <a:srgbClr val="534340"/>
                </a:solidFill>
                <a:latin typeface="Cambria" panose="02040503050406030204" pitchFamily="18" charset="0"/>
                <a:ea typeface="Cambria" panose="02040503050406030204" pitchFamily="18" charset="0"/>
              </a:rPr>
              <a:t>   Theo Vũ Tú Nam</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4FCD9"/>
        </a:solidFill>
        <a:effectLst/>
      </p:bgPr>
    </p:bg>
    <p:spTree>
      <p:nvGrpSpPr>
        <p:cNvPr id="1" name=""/>
        <p:cNvGrpSpPr/>
        <p:nvPr/>
      </p:nvGrpSpPr>
      <p:grpSpPr>
        <a:xfrm>
          <a:off x="0" y="0"/>
          <a:ext cx="0" cy="0"/>
          <a:chOff x="0" y="0"/>
          <a:chExt cx="0" cy="0"/>
        </a:xfrm>
      </p:grpSpPr>
      <p:sp>
        <p:nvSpPr>
          <p:cNvPr id="2" name="Freeform 2"/>
          <p:cNvSpPr/>
          <p:nvPr/>
        </p:nvSpPr>
        <p:spPr>
          <a:xfrm rot="-5400000">
            <a:off x="2656579" y="-2323912"/>
            <a:ext cx="6587083" cy="11505823"/>
          </a:xfrm>
          <a:custGeom>
            <a:avLst/>
            <a:gdLst/>
            <a:ahLst/>
            <a:cxnLst/>
            <a:rect l="l" t="t" r="r" b="b"/>
            <a:pathLst>
              <a:path w="9880625" h="17258734">
                <a:moveTo>
                  <a:pt x="0" y="0"/>
                </a:moveTo>
                <a:lnTo>
                  <a:pt x="9880626" y="0"/>
                </a:lnTo>
                <a:lnTo>
                  <a:pt x="9880626" y="17258734"/>
                </a:lnTo>
                <a:lnTo>
                  <a:pt x="0" y="1725873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vi-VN"/>
          </a:p>
        </p:txBody>
      </p:sp>
      <p:sp>
        <p:nvSpPr>
          <p:cNvPr id="3" name="Freeform 3"/>
          <p:cNvSpPr/>
          <p:nvPr/>
        </p:nvSpPr>
        <p:spPr>
          <a:xfrm rot="5658836">
            <a:off x="10432308" y="-1624993"/>
            <a:ext cx="3492395" cy="3116963"/>
          </a:xfrm>
          <a:custGeom>
            <a:avLst/>
            <a:gdLst/>
            <a:ahLst/>
            <a:cxnLst/>
            <a:rect l="l" t="t" r="r" b="b"/>
            <a:pathLst>
              <a:path w="5238593" h="4675444">
                <a:moveTo>
                  <a:pt x="0" y="0"/>
                </a:moveTo>
                <a:lnTo>
                  <a:pt x="5238593" y="0"/>
                </a:lnTo>
                <a:lnTo>
                  <a:pt x="5238593" y="4675444"/>
                </a:lnTo>
                <a:lnTo>
                  <a:pt x="0" y="467544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vi-VN"/>
          </a:p>
        </p:txBody>
      </p:sp>
      <p:sp>
        <p:nvSpPr>
          <p:cNvPr id="4" name="Freeform 4"/>
          <p:cNvSpPr/>
          <p:nvPr/>
        </p:nvSpPr>
        <p:spPr>
          <a:xfrm rot="8247764">
            <a:off x="-1621595" y="-1840400"/>
            <a:ext cx="4022772" cy="3152847"/>
          </a:xfrm>
          <a:custGeom>
            <a:avLst/>
            <a:gdLst/>
            <a:ahLst/>
            <a:cxnLst/>
            <a:rect l="l" t="t" r="r" b="b"/>
            <a:pathLst>
              <a:path w="6034158" h="4729271">
                <a:moveTo>
                  <a:pt x="0" y="0"/>
                </a:moveTo>
                <a:lnTo>
                  <a:pt x="6034158" y="0"/>
                </a:lnTo>
                <a:lnTo>
                  <a:pt x="6034158" y="4729271"/>
                </a:lnTo>
                <a:lnTo>
                  <a:pt x="0" y="472927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vi-VN"/>
          </a:p>
        </p:txBody>
      </p:sp>
      <p:sp>
        <p:nvSpPr>
          <p:cNvPr id="5" name="Freeform 5"/>
          <p:cNvSpPr/>
          <p:nvPr/>
        </p:nvSpPr>
        <p:spPr>
          <a:xfrm rot="1777657">
            <a:off x="9784823" y="5184218"/>
            <a:ext cx="4817011" cy="3775333"/>
          </a:xfrm>
          <a:custGeom>
            <a:avLst/>
            <a:gdLst/>
            <a:ahLst/>
            <a:cxnLst/>
            <a:rect l="l" t="t" r="r" b="b"/>
            <a:pathLst>
              <a:path w="7225517" h="5662999">
                <a:moveTo>
                  <a:pt x="0" y="0"/>
                </a:moveTo>
                <a:lnTo>
                  <a:pt x="7225517" y="0"/>
                </a:lnTo>
                <a:lnTo>
                  <a:pt x="7225517" y="5662999"/>
                </a:lnTo>
                <a:lnTo>
                  <a:pt x="0" y="566299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vi-VN"/>
          </a:p>
        </p:txBody>
      </p:sp>
      <p:sp>
        <p:nvSpPr>
          <p:cNvPr id="6" name="Freeform 6"/>
          <p:cNvSpPr/>
          <p:nvPr/>
        </p:nvSpPr>
        <p:spPr>
          <a:xfrm>
            <a:off x="10170480" y="4742672"/>
            <a:ext cx="1532553" cy="1721969"/>
          </a:xfrm>
          <a:custGeom>
            <a:avLst/>
            <a:gdLst/>
            <a:ahLst/>
            <a:cxnLst/>
            <a:rect l="l" t="t" r="r" b="b"/>
            <a:pathLst>
              <a:path w="2298829" h="2582954">
                <a:moveTo>
                  <a:pt x="0" y="0"/>
                </a:moveTo>
                <a:lnTo>
                  <a:pt x="2298829" y="0"/>
                </a:lnTo>
                <a:lnTo>
                  <a:pt x="2298829" y="2582954"/>
                </a:lnTo>
                <a:lnTo>
                  <a:pt x="0" y="258295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vi-VN"/>
          </a:p>
        </p:txBody>
      </p:sp>
      <p:sp>
        <p:nvSpPr>
          <p:cNvPr id="7" name="Freeform 7"/>
          <p:cNvSpPr/>
          <p:nvPr/>
        </p:nvSpPr>
        <p:spPr>
          <a:xfrm>
            <a:off x="9836208" y="3736384"/>
            <a:ext cx="2598746" cy="3121617"/>
          </a:xfrm>
          <a:custGeom>
            <a:avLst/>
            <a:gdLst/>
            <a:ahLst/>
            <a:cxnLst/>
            <a:rect l="l" t="t" r="r" b="b"/>
            <a:pathLst>
              <a:path w="3898119" h="4682425">
                <a:moveTo>
                  <a:pt x="0" y="0"/>
                </a:moveTo>
                <a:lnTo>
                  <a:pt x="3898118" y="0"/>
                </a:lnTo>
                <a:lnTo>
                  <a:pt x="3898118" y="4682425"/>
                </a:lnTo>
                <a:lnTo>
                  <a:pt x="0" y="468242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vi-VN"/>
          </a:p>
        </p:txBody>
      </p:sp>
      <p:sp>
        <p:nvSpPr>
          <p:cNvPr id="8" name="TextBox 8"/>
          <p:cNvSpPr txBox="1"/>
          <p:nvPr/>
        </p:nvSpPr>
        <p:spPr>
          <a:xfrm>
            <a:off x="2480905" y="479467"/>
            <a:ext cx="7355302" cy="553037"/>
          </a:xfrm>
          <a:prstGeom prst="rect">
            <a:avLst/>
          </a:prstGeom>
        </p:spPr>
        <p:txBody>
          <a:bodyPr lIns="0" tIns="0" rIns="0" bIns="0" rtlCol="0" anchor="t">
            <a:spAutoFit/>
          </a:bodyPr>
          <a:lstStyle/>
          <a:p>
            <a:pPr algn="ctr" defTabSz="609630">
              <a:lnSpc>
                <a:spcPts val="4551"/>
              </a:lnSpc>
              <a:spcBef>
                <a:spcPct val="0"/>
              </a:spcBef>
            </a:pPr>
            <a:r>
              <a:rPr lang="en-US" sz="3792" dirty="0" err="1">
                <a:solidFill>
                  <a:srgbClr val="F17790"/>
                </a:solidFill>
                <a:latin typeface="Cambria Bold"/>
              </a:rPr>
              <a:t>Đọc</a:t>
            </a:r>
            <a:r>
              <a:rPr lang="en-US" sz="3792" dirty="0">
                <a:solidFill>
                  <a:srgbClr val="F17790"/>
                </a:solidFill>
                <a:latin typeface="Cambria Bold"/>
              </a:rPr>
              <a:t> </a:t>
            </a:r>
            <a:r>
              <a:rPr lang="en-US" sz="3792" dirty="0" err="1">
                <a:solidFill>
                  <a:srgbClr val="F17790"/>
                </a:solidFill>
                <a:latin typeface="Cambria Bold"/>
              </a:rPr>
              <a:t>bài</a:t>
            </a:r>
            <a:r>
              <a:rPr lang="en-US" sz="3792" dirty="0">
                <a:solidFill>
                  <a:srgbClr val="F17790"/>
                </a:solidFill>
                <a:latin typeface="Cambria Bold"/>
              </a:rPr>
              <a:t> </a:t>
            </a:r>
            <a:r>
              <a:rPr lang="en-US" sz="3792" dirty="0" err="1">
                <a:solidFill>
                  <a:srgbClr val="F17790"/>
                </a:solidFill>
                <a:latin typeface="Cambria Bold"/>
              </a:rPr>
              <a:t>sau</a:t>
            </a:r>
            <a:r>
              <a:rPr lang="en-US" sz="3792" dirty="0">
                <a:solidFill>
                  <a:srgbClr val="F17790"/>
                </a:solidFill>
                <a:latin typeface="Cambria Bold"/>
              </a:rPr>
              <a:t> </a:t>
            </a:r>
            <a:r>
              <a:rPr lang="en-US" sz="3792" dirty="0" err="1">
                <a:solidFill>
                  <a:srgbClr val="F17790"/>
                </a:solidFill>
                <a:latin typeface="Cambria Bold"/>
              </a:rPr>
              <a:t>đây</a:t>
            </a:r>
            <a:r>
              <a:rPr lang="en-US" sz="3792" dirty="0">
                <a:solidFill>
                  <a:srgbClr val="F17790"/>
                </a:solidFill>
                <a:latin typeface="Cambria Bold"/>
              </a:rPr>
              <a:t> </a:t>
            </a:r>
            <a:r>
              <a:rPr lang="en-US" sz="3792" dirty="0" err="1">
                <a:solidFill>
                  <a:srgbClr val="F17790"/>
                </a:solidFill>
                <a:latin typeface="Cambria Bold"/>
              </a:rPr>
              <a:t>và</a:t>
            </a:r>
            <a:r>
              <a:rPr lang="en-US" sz="3792" dirty="0">
                <a:solidFill>
                  <a:srgbClr val="F17790"/>
                </a:solidFill>
                <a:latin typeface="Cambria Bold"/>
              </a:rPr>
              <a:t> </a:t>
            </a:r>
            <a:r>
              <a:rPr lang="en-US" sz="3792" dirty="0" err="1">
                <a:solidFill>
                  <a:srgbClr val="F17790"/>
                </a:solidFill>
                <a:latin typeface="Cambria Bold"/>
              </a:rPr>
              <a:t>trả</a:t>
            </a:r>
            <a:r>
              <a:rPr lang="en-US" sz="3792" dirty="0">
                <a:solidFill>
                  <a:srgbClr val="F17790"/>
                </a:solidFill>
                <a:latin typeface="Cambria Bold"/>
              </a:rPr>
              <a:t> </a:t>
            </a:r>
            <a:r>
              <a:rPr lang="en-US" sz="3792" dirty="0" err="1">
                <a:solidFill>
                  <a:srgbClr val="F17790"/>
                </a:solidFill>
                <a:latin typeface="Cambria Bold"/>
              </a:rPr>
              <a:t>lời</a:t>
            </a:r>
            <a:r>
              <a:rPr lang="en-US" sz="3792" dirty="0">
                <a:solidFill>
                  <a:srgbClr val="F17790"/>
                </a:solidFill>
                <a:latin typeface="Cambria Bold"/>
              </a:rPr>
              <a:t> </a:t>
            </a:r>
            <a:r>
              <a:rPr lang="en-US" sz="3792" dirty="0" err="1">
                <a:solidFill>
                  <a:srgbClr val="F17790"/>
                </a:solidFill>
                <a:latin typeface="Cambria Bold"/>
              </a:rPr>
              <a:t>câu</a:t>
            </a:r>
            <a:r>
              <a:rPr lang="en-US" sz="3792" dirty="0">
                <a:solidFill>
                  <a:srgbClr val="F17790"/>
                </a:solidFill>
                <a:latin typeface="Cambria Bold"/>
              </a:rPr>
              <a:t> </a:t>
            </a:r>
            <a:r>
              <a:rPr lang="en-US" sz="3792" dirty="0" err="1">
                <a:solidFill>
                  <a:srgbClr val="F17790"/>
                </a:solidFill>
                <a:latin typeface="Cambria Bold"/>
              </a:rPr>
              <a:t>hỏi</a:t>
            </a:r>
            <a:endParaRPr lang="en-US" sz="3792" dirty="0">
              <a:solidFill>
                <a:srgbClr val="F17790"/>
              </a:solidFill>
              <a:latin typeface="Cambria Bold"/>
            </a:endParaRPr>
          </a:p>
        </p:txBody>
      </p:sp>
      <p:sp>
        <p:nvSpPr>
          <p:cNvPr id="9" name="TextBox 9"/>
          <p:cNvSpPr txBox="1"/>
          <p:nvPr/>
        </p:nvSpPr>
        <p:spPr>
          <a:xfrm>
            <a:off x="685801" y="1247184"/>
            <a:ext cx="9807287" cy="5001369"/>
          </a:xfrm>
          <a:prstGeom prst="rect">
            <a:avLst/>
          </a:prstGeom>
        </p:spPr>
        <p:txBody>
          <a:bodyPr lIns="0" tIns="0" rIns="0" bIns="0" rtlCol="0" anchor="t">
            <a:spAutoFit/>
          </a:bodyPr>
          <a:lstStyle/>
          <a:p>
            <a:pPr defTabSz="609630">
              <a:lnSpc>
                <a:spcPts val="3946"/>
              </a:lnSpc>
            </a:pPr>
            <a:r>
              <a:rPr lang="en-US" sz="3288" dirty="0">
                <a:solidFill>
                  <a:srgbClr val="534340"/>
                </a:solidFill>
                <a:latin typeface="Cambria Bold"/>
              </a:rPr>
              <a:t>a. </a:t>
            </a:r>
            <a:r>
              <a:rPr lang="en-US" sz="3288" dirty="0" err="1">
                <a:solidFill>
                  <a:srgbClr val="534340"/>
                </a:solidFill>
                <a:latin typeface="Cambria Bold"/>
              </a:rPr>
              <a:t>Đoạn</a:t>
            </a:r>
            <a:r>
              <a:rPr lang="en-US" sz="3288" dirty="0">
                <a:solidFill>
                  <a:srgbClr val="534340"/>
                </a:solidFill>
                <a:latin typeface="Cambria Bold"/>
              </a:rPr>
              <a:t> </a:t>
            </a:r>
            <a:r>
              <a:rPr lang="en-US" sz="3288" dirty="0" err="1">
                <a:solidFill>
                  <a:srgbClr val="534340"/>
                </a:solidFill>
                <a:latin typeface="Cambria Bold"/>
              </a:rPr>
              <a:t>mở</a:t>
            </a:r>
            <a:r>
              <a:rPr lang="en-US" sz="3288" dirty="0">
                <a:solidFill>
                  <a:srgbClr val="534340"/>
                </a:solidFill>
                <a:latin typeface="Cambria Bold"/>
              </a:rPr>
              <a:t> </a:t>
            </a:r>
            <a:r>
              <a:rPr lang="en-US" sz="3288" dirty="0" err="1">
                <a:solidFill>
                  <a:srgbClr val="534340"/>
                </a:solidFill>
                <a:latin typeface="Cambria Bold"/>
              </a:rPr>
              <a:t>đầu</a:t>
            </a:r>
            <a:r>
              <a:rPr lang="en-US" sz="3288" dirty="0">
                <a:solidFill>
                  <a:srgbClr val="534340"/>
                </a:solidFill>
                <a:latin typeface="Cambria Bold"/>
              </a:rPr>
              <a:t> </a:t>
            </a:r>
            <a:r>
              <a:rPr lang="en-US" sz="3288" dirty="0" err="1">
                <a:solidFill>
                  <a:srgbClr val="534340"/>
                </a:solidFill>
                <a:latin typeface="Cambria Bold"/>
              </a:rPr>
              <a:t>giới</a:t>
            </a:r>
            <a:r>
              <a:rPr lang="en-US" sz="3288" dirty="0">
                <a:solidFill>
                  <a:srgbClr val="534340"/>
                </a:solidFill>
                <a:latin typeface="Cambria Bold"/>
              </a:rPr>
              <a:t> </a:t>
            </a:r>
            <a:r>
              <a:rPr lang="en-US" sz="3288" dirty="0" err="1">
                <a:solidFill>
                  <a:srgbClr val="534340"/>
                </a:solidFill>
                <a:latin typeface="Cambria Bold"/>
              </a:rPr>
              <a:t>thiệu</a:t>
            </a:r>
            <a:r>
              <a:rPr lang="en-US" sz="3288" dirty="0">
                <a:solidFill>
                  <a:srgbClr val="534340"/>
                </a:solidFill>
                <a:latin typeface="Cambria Bold"/>
              </a:rPr>
              <a:t> </a:t>
            </a:r>
            <a:r>
              <a:rPr lang="en-US" sz="3288" dirty="0" err="1">
                <a:solidFill>
                  <a:srgbClr val="534340"/>
                </a:solidFill>
                <a:latin typeface="Cambria Bold"/>
              </a:rPr>
              <a:t>sự</a:t>
            </a:r>
            <a:r>
              <a:rPr lang="en-US" sz="3288" dirty="0">
                <a:solidFill>
                  <a:srgbClr val="534340"/>
                </a:solidFill>
                <a:latin typeface="Cambria Bold"/>
              </a:rPr>
              <a:t> </a:t>
            </a:r>
            <a:r>
              <a:rPr lang="en-US" sz="3288" dirty="0" err="1">
                <a:solidFill>
                  <a:srgbClr val="534340"/>
                </a:solidFill>
                <a:latin typeface="Cambria Bold"/>
              </a:rPr>
              <a:t>việc</a:t>
            </a:r>
            <a:r>
              <a:rPr lang="en-US" sz="3288" dirty="0">
                <a:solidFill>
                  <a:srgbClr val="534340"/>
                </a:solidFill>
                <a:latin typeface="Cambria Bold"/>
              </a:rPr>
              <a:t> </a:t>
            </a:r>
            <a:r>
              <a:rPr lang="en-US" sz="3288" dirty="0" err="1">
                <a:solidFill>
                  <a:srgbClr val="534340"/>
                </a:solidFill>
                <a:latin typeface="Cambria Bold"/>
              </a:rPr>
              <a:t>gì</a:t>
            </a:r>
            <a:r>
              <a:rPr lang="en-US" sz="3288" dirty="0">
                <a:solidFill>
                  <a:srgbClr val="534340"/>
                </a:solidFill>
                <a:latin typeface="Cambria Bold"/>
              </a:rPr>
              <a:t>?</a:t>
            </a:r>
          </a:p>
          <a:p>
            <a:pPr defTabSz="609630">
              <a:lnSpc>
                <a:spcPts val="3946"/>
              </a:lnSpc>
            </a:pPr>
            <a:r>
              <a:rPr lang="en-US" sz="3288" dirty="0">
                <a:solidFill>
                  <a:srgbClr val="534340"/>
                </a:solidFill>
                <a:latin typeface="Cambria Bold"/>
              </a:rPr>
              <a:t>b. </a:t>
            </a:r>
            <a:r>
              <a:rPr lang="en-US" sz="3288" dirty="0" err="1">
                <a:solidFill>
                  <a:srgbClr val="534340"/>
                </a:solidFill>
                <a:latin typeface="Cambria Bold"/>
              </a:rPr>
              <a:t>Các</a:t>
            </a:r>
            <a:r>
              <a:rPr lang="en-US" sz="3288" dirty="0">
                <a:solidFill>
                  <a:srgbClr val="534340"/>
                </a:solidFill>
                <a:latin typeface="Cambria Bold"/>
              </a:rPr>
              <a:t> </a:t>
            </a:r>
            <a:r>
              <a:rPr lang="en-US" sz="3288" dirty="0" err="1">
                <a:solidFill>
                  <a:srgbClr val="534340"/>
                </a:solidFill>
                <a:latin typeface="Cambria Bold"/>
              </a:rPr>
              <a:t>chú</a:t>
            </a:r>
            <a:r>
              <a:rPr lang="en-US" sz="3288" dirty="0">
                <a:solidFill>
                  <a:srgbClr val="534340"/>
                </a:solidFill>
                <a:latin typeface="Cambria Bold"/>
              </a:rPr>
              <a:t> </a:t>
            </a:r>
            <a:r>
              <a:rPr lang="en-US" sz="3288" dirty="0" err="1">
                <a:solidFill>
                  <a:srgbClr val="534340"/>
                </a:solidFill>
                <a:latin typeface="Cambria Bold"/>
              </a:rPr>
              <a:t>bọ</a:t>
            </a:r>
            <a:r>
              <a:rPr lang="en-US" sz="3288" dirty="0">
                <a:solidFill>
                  <a:srgbClr val="534340"/>
                </a:solidFill>
                <a:latin typeface="Cambria Bold"/>
              </a:rPr>
              <a:t> </a:t>
            </a:r>
            <a:r>
              <a:rPr lang="en-US" sz="3288" dirty="0" err="1">
                <a:solidFill>
                  <a:srgbClr val="534340"/>
                </a:solidFill>
                <a:latin typeface="Cambria Bold"/>
              </a:rPr>
              <a:t>ngựa</a:t>
            </a:r>
            <a:r>
              <a:rPr lang="en-US" sz="3288" dirty="0">
                <a:solidFill>
                  <a:srgbClr val="534340"/>
                </a:solidFill>
                <a:latin typeface="Cambria Bold"/>
              </a:rPr>
              <a:t> non </a:t>
            </a:r>
            <a:r>
              <a:rPr lang="en-US" sz="3288" dirty="0" err="1">
                <a:solidFill>
                  <a:srgbClr val="534340"/>
                </a:solidFill>
                <a:latin typeface="Cambria Bold"/>
              </a:rPr>
              <a:t>được</a:t>
            </a:r>
            <a:r>
              <a:rPr lang="en-US" sz="3288" dirty="0">
                <a:solidFill>
                  <a:srgbClr val="534340"/>
                </a:solidFill>
                <a:latin typeface="Cambria Bold"/>
              </a:rPr>
              <a:t> </a:t>
            </a:r>
            <a:r>
              <a:rPr lang="en-US" sz="3288" dirty="0" err="1">
                <a:solidFill>
                  <a:srgbClr val="534340"/>
                </a:solidFill>
                <a:latin typeface="Cambria Bold"/>
              </a:rPr>
              <a:t>miêu</a:t>
            </a:r>
            <a:r>
              <a:rPr lang="en-US" sz="3288" dirty="0">
                <a:solidFill>
                  <a:srgbClr val="534340"/>
                </a:solidFill>
                <a:latin typeface="Cambria Bold"/>
              </a:rPr>
              <a:t> </a:t>
            </a:r>
            <a:r>
              <a:rPr lang="en-US" sz="3288" dirty="0" err="1">
                <a:solidFill>
                  <a:srgbClr val="534340"/>
                </a:solidFill>
                <a:latin typeface="Cambria Bold"/>
              </a:rPr>
              <a:t>tả</a:t>
            </a:r>
            <a:r>
              <a:rPr lang="en-US" sz="3288" dirty="0">
                <a:solidFill>
                  <a:srgbClr val="534340"/>
                </a:solidFill>
                <a:latin typeface="Cambria Bold"/>
              </a:rPr>
              <a:t> </a:t>
            </a:r>
            <a:r>
              <a:rPr lang="en-US" sz="3288" dirty="0" err="1">
                <a:solidFill>
                  <a:srgbClr val="534340"/>
                </a:solidFill>
                <a:latin typeface="Cambria Bold"/>
              </a:rPr>
              <a:t>thế</a:t>
            </a:r>
            <a:r>
              <a:rPr lang="en-US" sz="3288" dirty="0">
                <a:solidFill>
                  <a:srgbClr val="534340"/>
                </a:solidFill>
                <a:latin typeface="Cambria Bold"/>
              </a:rPr>
              <a:t> </a:t>
            </a:r>
            <a:r>
              <a:rPr lang="en-US" sz="3288" dirty="0" err="1">
                <a:solidFill>
                  <a:srgbClr val="534340"/>
                </a:solidFill>
                <a:latin typeface="Cambria Bold"/>
              </a:rPr>
              <a:t>nào</a:t>
            </a:r>
            <a:r>
              <a:rPr lang="en-US" sz="3288" dirty="0">
                <a:solidFill>
                  <a:srgbClr val="534340"/>
                </a:solidFill>
                <a:latin typeface="Cambria Bold"/>
              </a:rPr>
              <a:t> qua </a:t>
            </a:r>
            <a:r>
              <a:rPr lang="en-US" sz="3288" dirty="0" err="1">
                <a:solidFill>
                  <a:srgbClr val="534340"/>
                </a:solidFill>
                <a:latin typeface="Cambria Bold"/>
              </a:rPr>
              <a:t>từng</a:t>
            </a:r>
            <a:r>
              <a:rPr lang="en-US" sz="3288" dirty="0">
                <a:solidFill>
                  <a:srgbClr val="534340"/>
                </a:solidFill>
                <a:latin typeface="Cambria Bold"/>
              </a:rPr>
              <a:t> </a:t>
            </a:r>
            <a:r>
              <a:rPr lang="en-US" sz="3288" dirty="0" err="1">
                <a:solidFill>
                  <a:srgbClr val="534340"/>
                </a:solidFill>
                <a:latin typeface="Cambria Bold"/>
              </a:rPr>
              <a:t>khoảnh</a:t>
            </a:r>
            <a:r>
              <a:rPr lang="en-US" sz="3288" dirty="0">
                <a:solidFill>
                  <a:srgbClr val="534340"/>
                </a:solidFill>
                <a:latin typeface="Cambria Bold"/>
              </a:rPr>
              <a:t> </a:t>
            </a:r>
            <a:r>
              <a:rPr lang="en-US" sz="3288" dirty="0" err="1">
                <a:solidFill>
                  <a:srgbClr val="534340"/>
                </a:solidFill>
                <a:latin typeface="Cambria Bold"/>
              </a:rPr>
              <a:t>khắc</a:t>
            </a:r>
            <a:r>
              <a:rPr lang="en-US" sz="3288" dirty="0">
                <a:solidFill>
                  <a:srgbClr val="534340"/>
                </a:solidFill>
                <a:latin typeface="Cambria Bold"/>
              </a:rPr>
              <a:t> </a:t>
            </a:r>
            <a:r>
              <a:rPr lang="en-US" sz="3288" dirty="0" err="1">
                <a:solidFill>
                  <a:srgbClr val="534340"/>
                </a:solidFill>
                <a:latin typeface="Cambria Bold"/>
              </a:rPr>
              <a:t>dưới</a:t>
            </a:r>
            <a:r>
              <a:rPr lang="en-US" sz="3288" dirty="0">
                <a:solidFill>
                  <a:srgbClr val="534340"/>
                </a:solidFill>
                <a:latin typeface="Cambria Bold"/>
              </a:rPr>
              <a:t> </a:t>
            </a:r>
            <a:r>
              <a:rPr lang="en-US" sz="3288" dirty="0" err="1">
                <a:solidFill>
                  <a:srgbClr val="534340"/>
                </a:solidFill>
                <a:latin typeface="Cambria Bold"/>
              </a:rPr>
              <a:t>đây</a:t>
            </a:r>
            <a:endParaRPr lang="en-US" sz="3288" dirty="0">
              <a:solidFill>
                <a:srgbClr val="534340"/>
              </a:solidFill>
              <a:latin typeface="Cambria Bold"/>
            </a:endParaRPr>
          </a:p>
          <a:p>
            <a:pPr marL="709974" lvl="1" indent="-354987" defTabSz="609630">
              <a:lnSpc>
                <a:spcPts val="3946"/>
              </a:lnSpc>
              <a:buFont typeface="Arial"/>
              <a:buChar char="•"/>
            </a:pPr>
            <a:r>
              <a:rPr lang="en-US" sz="3288" dirty="0">
                <a:solidFill>
                  <a:srgbClr val="534340"/>
                </a:solidFill>
                <a:latin typeface="Cambria Bold"/>
              </a:rPr>
              <a:t>Trong </a:t>
            </a:r>
            <a:r>
              <a:rPr lang="en-US" sz="3288" dirty="0" err="1">
                <a:solidFill>
                  <a:srgbClr val="534340"/>
                </a:solidFill>
                <a:latin typeface="Cambria Bold"/>
              </a:rPr>
              <a:t>quá</a:t>
            </a:r>
            <a:r>
              <a:rPr lang="en-US" sz="3288" dirty="0">
                <a:solidFill>
                  <a:srgbClr val="534340"/>
                </a:solidFill>
                <a:latin typeface="Cambria Bold"/>
              </a:rPr>
              <a:t> </a:t>
            </a:r>
            <a:r>
              <a:rPr lang="en-US" sz="3288" dirty="0" err="1">
                <a:solidFill>
                  <a:srgbClr val="534340"/>
                </a:solidFill>
                <a:latin typeface="Cambria Bold"/>
              </a:rPr>
              <a:t>trình</a:t>
            </a:r>
            <a:r>
              <a:rPr lang="en-US" sz="3288" dirty="0">
                <a:solidFill>
                  <a:srgbClr val="534340"/>
                </a:solidFill>
                <a:latin typeface="Cambria Bold"/>
              </a:rPr>
              <a:t> </a:t>
            </a:r>
            <a:r>
              <a:rPr lang="en-US" sz="3288" dirty="0" err="1">
                <a:solidFill>
                  <a:srgbClr val="534340"/>
                </a:solidFill>
                <a:latin typeface="Cambria Bold"/>
              </a:rPr>
              <a:t>lách</a:t>
            </a:r>
            <a:r>
              <a:rPr lang="en-US" sz="3288" dirty="0">
                <a:solidFill>
                  <a:srgbClr val="534340"/>
                </a:solidFill>
                <a:latin typeface="Cambria Bold"/>
              </a:rPr>
              <a:t> </a:t>
            </a:r>
            <a:r>
              <a:rPr lang="en-US" sz="3288" dirty="0" err="1">
                <a:solidFill>
                  <a:srgbClr val="534340"/>
                </a:solidFill>
                <a:latin typeface="Cambria Bold"/>
              </a:rPr>
              <a:t>ra</a:t>
            </a:r>
            <a:r>
              <a:rPr lang="en-US" sz="3288" dirty="0">
                <a:solidFill>
                  <a:srgbClr val="534340"/>
                </a:solidFill>
                <a:latin typeface="Cambria Bold"/>
              </a:rPr>
              <a:t> </a:t>
            </a:r>
            <a:r>
              <a:rPr lang="en-US" sz="3288" dirty="0" err="1">
                <a:solidFill>
                  <a:srgbClr val="534340"/>
                </a:solidFill>
                <a:latin typeface="Cambria Bold"/>
              </a:rPr>
              <a:t>khỏi</a:t>
            </a:r>
            <a:r>
              <a:rPr lang="en-US" sz="3288" dirty="0">
                <a:solidFill>
                  <a:srgbClr val="534340"/>
                </a:solidFill>
                <a:latin typeface="Cambria Bold"/>
              </a:rPr>
              <a:t> </a:t>
            </a:r>
            <a:r>
              <a:rPr lang="en-US" sz="3288" dirty="0" err="1">
                <a:solidFill>
                  <a:srgbClr val="534340"/>
                </a:solidFill>
                <a:latin typeface="Cambria Bold"/>
              </a:rPr>
              <a:t>kẽ</a:t>
            </a:r>
            <a:r>
              <a:rPr lang="en-US" sz="3288" dirty="0">
                <a:solidFill>
                  <a:srgbClr val="534340"/>
                </a:solidFill>
                <a:latin typeface="Cambria Bold"/>
              </a:rPr>
              <a:t> </a:t>
            </a:r>
            <a:r>
              <a:rPr lang="en-US" sz="3288" dirty="0" err="1">
                <a:solidFill>
                  <a:srgbClr val="534340"/>
                </a:solidFill>
                <a:latin typeface="Cambria Bold"/>
              </a:rPr>
              <a:t>hở</a:t>
            </a:r>
            <a:r>
              <a:rPr lang="en-US" sz="3288" dirty="0">
                <a:solidFill>
                  <a:srgbClr val="534340"/>
                </a:solidFill>
                <a:latin typeface="Cambria Bold"/>
              </a:rPr>
              <a:t> </a:t>
            </a:r>
            <a:r>
              <a:rPr lang="en-US" sz="3288" dirty="0" err="1">
                <a:solidFill>
                  <a:srgbClr val="534340"/>
                </a:solidFill>
                <a:latin typeface="Cambria Bold"/>
              </a:rPr>
              <a:t>trên</a:t>
            </a:r>
            <a:r>
              <a:rPr lang="en-US" sz="3288" dirty="0">
                <a:solidFill>
                  <a:srgbClr val="534340"/>
                </a:solidFill>
                <a:latin typeface="Cambria Bold"/>
              </a:rPr>
              <a:t> ổ </a:t>
            </a:r>
            <a:r>
              <a:rPr lang="en-US" sz="3288" dirty="0" err="1">
                <a:solidFill>
                  <a:srgbClr val="534340"/>
                </a:solidFill>
                <a:latin typeface="Cambria Bold"/>
              </a:rPr>
              <a:t>trứng</a:t>
            </a:r>
            <a:r>
              <a:rPr lang="en-US" sz="3288" dirty="0">
                <a:solidFill>
                  <a:srgbClr val="534340"/>
                </a:solidFill>
                <a:latin typeface="Cambria Bold"/>
              </a:rPr>
              <a:t> </a:t>
            </a:r>
            <a:r>
              <a:rPr lang="en-US" sz="3288" dirty="0" err="1">
                <a:solidFill>
                  <a:srgbClr val="534340"/>
                </a:solidFill>
                <a:latin typeface="Cambria Bold"/>
              </a:rPr>
              <a:t>mẹ</a:t>
            </a:r>
            <a:endParaRPr lang="en-US" sz="3288" dirty="0">
              <a:solidFill>
                <a:srgbClr val="534340"/>
              </a:solidFill>
              <a:latin typeface="Cambria Bold"/>
            </a:endParaRPr>
          </a:p>
          <a:p>
            <a:pPr marL="709974" lvl="1" indent="-354987" defTabSz="609630">
              <a:lnSpc>
                <a:spcPts val="3946"/>
              </a:lnSpc>
              <a:buFont typeface="Arial"/>
              <a:buChar char="•"/>
            </a:pPr>
            <a:r>
              <a:rPr lang="en-US" sz="3288" dirty="0">
                <a:solidFill>
                  <a:srgbClr val="534340"/>
                </a:solidFill>
                <a:latin typeface="Cambria Bold"/>
              </a:rPr>
              <a:t>Khi </a:t>
            </a:r>
            <a:r>
              <a:rPr lang="en-US" sz="3288" dirty="0" err="1">
                <a:solidFill>
                  <a:srgbClr val="534340"/>
                </a:solidFill>
                <a:latin typeface="Cambria Bold"/>
              </a:rPr>
              <a:t>vừa</a:t>
            </a:r>
            <a:r>
              <a:rPr lang="en-US" sz="3288" dirty="0">
                <a:solidFill>
                  <a:srgbClr val="534340"/>
                </a:solidFill>
                <a:latin typeface="Cambria Bold"/>
              </a:rPr>
              <a:t> </a:t>
            </a:r>
            <a:r>
              <a:rPr lang="en-US" sz="3288" dirty="0" err="1">
                <a:solidFill>
                  <a:srgbClr val="534340"/>
                </a:solidFill>
                <a:latin typeface="Cambria Bold"/>
              </a:rPr>
              <a:t>ra</a:t>
            </a:r>
            <a:r>
              <a:rPr lang="en-US" sz="3288" dirty="0">
                <a:solidFill>
                  <a:srgbClr val="534340"/>
                </a:solidFill>
                <a:latin typeface="Cambria Bold"/>
              </a:rPr>
              <a:t> </a:t>
            </a:r>
            <a:r>
              <a:rPr lang="en-US" sz="3288" dirty="0" err="1">
                <a:solidFill>
                  <a:srgbClr val="534340"/>
                </a:solidFill>
                <a:latin typeface="Cambria Bold"/>
              </a:rPr>
              <a:t>khỏi</a:t>
            </a:r>
            <a:r>
              <a:rPr lang="en-US" sz="3288" dirty="0">
                <a:solidFill>
                  <a:srgbClr val="534340"/>
                </a:solidFill>
                <a:latin typeface="Cambria Bold"/>
              </a:rPr>
              <a:t> ổ </a:t>
            </a:r>
            <a:r>
              <a:rPr lang="en-US" sz="3288" dirty="0" err="1">
                <a:solidFill>
                  <a:srgbClr val="534340"/>
                </a:solidFill>
                <a:latin typeface="Cambria Bold"/>
              </a:rPr>
              <a:t>trứng</a:t>
            </a:r>
            <a:endParaRPr lang="en-US" sz="3288" dirty="0">
              <a:solidFill>
                <a:srgbClr val="534340"/>
              </a:solidFill>
              <a:latin typeface="Cambria Bold"/>
            </a:endParaRPr>
          </a:p>
          <a:p>
            <a:pPr marL="709974" lvl="1" indent="-354987" defTabSz="609630">
              <a:lnSpc>
                <a:spcPts val="3946"/>
              </a:lnSpc>
              <a:buFont typeface="Arial"/>
              <a:buChar char="•"/>
            </a:pPr>
            <a:r>
              <a:rPr lang="en-US" sz="3288" dirty="0" err="1">
                <a:solidFill>
                  <a:srgbClr val="534340"/>
                </a:solidFill>
                <a:latin typeface="Cambria Bold"/>
              </a:rPr>
              <a:t>Lúc</a:t>
            </a:r>
            <a:r>
              <a:rPr lang="en-US" sz="3288" dirty="0">
                <a:solidFill>
                  <a:srgbClr val="534340"/>
                </a:solidFill>
                <a:latin typeface="Cambria Bold"/>
              </a:rPr>
              <a:t> “</a:t>
            </a:r>
            <a:r>
              <a:rPr lang="en-US" sz="3288" dirty="0" err="1">
                <a:solidFill>
                  <a:srgbClr val="534340"/>
                </a:solidFill>
                <a:latin typeface="Cambria Bold"/>
              </a:rPr>
              <a:t>đổ</a:t>
            </a:r>
            <a:r>
              <a:rPr lang="en-US" sz="3288" dirty="0">
                <a:solidFill>
                  <a:srgbClr val="534340"/>
                </a:solidFill>
                <a:latin typeface="Cambria Bold"/>
              </a:rPr>
              <a:t> </a:t>
            </a:r>
            <a:r>
              <a:rPr lang="en-US" sz="3288" dirty="0" err="1">
                <a:solidFill>
                  <a:srgbClr val="534340"/>
                </a:solidFill>
                <a:latin typeface="Cambria Bold"/>
              </a:rPr>
              <a:t>bộ</a:t>
            </a:r>
            <a:r>
              <a:rPr lang="en-US" sz="3288" dirty="0">
                <a:solidFill>
                  <a:srgbClr val="534340"/>
                </a:solidFill>
                <a:latin typeface="Cambria Bold"/>
              </a:rPr>
              <a:t>” </a:t>
            </a:r>
            <a:r>
              <a:rPr lang="en-US" sz="3288" dirty="0" err="1">
                <a:solidFill>
                  <a:srgbClr val="534340"/>
                </a:solidFill>
                <a:latin typeface="Cambria Bold"/>
              </a:rPr>
              <a:t>xuống</a:t>
            </a:r>
            <a:r>
              <a:rPr lang="en-US" sz="3288" dirty="0">
                <a:solidFill>
                  <a:srgbClr val="534340"/>
                </a:solidFill>
                <a:latin typeface="Cambria Bold"/>
              </a:rPr>
              <a:t> </a:t>
            </a:r>
            <a:r>
              <a:rPr lang="en-US" sz="3288" dirty="0" err="1">
                <a:solidFill>
                  <a:srgbClr val="534340"/>
                </a:solidFill>
                <a:latin typeface="Cambria Bold"/>
              </a:rPr>
              <a:t>những</a:t>
            </a:r>
            <a:r>
              <a:rPr lang="en-US" sz="3288" dirty="0">
                <a:solidFill>
                  <a:srgbClr val="534340"/>
                </a:solidFill>
                <a:latin typeface="Cambria Bold"/>
              </a:rPr>
              <a:t> </a:t>
            </a:r>
            <a:r>
              <a:rPr lang="en-US" sz="3288" dirty="0" err="1">
                <a:solidFill>
                  <a:srgbClr val="534340"/>
                </a:solidFill>
                <a:latin typeface="Cambria Bold"/>
              </a:rPr>
              <a:t>quả</a:t>
            </a:r>
            <a:r>
              <a:rPr lang="en-US" sz="3288" dirty="0">
                <a:solidFill>
                  <a:srgbClr val="534340"/>
                </a:solidFill>
                <a:latin typeface="Cambria Bold"/>
              </a:rPr>
              <a:t> </a:t>
            </a:r>
            <a:r>
              <a:rPr lang="en-US" sz="3288" dirty="0" err="1">
                <a:solidFill>
                  <a:srgbClr val="534340"/>
                </a:solidFill>
                <a:latin typeface="Cambria Bold"/>
              </a:rPr>
              <a:t>chanh</a:t>
            </a:r>
            <a:r>
              <a:rPr lang="en-US" sz="3288" dirty="0">
                <a:solidFill>
                  <a:srgbClr val="534340"/>
                </a:solidFill>
                <a:latin typeface="Cambria Bold"/>
              </a:rPr>
              <a:t>, </a:t>
            </a:r>
            <a:r>
              <a:rPr lang="en-US" sz="3288" dirty="0" err="1">
                <a:solidFill>
                  <a:srgbClr val="534340"/>
                </a:solidFill>
                <a:latin typeface="Cambria Bold"/>
              </a:rPr>
              <a:t>cành</a:t>
            </a:r>
            <a:r>
              <a:rPr lang="en-US" sz="3288" dirty="0">
                <a:solidFill>
                  <a:srgbClr val="534340"/>
                </a:solidFill>
                <a:latin typeface="Cambria Bold"/>
              </a:rPr>
              <a:t> </a:t>
            </a:r>
            <a:r>
              <a:rPr lang="en-US" sz="3288" dirty="0" err="1">
                <a:solidFill>
                  <a:srgbClr val="534340"/>
                </a:solidFill>
                <a:latin typeface="Cambria Bold"/>
              </a:rPr>
              <a:t>chanh</a:t>
            </a:r>
            <a:endParaRPr lang="en-US" sz="3288" dirty="0">
              <a:solidFill>
                <a:srgbClr val="534340"/>
              </a:solidFill>
              <a:latin typeface="Cambria Bold"/>
            </a:endParaRPr>
          </a:p>
          <a:p>
            <a:pPr defTabSz="609630">
              <a:lnSpc>
                <a:spcPts val="3946"/>
              </a:lnSpc>
            </a:pPr>
            <a:r>
              <a:rPr lang="en-US" sz="3288" dirty="0">
                <a:solidFill>
                  <a:srgbClr val="534340"/>
                </a:solidFill>
                <a:latin typeface="Cambria Bold"/>
              </a:rPr>
              <a:t>c. Em </a:t>
            </a:r>
            <a:r>
              <a:rPr lang="en-US" sz="3288" dirty="0" err="1">
                <a:solidFill>
                  <a:srgbClr val="534340"/>
                </a:solidFill>
                <a:latin typeface="Cambria Bold"/>
              </a:rPr>
              <a:t>thích</a:t>
            </a:r>
            <a:r>
              <a:rPr lang="en-US" sz="3288" dirty="0">
                <a:solidFill>
                  <a:srgbClr val="534340"/>
                </a:solidFill>
                <a:latin typeface="Cambria Bold"/>
              </a:rPr>
              <a:t> </a:t>
            </a:r>
            <a:r>
              <a:rPr lang="en-US" sz="3288" dirty="0" err="1">
                <a:solidFill>
                  <a:srgbClr val="534340"/>
                </a:solidFill>
                <a:latin typeface="Cambria Bold"/>
              </a:rPr>
              <a:t>hình</a:t>
            </a:r>
            <a:r>
              <a:rPr lang="en-US" sz="3288" dirty="0">
                <a:solidFill>
                  <a:srgbClr val="534340"/>
                </a:solidFill>
                <a:latin typeface="Cambria Bold"/>
              </a:rPr>
              <a:t> </a:t>
            </a:r>
            <a:r>
              <a:rPr lang="en-US" sz="3288" dirty="0" err="1">
                <a:solidFill>
                  <a:srgbClr val="534340"/>
                </a:solidFill>
                <a:latin typeface="Cambria Bold"/>
              </a:rPr>
              <a:t>ảnh</a:t>
            </a:r>
            <a:r>
              <a:rPr lang="en-US" sz="3288" dirty="0">
                <a:solidFill>
                  <a:srgbClr val="534340"/>
                </a:solidFill>
                <a:latin typeface="Cambria Bold"/>
              </a:rPr>
              <a:t> </a:t>
            </a:r>
            <a:r>
              <a:rPr lang="en-US" sz="3288" dirty="0" err="1">
                <a:solidFill>
                  <a:srgbClr val="534340"/>
                </a:solidFill>
                <a:latin typeface="Cambria Bold"/>
              </a:rPr>
              <a:t>miêu</a:t>
            </a:r>
            <a:r>
              <a:rPr lang="en-US" sz="3288" dirty="0">
                <a:solidFill>
                  <a:srgbClr val="534340"/>
                </a:solidFill>
                <a:latin typeface="Cambria Bold"/>
              </a:rPr>
              <a:t> </a:t>
            </a:r>
            <a:r>
              <a:rPr lang="en-US" sz="3288" dirty="0" err="1">
                <a:solidFill>
                  <a:srgbClr val="534340"/>
                </a:solidFill>
                <a:latin typeface="Cambria Bold"/>
              </a:rPr>
              <a:t>tả</a:t>
            </a:r>
            <a:r>
              <a:rPr lang="en-US" sz="3288" dirty="0">
                <a:solidFill>
                  <a:srgbClr val="534340"/>
                </a:solidFill>
                <a:latin typeface="Cambria Bold"/>
              </a:rPr>
              <a:t> </a:t>
            </a:r>
            <a:r>
              <a:rPr lang="en-US" sz="3288" dirty="0" err="1">
                <a:solidFill>
                  <a:srgbClr val="534340"/>
                </a:solidFill>
                <a:latin typeface="Cambria Bold"/>
              </a:rPr>
              <a:t>nào</a:t>
            </a:r>
            <a:r>
              <a:rPr lang="en-US" sz="3288" dirty="0">
                <a:solidFill>
                  <a:srgbClr val="534340"/>
                </a:solidFill>
                <a:latin typeface="Cambria Bold"/>
              </a:rPr>
              <a:t> </a:t>
            </a:r>
            <a:r>
              <a:rPr lang="en-US" sz="3288" dirty="0" err="1">
                <a:solidFill>
                  <a:srgbClr val="534340"/>
                </a:solidFill>
                <a:latin typeface="Cambria Bold"/>
              </a:rPr>
              <a:t>trong</a:t>
            </a:r>
            <a:r>
              <a:rPr lang="en-US" sz="3288" dirty="0">
                <a:solidFill>
                  <a:srgbClr val="534340"/>
                </a:solidFill>
                <a:latin typeface="Cambria Bold"/>
              </a:rPr>
              <a:t> </a:t>
            </a:r>
            <a:r>
              <a:rPr lang="en-US" sz="3288" dirty="0" err="1">
                <a:solidFill>
                  <a:srgbClr val="534340"/>
                </a:solidFill>
                <a:latin typeface="Cambria Bold"/>
              </a:rPr>
              <a:t>bài</a:t>
            </a:r>
            <a:r>
              <a:rPr lang="en-US" sz="3288" dirty="0">
                <a:solidFill>
                  <a:srgbClr val="534340"/>
                </a:solidFill>
                <a:latin typeface="Cambria Bold"/>
              </a:rPr>
              <a:t>? </a:t>
            </a:r>
            <a:r>
              <a:rPr lang="en-US" sz="3288" dirty="0" err="1">
                <a:solidFill>
                  <a:srgbClr val="534340"/>
                </a:solidFill>
                <a:latin typeface="Cambria Bold"/>
              </a:rPr>
              <a:t>Vì</a:t>
            </a:r>
            <a:r>
              <a:rPr lang="en-US" sz="3288" dirty="0">
                <a:solidFill>
                  <a:srgbClr val="534340"/>
                </a:solidFill>
                <a:latin typeface="Cambria Bold"/>
              </a:rPr>
              <a:t> </a:t>
            </a:r>
            <a:r>
              <a:rPr lang="en-US" sz="3288" dirty="0" err="1">
                <a:solidFill>
                  <a:srgbClr val="534340"/>
                </a:solidFill>
                <a:latin typeface="Cambria Bold"/>
              </a:rPr>
              <a:t>sao</a:t>
            </a:r>
            <a:r>
              <a:rPr lang="en-US" sz="3288" dirty="0">
                <a:solidFill>
                  <a:srgbClr val="534340"/>
                </a:solidFill>
                <a:latin typeface="Cambria Bold"/>
              </a:rPr>
              <a:t>?</a:t>
            </a:r>
          </a:p>
          <a:p>
            <a:pPr defTabSz="609630">
              <a:lnSpc>
                <a:spcPts val="3946"/>
              </a:lnSpc>
              <a:spcBef>
                <a:spcPct val="0"/>
              </a:spcBef>
            </a:pPr>
            <a:endParaRPr lang="en-US" sz="3288" dirty="0">
              <a:solidFill>
                <a:srgbClr val="534340"/>
              </a:solidFill>
              <a:latin typeface="Cambria Bold"/>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4FCD9"/>
        </a:solidFill>
        <a:effectLst/>
      </p:bgPr>
    </p:bg>
    <p:spTree>
      <p:nvGrpSpPr>
        <p:cNvPr id="1" name=""/>
        <p:cNvGrpSpPr/>
        <p:nvPr/>
      </p:nvGrpSpPr>
      <p:grpSpPr>
        <a:xfrm>
          <a:off x="0" y="0"/>
          <a:ext cx="0" cy="0"/>
          <a:chOff x="0" y="0"/>
          <a:chExt cx="0" cy="0"/>
        </a:xfrm>
      </p:grpSpPr>
      <p:sp>
        <p:nvSpPr>
          <p:cNvPr id="2" name="Freeform 2"/>
          <p:cNvSpPr/>
          <p:nvPr/>
        </p:nvSpPr>
        <p:spPr>
          <a:xfrm rot="-5400000">
            <a:off x="2656579" y="-2323912"/>
            <a:ext cx="6587083" cy="11505823"/>
          </a:xfrm>
          <a:custGeom>
            <a:avLst/>
            <a:gdLst/>
            <a:ahLst/>
            <a:cxnLst/>
            <a:rect l="l" t="t" r="r" b="b"/>
            <a:pathLst>
              <a:path w="9880625" h="17258734">
                <a:moveTo>
                  <a:pt x="0" y="0"/>
                </a:moveTo>
                <a:lnTo>
                  <a:pt x="9880626" y="0"/>
                </a:lnTo>
                <a:lnTo>
                  <a:pt x="9880626" y="17258734"/>
                </a:lnTo>
                <a:lnTo>
                  <a:pt x="0" y="1725873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vi-VN"/>
          </a:p>
        </p:txBody>
      </p:sp>
      <p:sp>
        <p:nvSpPr>
          <p:cNvPr id="3" name="Freeform 3"/>
          <p:cNvSpPr/>
          <p:nvPr/>
        </p:nvSpPr>
        <p:spPr>
          <a:xfrm rot="5658836">
            <a:off x="10432308" y="-1624993"/>
            <a:ext cx="3492395" cy="3116963"/>
          </a:xfrm>
          <a:custGeom>
            <a:avLst/>
            <a:gdLst/>
            <a:ahLst/>
            <a:cxnLst/>
            <a:rect l="l" t="t" r="r" b="b"/>
            <a:pathLst>
              <a:path w="5238593" h="4675444">
                <a:moveTo>
                  <a:pt x="0" y="0"/>
                </a:moveTo>
                <a:lnTo>
                  <a:pt x="5238593" y="0"/>
                </a:lnTo>
                <a:lnTo>
                  <a:pt x="5238593" y="4675444"/>
                </a:lnTo>
                <a:lnTo>
                  <a:pt x="0" y="467544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vi-VN"/>
          </a:p>
        </p:txBody>
      </p:sp>
      <p:sp>
        <p:nvSpPr>
          <p:cNvPr id="4" name="Freeform 4"/>
          <p:cNvSpPr/>
          <p:nvPr/>
        </p:nvSpPr>
        <p:spPr>
          <a:xfrm rot="8247764">
            <a:off x="-1621595" y="-1840400"/>
            <a:ext cx="4022772" cy="3152847"/>
          </a:xfrm>
          <a:custGeom>
            <a:avLst/>
            <a:gdLst/>
            <a:ahLst/>
            <a:cxnLst/>
            <a:rect l="l" t="t" r="r" b="b"/>
            <a:pathLst>
              <a:path w="6034158" h="4729271">
                <a:moveTo>
                  <a:pt x="0" y="0"/>
                </a:moveTo>
                <a:lnTo>
                  <a:pt x="6034158" y="0"/>
                </a:lnTo>
                <a:lnTo>
                  <a:pt x="6034158" y="4729271"/>
                </a:lnTo>
                <a:lnTo>
                  <a:pt x="0" y="472927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vi-VN"/>
          </a:p>
        </p:txBody>
      </p:sp>
      <p:sp>
        <p:nvSpPr>
          <p:cNvPr id="5" name="Freeform 5"/>
          <p:cNvSpPr/>
          <p:nvPr/>
        </p:nvSpPr>
        <p:spPr>
          <a:xfrm rot="1777657">
            <a:off x="9784823" y="5184218"/>
            <a:ext cx="4817011" cy="3775333"/>
          </a:xfrm>
          <a:custGeom>
            <a:avLst/>
            <a:gdLst/>
            <a:ahLst/>
            <a:cxnLst/>
            <a:rect l="l" t="t" r="r" b="b"/>
            <a:pathLst>
              <a:path w="7225517" h="5662999">
                <a:moveTo>
                  <a:pt x="0" y="0"/>
                </a:moveTo>
                <a:lnTo>
                  <a:pt x="7225517" y="0"/>
                </a:lnTo>
                <a:lnTo>
                  <a:pt x="7225517" y="5662999"/>
                </a:lnTo>
                <a:lnTo>
                  <a:pt x="0" y="566299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vi-VN"/>
          </a:p>
        </p:txBody>
      </p:sp>
      <p:sp>
        <p:nvSpPr>
          <p:cNvPr id="6" name="Freeform 6"/>
          <p:cNvSpPr/>
          <p:nvPr/>
        </p:nvSpPr>
        <p:spPr>
          <a:xfrm>
            <a:off x="197210" y="5136031"/>
            <a:ext cx="1532553" cy="1721969"/>
          </a:xfrm>
          <a:custGeom>
            <a:avLst/>
            <a:gdLst/>
            <a:ahLst/>
            <a:cxnLst/>
            <a:rect l="l" t="t" r="r" b="b"/>
            <a:pathLst>
              <a:path w="2298829" h="2582954">
                <a:moveTo>
                  <a:pt x="0" y="0"/>
                </a:moveTo>
                <a:lnTo>
                  <a:pt x="2298829" y="0"/>
                </a:lnTo>
                <a:lnTo>
                  <a:pt x="2298829" y="2582954"/>
                </a:lnTo>
                <a:lnTo>
                  <a:pt x="0" y="258295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vi-VN"/>
          </a:p>
        </p:txBody>
      </p:sp>
      <p:sp>
        <p:nvSpPr>
          <p:cNvPr id="7" name="Freeform 7"/>
          <p:cNvSpPr/>
          <p:nvPr/>
        </p:nvSpPr>
        <p:spPr>
          <a:xfrm>
            <a:off x="1494893" y="597036"/>
            <a:ext cx="469739" cy="738293"/>
          </a:xfrm>
          <a:custGeom>
            <a:avLst/>
            <a:gdLst/>
            <a:ahLst/>
            <a:cxnLst/>
            <a:rect l="l" t="t" r="r" b="b"/>
            <a:pathLst>
              <a:path w="704608" h="1107439">
                <a:moveTo>
                  <a:pt x="0" y="0"/>
                </a:moveTo>
                <a:lnTo>
                  <a:pt x="704608" y="0"/>
                </a:lnTo>
                <a:lnTo>
                  <a:pt x="704608" y="1107439"/>
                </a:lnTo>
                <a:lnTo>
                  <a:pt x="0" y="1107439"/>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vi-VN"/>
          </a:p>
        </p:txBody>
      </p:sp>
      <p:sp>
        <p:nvSpPr>
          <p:cNvPr id="8" name="Freeform 8"/>
          <p:cNvSpPr/>
          <p:nvPr/>
        </p:nvSpPr>
        <p:spPr>
          <a:xfrm>
            <a:off x="7899636" y="3764431"/>
            <a:ext cx="3803397" cy="2743200"/>
          </a:xfrm>
          <a:custGeom>
            <a:avLst/>
            <a:gdLst/>
            <a:ahLst/>
            <a:cxnLst/>
            <a:rect l="l" t="t" r="r" b="b"/>
            <a:pathLst>
              <a:path w="5705095" h="4114800">
                <a:moveTo>
                  <a:pt x="0" y="0"/>
                </a:moveTo>
                <a:lnTo>
                  <a:pt x="5705095" y="0"/>
                </a:lnTo>
                <a:lnTo>
                  <a:pt x="5705095" y="4114800"/>
                </a:lnTo>
                <a:lnTo>
                  <a:pt x="0" y="411480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vi-VN"/>
          </a:p>
        </p:txBody>
      </p:sp>
      <p:sp>
        <p:nvSpPr>
          <p:cNvPr id="9" name="Freeform 9"/>
          <p:cNvSpPr/>
          <p:nvPr/>
        </p:nvSpPr>
        <p:spPr>
          <a:xfrm>
            <a:off x="963486" y="2645786"/>
            <a:ext cx="6611425" cy="3718927"/>
          </a:xfrm>
          <a:custGeom>
            <a:avLst/>
            <a:gdLst/>
            <a:ahLst/>
            <a:cxnLst/>
            <a:rect l="l" t="t" r="r" b="b"/>
            <a:pathLst>
              <a:path w="9917138" h="5578390">
                <a:moveTo>
                  <a:pt x="0" y="0"/>
                </a:moveTo>
                <a:lnTo>
                  <a:pt x="9917139" y="0"/>
                </a:lnTo>
                <a:lnTo>
                  <a:pt x="9917139" y="5578391"/>
                </a:lnTo>
                <a:lnTo>
                  <a:pt x="0" y="5578391"/>
                </a:lnTo>
                <a:lnTo>
                  <a:pt x="0" y="0"/>
                </a:lnTo>
                <a:close/>
              </a:path>
            </a:pathLst>
          </a:custGeom>
          <a:blipFill>
            <a:blip r:embed="rId14"/>
            <a:stretch>
              <a:fillRect/>
            </a:stretch>
          </a:blipFill>
        </p:spPr>
        <p:txBody>
          <a:bodyPr/>
          <a:lstStyle/>
          <a:p>
            <a:endParaRPr lang="vi-VN"/>
          </a:p>
        </p:txBody>
      </p:sp>
      <p:sp>
        <p:nvSpPr>
          <p:cNvPr id="10" name="TextBox 10"/>
          <p:cNvSpPr txBox="1"/>
          <p:nvPr/>
        </p:nvSpPr>
        <p:spPr>
          <a:xfrm>
            <a:off x="2121684" y="679450"/>
            <a:ext cx="8126612" cy="541046"/>
          </a:xfrm>
          <a:prstGeom prst="rect">
            <a:avLst/>
          </a:prstGeom>
        </p:spPr>
        <p:txBody>
          <a:bodyPr lIns="0" tIns="0" rIns="0" bIns="0" rtlCol="0" anchor="t">
            <a:spAutoFit/>
          </a:bodyPr>
          <a:lstStyle/>
          <a:p>
            <a:pPr defTabSz="609630">
              <a:lnSpc>
                <a:spcPts val="4454"/>
              </a:lnSpc>
              <a:spcBef>
                <a:spcPct val="0"/>
              </a:spcBef>
            </a:pPr>
            <a:r>
              <a:rPr lang="en-US" sz="3712">
                <a:solidFill>
                  <a:srgbClr val="534340"/>
                </a:solidFill>
                <a:latin typeface="Cambria Bold"/>
              </a:rPr>
              <a:t>a. Đoạn mở đầu giới thiệu sự việc gì?</a:t>
            </a:r>
          </a:p>
        </p:txBody>
      </p:sp>
      <p:sp>
        <p:nvSpPr>
          <p:cNvPr id="11" name="TextBox 11"/>
          <p:cNvSpPr txBox="1"/>
          <p:nvPr/>
        </p:nvSpPr>
        <p:spPr>
          <a:xfrm>
            <a:off x="924900" y="1565483"/>
            <a:ext cx="10030203" cy="561564"/>
          </a:xfrm>
          <a:prstGeom prst="rect">
            <a:avLst/>
          </a:prstGeom>
        </p:spPr>
        <p:txBody>
          <a:bodyPr lIns="0" tIns="0" rIns="0" bIns="0" rtlCol="0" anchor="t">
            <a:spAutoFit/>
          </a:bodyPr>
          <a:lstStyle/>
          <a:p>
            <a:pPr defTabSz="609630">
              <a:lnSpc>
                <a:spcPts val="4696"/>
              </a:lnSpc>
            </a:pPr>
            <a:r>
              <a:rPr lang="en-US" sz="3757" dirty="0" err="1">
                <a:solidFill>
                  <a:srgbClr val="534340"/>
                </a:solidFill>
                <a:latin typeface="Cambria"/>
              </a:rPr>
              <a:t>Đoạn</a:t>
            </a:r>
            <a:r>
              <a:rPr lang="en-US" sz="3757" dirty="0">
                <a:solidFill>
                  <a:srgbClr val="534340"/>
                </a:solidFill>
                <a:latin typeface="Cambria"/>
              </a:rPr>
              <a:t> </a:t>
            </a:r>
            <a:r>
              <a:rPr lang="en-US" sz="3757" dirty="0" err="1">
                <a:solidFill>
                  <a:srgbClr val="534340"/>
                </a:solidFill>
                <a:latin typeface="Cambria"/>
              </a:rPr>
              <a:t>mở</a:t>
            </a:r>
            <a:r>
              <a:rPr lang="en-US" sz="3757" dirty="0">
                <a:solidFill>
                  <a:srgbClr val="534340"/>
                </a:solidFill>
                <a:latin typeface="Cambria"/>
              </a:rPr>
              <a:t> </a:t>
            </a:r>
            <a:r>
              <a:rPr lang="en-US" sz="3757" dirty="0" err="1">
                <a:solidFill>
                  <a:srgbClr val="534340"/>
                </a:solidFill>
                <a:latin typeface="Cambria"/>
              </a:rPr>
              <a:t>đầu</a:t>
            </a:r>
            <a:r>
              <a:rPr lang="en-US" sz="3757" dirty="0">
                <a:solidFill>
                  <a:srgbClr val="534340"/>
                </a:solidFill>
                <a:latin typeface="Cambria"/>
              </a:rPr>
              <a:t> </a:t>
            </a:r>
            <a:r>
              <a:rPr lang="en-US" sz="3757" dirty="0" err="1">
                <a:solidFill>
                  <a:srgbClr val="534340"/>
                </a:solidFill>
                <a:latin typeface="Cambria"/>
              </a:rPr>
              <a:t>giới</a:t>
            </a:r>
            <a:r>
              <a:rPr lang="en-US" sz="3757" dirty="0">
                <a:solidFill>
                  <a:srgbClr val="534340"/>
                </a:solidFill>
                <a:latin typeface="Cambria"/>
              </a:rPr>
              <a:t> </a:t>
            </a:r>
            <a:r>
              <a:rPr lang="en-US" sz="3757" dirty="0" err="1">
                <a:solidFill>
                  <a:srgbClr val="534340"/>
                </a:solidFill>
                <a:latin typeface="Cambria"/>
              </a:rPr>
              <a:t>thiệu</a:t>
            </a:r>
            <a:r>
              <a:rPr lang="en-US" sz="3757" dirty="0">
                <a:solidFill>
                  <a:srgbClr val="534340"/>
                </a:solidFill>
                <a:latin typeface="Cambria"/>
              </a:rPr>
              <a:t> </a:t>
            </a:r>
            <a:r>
              <a:rPr lang="en-US" sz="3757" dirty="0" err="1">
                <a:solidFill>
                  <a:srgbClr val="534340"/>
                </a:solidFill>
                <a:latin typeface="Cambria"/>
              </a:rPr>
              <a:t>sự</a:t>
            </a:r>
            <a:r>
              <a:rPr lang="en-US" sz="3757" dirty="0">
                <a:solidFill>
                  <a:srgbClr val="534340"/>
                </a:solidFill>
                <a:latin typeface="Cambria"/>
              </a:rPr>
              <a:t> </a:t>
            </a:r>
            <a:r>
              <a:rPr lang="en-US" sz="3757" dirty="0" err="1">
                <a:solidFill>
                  <a:srgbClr val="534340"/>
                </a:solidFill>
                <a:latin typeface="Cambria"/>
              </a:rPr>
              <a:t>việc</a:t>
            </a:r>
            <a:r>
              <a:rPr lang="en-US" sz="3757" dirty="0">
                <a:solidFill>
                  <a:srgbClr val="534340"/>
                </a:solidFill>
                <a:latin typeface="Cambria"/>
              </a:rPr>
              <a:t> </a:t>
            </a:r>
            <a:r>
              <a:rPr lang="en-US" sz="3757" dirty="0" err="1">
                <a:solidFill>
                  <a:srgbClr val="534340"/>
                </a:solidFill>
                <a:latin typeface="Cambria"/>
              </a:rPr>
              <a:t>trứng</a:t>
            </a:r>
            <a:r>
              <a:rPr lang="en-US" sz="3757" dirty="0">
                <a:solidFill>
                  <a:srgbClr val="534340"/>
                </a:solidFill>
                <a:latin typeface="Cambria"/>
              </a:rPr>
              <a:t> </a:t>
            </a:r>
            <a:r>
              <a:rPr lang="en-US" sz="3757" dirty="0" err="1">
                <a:solidFill>
                  <a:srgbClr val="534340"/>
                </a:solidFill>
                <a:latin typeface="Cambria"/>
              </a:rPr>
              <a:t>bọ</a:t>
            </a:r>
            <a:r>
              <a:rPr lang="en-US" sz="3757" dirty="0">
                <a:solidFill>
                  <a:srgbClr val="534340"/>
                </a:solidFill>
                <a:latin typeface="Cambria"/>
              </a:rPr>
              <a:t> </a:t>
            </a:r>
            <a:r>
              <a:rPr lang="en-US" sz="3757" dirty="0" err="1">
                <a:solidFill>
                  <a:srgbClr val="534340"/>
                </a:solidFill>
                <a:latin typeface="Cambria"/>
              </a:rPr>
              <a:t>ngựa</a:t>
            </a:r>
            <a:r>
              <a:rPr lang="en-US" sz="3757" dirty="0">
                <a:solidFill>
                  <a:srgbClr val="534340"/>
                </a:solidFill>
                <a:latin typeface="Cambria"/>
              </a:rPr>
              <a:t> </a:t>
            </a:r>
            <a:r>
              <a:rPr lang="en-US" sz="3757" dirty="0" err="1">
                <a:solidFill>
                  <a:srgbClr val="534340"/>
                </a:solidFill>
                <a:latin typeface="Cambria"/>
              </a:rPr>
              <a:t>nở</a:t>
            </a:r>
            <a:endParaRPr lang="en-US" sz="3757" dirty="0">
              <a:solidFill>
                <a:srgbClr val="534340"/>
              </a:solidFill>
              <a:latin typeface="Cambria"/>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barn(inVertical)">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par>
                                <p:cTn id="24" presetID="53" presetClass="entr" presetSubtype="16"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500" fill="hold"/>
                                        <p:tgtEl>
                                          <p:spTgt spid="8"/>
                                        </p:tgtEl>
                                        <p:attrNameLst>
                                          <p:attrName>ppt_w</p:attrName>
                                        </p:attrNameLst>
                                      </p:cBhvr>
                                      <p:tavLst>
                                        <p:tav tm="0">
                                          <p:val>
                                            <p:fltVal val="0"/>
                                          </p:val>
                                        </p:tav>
                                        <p:tav tm="100000">
                                          <p:val>
                                            <p:strVal val="#ppt_w"/>
                                          </p:val>
                                        </p:tav>
                                      </p:tavLst>
                                    </p:anim>
                                    <p:anim calcmode="lin" valueType="num">
                                      <p:cBhvr>
                                        <p:cTn id="27" dur="500" fill="hold"/>
                                        <p:tgtEl>
                                          <p:spTgt spid="8"/>
                                        </p:tgtEl>
                                        <p:attrNameLst>
                                          <p:attrName>ppt_h</p:attrName>
                                        </p:attrNameLst>
                                      </p:cBhvr>
                                      <p:tavLst>
                                        <p:tav tm="0">
                                          <p:val>
                                            <p:fltVal val="0"/>
                                          </p:val>
                                        </p:tav>
                                        <p:tav tm="100000">
                                          <p:val>
                                            <p:strVal val="#ppt_h"/>
                                          </p:val>
                                        </p:tav>
                                      </p:tavLst>
                                    </p:anim>
                                    <p:animEffect transition="in" filter="fade">
                                      <p:cBhvr>
                                        <p:cTn id="2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4FCD9"/>
        </a:solidFill>
        <a:effectLst/>
      </p:bgPr>
    </p:bg>
    <p:spTree>
      <p:nvGrpSpPr>
        <p:cNvPr id="1" name=""/>
        <p:cNvGrpSpPr/>
        <p:nvPr/>
      </p:nvGrpSpPr>
      <p:grpSpPr>
        <a:xfrm>
          <a:off x="0" y="0"/>
          <a:ext cx="0" cy="0"/>
          <a:chOff x="0" y="0"/>
          <a:chExt cx="0" cy="0"/>
        </a:xfrm>
      </p:grpSpPr>
      <p:sp>
        <p:nvSpPr>
          <p:cNvPr id="2" name="Freeform 2"/>
          <p:cNvSpPr/>
          <p:nvPr/>
        </p:nvSpPr>
        <p:spPr>
          <a:xfrm rot="-5400000">
            <a:off x="2656579" y="-2323912"/>
            <a:ext cx="6587083" cy="11505823"/>
          </a:xfrm>
          <a:custGeom>
            <a:avLst/>
            <a:gdLst/>
            <a:ahLst/>
            <a:cxnLst/>
            <a:rect l="l" t="t" r="r" b="b"/>
            <a:pathLst>
              <a:path w="9880625" h="17258734">
                <a:moveTo>
                  <a:pt x="0" y="0"/>
                </a:moveTo>
                <a:lnTo>
                  <a:pt x="9880626" y="0"/>
                </a:lnTo>
                <a:lnTo>
                  <a:pt x="9880626" y="17258734"/>
                </a:lnTo>
                <a:lnTo>
                  <a:pt x="0" y="1725873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vi-VN"/>
          </a:p>
        </p:txBody>
      </p:sp>
      <p:sp>
        <p:nvSpPr>
          <p:cNvPr id="3" name="Freeform 3"/>
          <p:cNvSpPr/>
          <p:nvPr/>
        </p:nvSpPr>
        <p:spPr>
          <a:xfrm rot="5658836">
            <a:off x="10432308" y="-1624993"/>
            <a:ext cx="3492395" cy="3116963"/>
          </a:xfrm>
          <a:custGeom>
            <a:avLst/>
            <a:gdLst/>
            <a:ahLst/>
            <a:cxnLst/>
            <a:rect l="l" t="t" r="r" b="b"/>
            <a:pathLst>
              <a:path w="5238593" h="4675444">
                <a:moveTo>
                  <a:pt x="0" y="0"/>
                </a:moveTo>
                <a:lnTo>
                  <a:pt x="5238593" y="0"/>
                </a:lnTo>
                <a:lnTo>
                  <a:pt x="5238593" y="4675444"/>
                </a:lnTo>
                <a:lnTo>
                  <a:pt x="0" y="467544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vi-VN"/>
          </a:p>
        </p:txBody>
      </p:sp>
      <p:sp>
        <p:nvSpPr>
          <p:cNvPr id="4" name="Freeform 4"/>
          <p:cNvSpPr/>
          <p:nvPr/>
        </p:nvSpPr>
        <p:spPr>
          <a:xfrm rot="8247764">
            <a:off x="-1621595" y="-1840400"/>
            <a:ext cx="4022772" cy="3152847"/>
          </a:xfrm>
          <a:custGeom>
            <a:avLst/>
            <a:gdLst/>
            <a:ahLst/>
            <a:cxnLst/>
            <a:rect l="l" t="t" r="r" b="b"/>
            <a:pathLst>
              <a:path w="6034158" h="4729271">
                <a:moveTo>
                  <a:pt x="0" y="0"/>
                </a:moveTo>
                <a:lnTo>
                  <a:pt x="6034158" y="0"/>
                </a:lnTo>
                <a:lnTo>
                  <a:pt x="6034158" y="4729271"/>
                </a:lnTo>
                <a:lnTo>
                  <a:pt x="0" y="472927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vi-VN"/>
          </a:p>
        </p:txBody>
      </p:sp>
      <p:sp>
        <p:nvSpPr>
          <p:cNvPr id="5" name="Freeform 5"/>
          <p:cNvSpPr/>
          <p:nvPr/>
        </p:nvSpPr>
        <p:spPr>
          <a:xfrm rot="1777657">
            <a:off x="9784823" y="5184218"/>
            <a:ext cx="4817011" cy="3775333"/>
          </a:xfrm>
          <a:custGeom>
            <a:avLst/>
            <a:gdLst/>
            <a:ahLst/>
            <a:cxnLst/>
            <a:rect l="l" t="t" r="r" b="b"/>
            <a:pathLst>
              <a:path w="7225517" h="5662999">
                <a:moveTo>
                  <a:pt x="0" y="0"/>
                </a:moveTo>
                <a:lnTo>
                  <a:pt x="7225517" y="0"/>
                </a:lnTo>
                <a:lnTo>
                  <a:pt x="7225517" y="5662999"/>
                </a:lnTo>
                <a:lnTo>
                  <a:pt x="0" y="566299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vi-VN"/>
          </a:p>
        </p:txBody>
      </p:sp>
      <p:sp>
        <p:nvSpPr>
          <p:cNvPr id="6" name="Freeform 6"/>
          <p:cNvSpPr/>
          <p:nvPr/>
        </p:nvSpPr>
        <p:spPr>
          <a:xfrm>
            <a:off x="197210" y="5136031"/>
            <a:ext cx="1532553" cy="1721969"/>
          </a:xfrm>
          <a:custGeom>
            <a:avLst/>
            <a:gdLst/>
            <a:ahLst/>
            <a:cxnLst/>
            <a:rect l="l" t="t" r="r" b="b"/>
            <a:pathLst>
              <a:path w="2298829" h="2582954">
                <a:moveTo>
                  <a:pt x="0" y="0"/>
                </a:moveTo>
                <a:lnTo>
                  <a:pt x="2298829" y="0"/>
                </a:lnTo>
                <a:lnTo>
                  <a:pt x="2298829" y="2582954"/>
                </a:lnTo>
                <a:lnTo>
                  <a:pt x="0" y="258295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vi-VN"/>
          </a:p>
        </p:txBody>
      </p:sp>
      <p:sp>
        <p:nvSpPr>
          <p:cNvPr id="7" name="Freeform 7"/>
          <p:cNvSpPr/>
          <p:nvPr/>
        </p:nvSpPr>
        <p:spPr>
          <a:xfrm>
            <a:off x="450931" y="507601"/>
            <a:ext cx="469739" cy="738293"/>
          </a:xfrm>
          <a:custGeom>
            <a:avLst/>
            <a:gdLst/>
            <a:ahLst/>
            <a:cxnLst/>
            <a:rect l="l" t="t" r="r" b="b"/>
            <a:pathLst>
              <a:path w="704608" h="1107439">
                <a:moveTo>
                  <a:pt x="0" y="0"/>
                </a:moveTo>
                <a:lnTo>
                  <a:pt x="704608" y="0"/>
                </a:lnTo>
                <a:lnTo>
                  <a:pt x="704608" y="1107439"/>
                </a:lnTo>
                <a:lnTo>
                  <a:pt x="0" y="1107439"/>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vi-VN"/>
          </a:p>
        </p:txBody>
      </p:sp>
      <p:sp>
        <p:nvSpPr>
          <p:cNvPr id="8" name="Freeform 8"/>
          <p:cNvSpPr/>
          <p:nvPr/>
        </p:nvSpPr>
        <p:spPr>
          <a:xfrm>
            <a:off x="10117483" y="5350942"/>
            <a:ext cx="1901699" cy="1371600"/>
          </a:xfrm>
          <a:custGeom>
            <a:avLst/>
            <a:gdLst/>
            <a:ahLst/>
            <a:cxnLst/>
            <a:rect l="l" t="t" r="r" b="b"/>
            <a:pathLst>
              <a:path w="2852548" h="2057400">
                <a:moveTo>
                  <a:pt x="0" y="0"/>
                </a:moveTo>
                <a:lnTo>
                  <a:pt x="2852547" y="0"/>
                </a:lnTo>
                <a:lnTo>
                  <a:pt x="2852547" y="2057400"/>
                </a:lnTo>
                <a:lnTo>
                  <a:pt x="0" y="205740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vi-VN"/>
          </a:p>
        </p:txBody>
      </p:sp>
      <p:sp>
        <p:nvSpPr>
          <p:cNvPr id="10" name="TextBox 10"/>
          <p:cNvSpPr txBox="1"/>
          <p:nvPr/>
        </p:nvSpPr>
        <p:spPr>
          <a:xfrm>
            <a:off x="1068585" y="501251"/>
            <a:ext cx="10437615" cy="2356286"/>
          </a:xfrm>
          <a:prstGeom prst="rect">
            <a:avLst/>
          </a:prstGeom>
        </p:spPr>
        <p:txBody>
          <a:bodyPr lIns="0" tIns="0" rIns="0" bIns="0" rtlCol="0" anchor="t">
            <a:spAutoFit/>
          </a:bodyPr>
          <a:lstStyle/>
          <a:p>
            <a:pPr algn="just" defTabSz="609630">
              <a:lnSpc>
                <a:spcPts val="3689"/>
              </a:lnSpc>
            </a:pPr>
            <a:r>
              <a:rPr lang="en-US" sz="3074" dirty="0">
                <a:solidFill>
                  <a:srgbClr val="534340"/>
                </a:solidFill>
                <a:latin typeface="Cambria Bold"/>
              </a:rPr>
              <a:t>b.  </a:t>
            </a:r>
            <a:r>
              <a:rPr lang="en-US" sz="3074" dirty="0" err="1">
                <a:solidFill>
                  <a:srgbClr val="534340"/>
                </a:solidFill>
                <a:latin typeface="Cambria Bold"/>
              </a:rPr>
              <a:t>Các</a:t>
            </a:r>
            <a:r>
              <a:rPr lang="en-US" sz="3074" dirty="0">
                <a:solidFill>
                  <a:srgbClr val="534340"/>
                </a:solidFill>
                <a:latin typeface="Cambria Bold"/>
              </a:rPr>
              <a:t> </a:t>
            </a:r>
            <a:r>
              <a:rPr lang="en-US" sz="3074" dirty="0" err="1">
                <a:solidFill>
                  <a:srgbClr val="534340"/>
                </a:solidFill>
                <a:latin typeface="Cambria Bold"/>
              </a:rPr>
              <a:t>chú</a:t>
            </a:r>
            <a:r>
              <a:rPr lang="en-US" sz="3074" dirty="0">
                <a:solidFill>
                  <a:srgbClr val="534340"/>
                </a:solidFill>
                <a:latin typeface="Cambria Bold"/>
              </a:rPr>
              <a:t> </a:t>
            </a:r>
            <a:r>
              <a:rPr lang="en-US" sz="3074" dirty="0" err="1">
                <a:solidFill>
                  <a:srgbClr val="534340"/>
                </a:solidFill>
                <a:latin typeface="Cambria Bold"/>
              </a:rPr>
              <a:t>bọ</a:t>
            </a:r>
            <a:r>
              <a:rPr lang="en-US" sz="3074" dirty="0">
                <a:solidFill>
                  <a:srgbClr val="534340"/>
                </a:solidFill>
                <a:latin typeface="Cambria Bold"/>
              </a:rPr>
              <a:t> </a:t>
            </a:r>
            <a:r>
              <a:rPr lang="en-US" sz="3074" dirty="0" err="1">
                <a:solidFill>
                  <a:srgbClr val="534340"/>
                </a:solidFill>
                <a:latin typeface="Cambria Bold"/>
              </a:rPr>
              <a:t>ngựa</a:t>
            </a:r>
            <a:r>
              <a:rPr lang="en-US" sz="3074" dirty="0">
                <a:solidFill>
                  <a:srgbClr val="534340"/>
                </a:solidFill>
                <a:latin typeface="Cambria Bold"/>
              </a:rPr>
              <a:t> non </a:t>
            </a:r>
            <a:r>
              <a:rPr lang="en-US" sz="3074" dirty="0" err="1">
                <a:solidFill>
                  <a:srgbClr val="534340"/>
                </a:solidFill>
                <a:latin typeface="Cambria Bold"/>
              </a:rPr>
              <a:t>được</a:t>
            </a:r>
            <a:r>
              <a:rPr lang="en-US" sz="3074" dirty="0">
                <a:solidFill>
                  <a:srgbClr val="534340"/>
                </a:solidFill>
                <a:latin typeface="Cambria Bold"/>
              </a:rPr>
              <a:t> </a:t>
            </a:r>
            <a:r>
              <a:rPr lang="en-US" sz="3074" dirty="0" err="1">
                <a:solidFill>
                  <a:srgbClr val="534340"/>
                </a:solidFill>
                <a:latin typeface="Cambria Bold"/>
              </a:rPr>
              <a:t>miêu</a:t>
            </a:r>
            <a:r>
              <a:rPr lang="en-US" sz="3074" dirty="0">
                <a:solidFill>
                  <a:srgbClr val="534340"/>
                </a:solidFill>
                <a:latin typeface="Cambria Bold"/>
              </a:rPr>
              <a:t> </a:t>
            </a:r>
            <a:r>
              <a:rPr lang="en-US" sz="3074" dirty="0" err="1">
                <a:solidFill>
                  <a:srgbClr val="534340"/>
                </a:solidFill>
                <a:latin typeface="Cambria Bold"/>
              </a:rPr>
              <a:t>tả</a:t>
            </a:r>
            <a:r>
              <a:rPr lang="en-US" sz="3074" dirty="0">
                <a:solidFill>
                  <a:srgbClr val="534340"/>
                </a:solidFill>
                <a:latin typeface="Cambria Bold"/>
              </a:rPr>
              <a:t> </a:t>
            </a:r>
            <a:r>
              <a:rPr lang="en-US" sz="3074" dirty="0" err="1">
                <a:solidFill>
                  <a:srgbClr val="534340"/>
                </a:solidFill>
                <a:latin typeface="Cambria Bold"/>
              </a:rPr>
              <a:t>thế</a:t>
            </a:r>
            <a:r>
              <a:rPr lang="en-US" sz="3074" dirty="0">
                <a:solidFill>
                  <a:srgbClr val="534340"/>
                </a:solidFill>
                <a:latin typeface="Cambria Bold"/>
              </a:rPr>
              <a:t> </a:t>
            </a:r>
            <a:r>
              <a:rPr lang="en-US" sz="3074" dirty="0" err="1">
                <a:solidFill>
                  <a:srgbClr val="534340"/>
                </a:solidFill>
                <a:latin typeface="Cambria Bold"/>
              </a:rPr>
              <a:t>nào</a:t>
            </a:r>
            <a:r>
              <a:rPr lang="en-US" sz="3074" dirty="0">
                <a:solidFill>
                  <a:srgbClr val="534340"/>
                </a:solidFill>
                <a:latin typeface="Cambria Bold"/>
              </a:rPr>
              <a:t> qua </a:t>
            </a:r>
            <a:r>
              <a:rPr lang="en-US" sz="3074" dirty="0" err="1">
                <a:solidFill>
                  <a:srgbClr val="534340"/>
                </a:solidFill>
                <a:latin typeface="Cambria Bold"/>
              </a:rPr>
              <a:t>từng</a:t>
            </a:r>
            <a:r>
              <a:rPr lang="en-US" sz="3074" dirty="0">
                <a:solidFill>
                  <a:srgbClr val="534340"/>
                </a:solidFill>
                <a:latin typeface="Cambria Bold"/>
              </a:rPr>
              <a:t> </a:t>
            </a:r>
            <a:r>
              <a:rPr lang="en-US" sz="3074" dirty="0" err="1">
                <a:solidFill>
                  <a:srgbClr val="534340"/>
                </a:solidFill>
                <a:latin typeface="Cambria Bold"/>
              </a:rPr>
              <a:t>khoảnh</a:t>
            </a:r>
            <a:r>
              <a:rPr lang="en-US" sz="3074" dirty="0">
                <a:solidFill>
                  <a:srgbClr val="534340"/>
                </a:solidFill>
                <a:latin typeface="Cambria Bold"/>
              </a:rPr>
              <a:t> </a:t>
            </a:r>
            <a:r>
              <a:rPr lang="en-US" sz="3074" dirty="0" err="1">
                <a:solidFill>
                  <a:srgbClr val="534340"/>
                </a:solidFill>
                <a:latin typeface="Cambria Bold"/>
              </a:rPr>
              <a:t>khắc</a:t>
            </a:r>
            <a:r>
              <a:rPr lang="en-US" sz="3074" dirty="0">
                <a:solidFill>
                  <a:srgbClr val="534340"/>
                </a:solidFill>
                <a:latin typeface="Cambria Bold"/>
              </a:rPr>
              <a:t> </a:t>
            </a:r>
            <a:r>
              <a:rPr lang="en-US" sz="3074" dirty="0" err="1">
                <a:solidFill>
                  <a:srgbClr val="534340"/>
                </a:solidFill>
                <a:latin typeface="Cambria Bold"/>
              </a:rPr>
              <a:t>dưới</a:t>
            </a:r>
            <a:r>
              <a:rPr lang="en-US" sz="3074" dirty="0">
                <a:solidFill>
                  <a:srgbClr val="534340"/>
                </a:solidFill>
                <a:latin typeface="Cambria Bold"/>
              </a:rPr>
              <a:t> </a:t>
            </a:r>
            <a:r>
              <a:rPr lang="en-US" sz="3074" dirty="0" err="1">
                <a:solidFill>
                  <a:srgbClr val="534340"/>
                </a:solidFill>
                <a:latin typeface="Cambria Bold"/>
              </a:rPr>
              <a:t>đây</a:t>
            </a:r>
            <a:endParaRPr lang="en-US" sz="3074" dirty="0">
              <a:solidFill>
                <a:srgbClr val="534340"/>
              </a:solidFill>
              <a:latin typeface="Cambria Bold"/>
            </a:endParaRPr>
          </a:p>
          <a:p>
            <a:pPr marL="663719" lvl="1" indent="-331860" algn="just" defTabSz="609630">
              <a:lnSpc>
                <a:spcPts val="3689"/>
              </a:lnSpc>
              <a:buFont typeface="Arial"/>
              <a:buChar char="•"/>
            </a:pPr>
            <a:r>
              <a:rPr lang="en-US" sz="3074" dirty="0">
                <a:solidFill>
                  <a:srgbClr val="534340"/>
                </a:solidFill>
                <a:latin typeface="Cambria Bold"/>
              </a:rPr>
              <a:t>Trong </a:t>
            </a:r>
            <a:r>
              <a:rPr lang="en-US" sz="3074" dirty="0" err="1">
                <a:solidFill>
                  <a:srgbClr val="534340"/>
                </a:solidFill>
                <a:latin typeface="Cambria Bold"/>
              </a:rPr>
              <a:t>quá</a:t>
            </a:r>
            <a:r>
              <a:rPr lang="en-US" sz="3074" dirty="0">
                <a:solidFill>
                  <a:srgbClr val="534340"/>
                </a:solidFill>
                <a:latin typeface="Cambria Bold"/>
              </a:rPr>
              <a:t> </a:t>
            </a:r>
            <a:r>
              <a:rPr lang="en-US" sz="3074" dirty="0" err="1">
                <a:solidFill>
                  <a:srgbClr val="534340"/>
                </a:solidFill>
                <a:latin typeface="Cambria Bold"/>
              </a:rPr>
              <a:t>trình</a:t>
            </a:r>
            <a:r>
              <a:rPr lang="en-US" sz="3074" dirty="0">
                <a:solidFill>
                  <a:srgbClr val="534340"/>
                </a:solidFill>
                <a:latin typeface="Cambria Bold"/>
              </a:rPr>
              <a:t> </a:t>
            </a:r>
            <a:r>
              <a:rPr lang="en-US" sz="3074" dirty="0" err="1">
                <a:solidFill>
                  <a:srgbClr val="534340"/>
                </a:solidFill>
                <a:latin typeface="Cambria Bold"/>
              </a:rPr>
              <a:t>lách</a:t>
            </a:r>
            <a:r>
              <a:rPr lang="en-US" sz="3074" dirty="0">
                <a:solidFill>
                  <a:srgbClr val="534340"/>
                </a:solidFill>
                <a:latin typeface="Cambria Bold"/>
              </a:rPr>
              <a:t> </a:t>
            </a:r>
            <a:r>
              <a:rPr lang="en-US" sz="3074" dirty="0" err="1">
                <a:solidFill>
                  <a:srgbClr val="534340"/>
                </a:solidFill>
                <a:latin typeface="Cambria Bold"/>
              </a:rPr>
              <a:t>ra</a:t>
            </a:r>
            <a:r>
              <a:rPr lang="en-US" sz="3074" dirty="0">
                <a:solidFill>
                  <a:srgbClr val="534340"/>
                </a:solidFill>
                <a:latin typeface="Cambria Bold"/>
              </a:rPr>
              <a:t> </a:t>
            </a:r>
            <a:r>
              <a:rPr lang="en-US" sz="3074" dirty="0" err="1">
                <a:solidFill>
                  <a:srgbClr val="534340"/>
                </a:solidFill>
                <a:latin typeface="Cambria Bold"/>
              </a:rPr>
              <a:t>khỏi</a:t>
            </a:r>
            <a:r>
              <a:rPr lang="en-US" sz="3074" dirty="0">
                <a:solidFill>
                  <a:srgbClr val="534340"/>
                </a:solidFill>
                <a:latin typeface="Cambria Bold"/>
              </a:rPr>
              <a:t> </a:t>
            </a:r>
            <a:r>
              <a:rPr lang="en-US" sz="3074" dirty="0" err="1">
                <a:solidFill>
                  <a:srgbClr val="534340"/>
                </a:solidFill>
                <a:latin typeface="Cambria Bold"/>
              </a:rPr>
              <a:t>kẽ</a:t>
            </a:r>
            <a:r>
              <a:rPr lang="en-US" sz="3074" dirty="0">
                <a:solidFill>
                  <a:srgbClr val="534340"/>
                </a:solidFill>
                <a:latin typeface="Cambria Bold"/>
              </a:rPr>
              <a:t> </a:t>
            </a:r>
            <a:r>
              <a:rPr lang="en-US" sz="3074" dirty="0" err="1">
                <a:solidFill>
                  <a:srgbClr val="534340"/>
                </a:solidFill>
                <a:latin typeface="Cambria Bold"/>
              </a:rPr>
              <a:t>hở</a:t>
            </a:r>
            <a:r>
              <a:rPr lang="en-US" sz="3074" dirty="0">
                <a:solidFill>
                  <a:srgbClr val="534340"/>
                </a:solidFill>
                <a:latin typeface="Cambria Bold"/>
              </a:rPr>
              <a:t> </a:t>
            </a:r>
            <a:r>
              <a:rPr lang="en-US" sz="3074" dirty="0" err="1">
                <a:solidFill>
                  <a:srgbClr val="534340"/>
                </a:solidFill>
                <a:latin typeface="Cambria Bold"/>
              </a:rPr>
              <a:t>trên</a:t>
            </a:r>
            <a:r>
              <a:rPr lang="en-US" sz="3074" dirty="0">
                <a:solidFill>
                  <a:srgbClr val="534340"/>
                </a:solidFill>
                <a:latin typeface="Cambria Bold"/>
              </a:rPr>
              <a:t> ổ </a:t>
            </a:r>
            <a:r>
              <a:rPr lang="en-US" sz="3074" dirty="0" err="1">
                <a:solidFill>
                  <a:srgbClr val="534340"/>
                </a:solidFill>
                <a:latin typeface="Cambria Bold"/>
              </a:rPr>
              <a:t>trứng</a:t>
            </a:r>
            <a:r>
              <a:rPr lang="en-US" sz="3074" dirty="0">
                <a:solidFill>
                  <a:srgbClr val="534340"/>
                </a:solidFill>
                <a:latin typeface="Cambria Bold"/>
              </a:rPr>
              <a:t> </a:t>
            </a:r>
            <a:r>
              <a:rPr lang="en-US" sz="3074" dirty="0" err="1">
                <a:solidFill>
                  <a:srgbClr val="534340"/>
                </a:solidFill>
                <a:latin typeface="Cambria Bold"/>
              </a:rPr>
              <a:t>mẹ</a:t>
            </a:r>
            <a:endParaRPr lang="en-US" sz="3074" dirty="0">
              <a:solidFill>
                <a:srgbClr val="534340"/>
              </a:solidFill>
              <a:latin typeface="Cambria Bold"/>
            </a:endParaRPr>
          </a:p>
          <a:p>
            <a:pPr marL="692507" lvl="1" indent="-346253" algn="just" defTabSz="609630">
              <a:lnSpc>
                <a:spcPts val="3849"/>
              </a:lnSpc>
              <a:buFont typeface="Arial"/>
              <a:buChar char="•"/>
            </a:pPr>
            <a:r>
              <a:rPr lang="en-US" sz="3207" dirty="0">
                <a:solidFill>
                  <a:srgbClr val="534340"/>
                </a:solidFill>
                <a:latin typeface="Cambria Bold"/>
              </a:rPr>
              <a:t>Khi </a:t>
            </a:r>
            <a:r>
              <a:rPr lang="en-US" sz="3207" dirty="0" err="1">
                <a:solidFill>
                  <a:srgbClr val="534340"/>
                </a:solidFill>
                <a:latin typeface="Cambria Bold"/>
              </a:rPr>
              <a:t>vừa</a:t>
            </a:r>
            <a:r>
              <a:rPr lang="en-US" sz="3207" dirty="0">
                <a:solidFill>
                  <a:srgbClr val="534340"/>
                </a:solidFill>
                <a:latin typeface="Cambria Bold"/>
              </a:rPr>
              <a:t> </a:t>
            </a:r>
            <a:r>
              <a:rPr lang="en-US" sz="3207" dirty="0" err="1">
                <a:solidFill>
                  <a:srgbClr val="534340"/>
                </a:solidFill>
                <a:latin typeface="Cambria Bold"/>
              </a:rPr>
              <a:t>ra</a:t>
            </a:r>
            <a:r>
              <a:rPr lang="en-US" sz="3207" dirty="0">
                <a:solidFill>
                  <a:srgbClr val="534340"/>
                </a:solidFill>
                <a:latin typeface="Cambria Bold"/>
              </a:rPr>
              <a:t> </a:t>
            </a:r>
            <a:r>
              <a:rPr lang="en-US" sz="3207" dirty="0" err="1">
                <a:solidFill>
                  <a:srgbClr val="534340"/>
                </a:solidFill>
                <a:latin typeface="Cambria Bold"/>
              </a:rPr>
              <a:t>khỏi</a:t>
            </a:r>
            <a:r>
              <a:rPr lang="en-US" sz="3207" dirty="0">
                <a:solidFill>
                  <a:srgbClr val="534340"/>
                </a:solidFill>
                <a:latin typeface="Cambria Bold"/>
              </a:rPr>
              <a:t> ổ </a:t>
            </a:r>
            <a:r>
              <a:rPr lang="en-US" sz="3207" dirty="0" err="1">
                <a:solidFill>
                  <a:srgbClr val="534340"/>
                </a:solidFill>
                <a:latin typeface="Cambria Bold"/>
              </a:rPr>
              <a:t>trứng</a:t>
            </a:r>
            <a:endParaRPr lang="en-US" sz="3207" dirty="0">
              <a:solidFill>
                <a:srgbClr val="534340"/>
              </a:solidFill>
              <a:latin typeface="Cambria Bold"/>
            </a:endParaRPr>
          </a:p>
          <a:p>
            <a:pPr marL="663719" lvl="1" indent="-331860" algn="just" defTabSz="609630">
              <a:lnSpc>
                <a:spcPts val="3689"/>
              </a:lnSpc>
              <a:spcBef>
                <a:spcPct val="0"/>
              </a:spcBef>
              <a:buFont typeface="Arial"/>
              <a:buChar char="•"/>
            </a:pPr>
            <a:r>
              <a:rPr lang="en-US" sz="3074" dirty="0" err="1">
                <a:solidFill>
                  <a:srgbClr val="534340"/>
                </a:solidFill>
                <a:latin typeface="Cambria Bold"/>
              </a:rPr>
              <a:t>Lúc</a:t>
            </a:r>
            <a:r>
              <a:rPr lang="en-US" sz="3074" dirty="0">
                <a:solidFill>
                  <a:srgbClr val="534340"/>
                </a:solidFill>
                <a:latin typeface="Cambria Bold"/>
              </a:rPr>
              <a:t> “</a:t>
            </a:r>
            <a:r>
              <a:rPr lang="en-US" sz="3074" dirty="0" err="1">
                <a:solidFill>
                  <a:srgbClr val="534340"/>
                </a:solidFill>
                <a:latin typeface="Cambria Bold"/>
              </a:rPr>
              <a:t>đổ</a:t>
            </a:r>
            <a:r>
              <a:rPr lang="en-US" sz="3074" dirty="0">
                <a:solidFill>
                  <a:srgbClr val="534340"/>
                </a:solidFill>
                <a:latin typeface="Cambria Bold"/>
              </a:rPr>
              <a:t> </a:t>
            </a:r>
            <a:r>
              <a:rPr lang="en-US" sz="3074" dirty="0" err="1">
                <a:solidFill>
                  <a:srgbClr val="534340"/>
                </a:solidFill>
                <a:latin typeface="Cambria Bold"/>
              </a:rPr>
              <a:t>bộ</a:t>
            </a:r>
            <a:r>
              <a:rPr lang="en-US" sz="3074" dirty="0">
                <a:solidFill>
                  <a:srgbClr val="534340"/>
                </a:solidFill>
                <a:latin typeface="Cambria Bold"/>
              </a:rPr>
              <a:t>” </a:t>
            </a:r>
            <a:r>
              <a:rPr lang="en-US" sz="3074" dirty="0" err="1">
                <a:solidFill>
                  <a:srgbClr val="534340"/>
                </a:solidFill>
                <a:latin typeface="Cambria Bold"/>
              </a:rPr>
              <a:t>xuống</a:t>
            </a:r>
            <a:r>
              <a:rPr lang="en-US" sz="3074" dirty="0">
                <a:solidFill>
                  <a:srgbClr val="534340"/>
                </a:solidFill>
                <a:latin typeface="Cambria Bold"/>
              </a:rPr>
              <a:t> </a:t>
            </a:r>
            <a:r>
              <a:rPr lang="en-US" sz="3074" dirty="0" err="1">
                <a:solidFill>
                  <a:srgbClr val="534340"/>
                </a:solidFill>
                <a:latin typeface="Cambria Bold"/>
              </a:rPr>
              <a:t>những</a:t>
            </a:r>
            <a:r>
              <a:rPr lang="en-US" sz="3074" dirty="0">
                <a:solidFill>
                  <a:srgbClr val="534340"/>
                </a:solidFill>
                <a:latin typeface="Cambria Bold"/>
              </a:rPr>
              <a:t> </a:t>
            </a:r>
            <a:r>
              <a:rPr lang="en-US" sz="3074" dirty="0" err="1">
                <a:solidFill>
                  <a:srgbClr val="534340"/>
                </a:solidFill>
                <a:latin typeface="Cambria Bold"/>
              </a:rPr>
              <a:t>quả</a:t>
            </a:r>
            <a:r>
              <a:rPr lang="en-US" sz="3074" dirty="0">
                <a:solidFill>
                  <a:srgbClr val="534340"/>
                </a:solidFill>
                <a:latin typeface="Cambria Bold"/>
              </a:rPr>
              <a:t> </a:t>
            </a:r>
            <a:r>
              <a:rPr lang="en-US" sz="3074" dirty="0" err="1">
                <a:solidFill>
                  <a:srgbClr val="534340"/>
                </a:solidFill>
                <a:latin typeface="Cambria Bold"/>
              </a:rPr>
              <a:t>chanh</a:t>
            </a:r>
            <a:r>
              <a:rPr lang="en-US" sz="3074" dirty="0">
                <a:solidFill>
                  <a:srgbClr val="534340"/>
                </a:solidFill>
                <a:latin typeface="Cambria Bold"/>
              </a:rPr>
              <a:t>, </a:t>
            </a:r>
            <a:r>
              <a:rPr lang="en-US" sz="3074" dirty="0" err="1">
                <a:solidFill>
                  <a:srgbClr val="534340"/>
                </a:solidFill>
                <a:latin typeface="Cambria Bold"/>
              </a:rPr>
              <a:t>cành</a:t>
            </a:r>
            <a:r>
              <a:rPr lang="en-US" sz="3074" dirty="0">
                <a:solidFill>
                  <a:srgbClr val="534340"/>
                </a:solidFill>
                <a:latin typeface="Cambria Bold"/>
              </a:rPr>
              <a:t> </a:t>
            </a:r>
            <a:r>
              <a:rPr lang="en-US" sz="3074" dirty="0" err="1">
                <a:solidFill>
                  <a:srgbClr val="534340"/>
                </a:solidFill>
                <a:latin typeface="Cambria Bold"/>
              </a:rPr>
              <a:t>chanhì</a:t>
            </a:r>
            <a:r>
              <a:rPr lang="en-US" sz="3074" dirty="0">
                <a:solidFill>
                  <a:srgbClr val="534340"/>
                </a:solidFill>
                <a:latin typeface="Cambria Bold"/>
              </a:rPr>
              <a:t>?</a:t>
            </a:r>
          </a:p>
        </p:txBody>
      </p:sp>
      <p:sp>
        <p:nvSpPr>
          <p:cNvPr id="11" name="TextBox 11"/>
          <p:cNvSpPr txBox="1"/>
          <p:nvPr/>
        </p:nvSpPr>
        <p:spPr>
          <a:xfrm>
            <a:off x="963486" y="3732535"/>
            <a:ext cx="9424503" cy="3200300"/>
          </a:xfrm>
          <a:prstGeom prst="rect">
            <a:avLst/>
          </a:prstGeom>
        </p:spPr>
        <p:txBody>
          <a:bodyPr lIns="0" tIns="0" rIns="0" bIns="0" rtlCol="0" anchor="t">
            <a:spAutoFit/>
          </a:bodyPr>
          <a:lstStyle/>
          <a:p>
            <a:pPr marL="622259" lvl="1" indent="-311130" defTabSz="609630">
              <a:lnSpc>
                <a:spcPts val="3602"/>
              </a:lnSpc>
              <a:buFont typeface="Arial"/>
              <a:buChar char="•"/>
            </a:pPr>
            <a:r>
              <a:rPr lang="en-US" sz="2882" dirty="0" err="1">
                <a:solidFill>
                  <a:srgbClr val="534340"/>
                </a:solidFill>
                <a:latin typeface="Cambria"/>
              </a:rPr>
              <a:t>những</a:t>
            </a:r>
            <a:r>
              <a:rPr lang="en-US" sz="2882" dirty="0">
                <a:solidFill>
                  <a:srgbClr val="534340"/>
                </a:solidFill>
                <a:latin typeface="Cambria"/>
              </a:rPr>
              <a:t> </a:t>
            </a:r>
            <a:r>
              <a:rPr lang="en-US" sz="2882" dirty="0" err="1">
                <a:solidFill>
                  <a:srgbClr val="534340"/>
                </a:solidFill>
                <a:latin typeface="Cambria"/>
              </a:rPr>
              <a:t>chú</a:t>
            </a:r>
            <a:r>
              <a:rPr lang="en-US" sz="2882" dirty="0">
                <a:solidFill>
                  <a:srgbClr val="534340"/>
                </a:solidFill>
                <a:latin typeface="Cambria"/>
              </a:rPr>
              <a:t> </a:t>
            </a:r>
            <a:r>
              <a:rPr lang="en-US" sz="2882" dirty="0" err="1">
                <a:solidFill>
                  <a:srgbClr val="534340"/>
                </a:solidFill>
                <a:latin typeface="Cambria"/>
              </a:rPr>
              <a:t>bọ</a:t>
            </a:r>
            <a:r>
              <a:rPr lang="en-US" sz="2882" dirty="0">
                <a:solidFill>
                  <a:srgbClr val="534340"/>
                </a:solidFill>
                <a:latin typeface="Cambria"/>
              </a:rPr>
              <a:t> </a:t>
            </a:r>
            <a:r>
              <a:rPr lang="en-US" sz="2882" dirty="0" err="1">
                <a:solidFill>
                  <a:srgbClr val="534340"/>
                </a:solidFill>
                <a:latin typeface="Cambria"/>
              </a:rPr>
              <a:t>ngựa</a:t>
            </a:r>
            <a:r>
              <a:rPr lang="en-US" sz="2882" dirty="0">
                <a:solidFill>
                  <a:srgbClr val="534340"/>
                </a:solidFill>
                <a:latin typeface="Cambria"/>
              </a:rPr>
              <a:t> </a:t>
            </a:r>
            <a:r>
              <a:rPr lang="en-US" sz="2882" dirty="0" err="1">
                <a:solidFill>
                  <a:srgbClr val="534340"/>
                </a:solidFill>
                <a:latin typeface="Cambria"/>
              </a:rPr>
              <a:t>bé</a:t>
            </a:r>
            <a:r>
              <a:rPr lang="en-US" sz="2882" dirty="0">
                <a:solidFill>
                  <a:srgbClr val="534340"/>
                </a:solidFill>
                <a:latin typeface="Cambria"/>
              </a:rPr>
              <a:t> </a:t>
            </a:r>
            <a:r>
              <a:rPr lang="en-US" sz="2882" dirty="0" err="1">
                <a:solidFill>
                  <a:srgbClr val="534340"/>
                </a:solidFill>
                <a:latin typeface="Cambria"/>
              </a:rPr>
              <a:t>tí</a:t>
            </a:r>
            <a:r>
              <a:rPr lang="en-US" sz="2882" dirty="0">
                <a:solidFill>
                  <a:srgbClr val="534340"/>
                </a:solidFill>
                <a:latin typeface="Cambria"/>
              </a:rPr>
              <a:t> </a:t>
            </a:r>
            <a:r>
              <a:rPr lang="en-US" sz="2882" dirty="0" err="1">
                <a:solidFill>
                  <a:srgbClr val="534340"/>
                </a:solidFill>
                <a:latin typeface="Cambria"/>
              </a:rPr>
              <a:t>ti</a:t>
            </a:r>
            <a:r>
              <a:rPr lang="en-US" sz="2882" dirty="0">
                <a:solidFill>
                  <a:srgbClr val="534340"/>
                </a:solidFill>
                <a:latin typeface="Cambria"/>
              </a:rPr>
              <a:t> </a:t>
            </a:r>
            <a:r>
              <a:rPr lang="en-US" sz="2882" dirty="0" err="1">
                <a:solidFill>
                  <a:srgbClr val="534340"/>
                </a:solidFill>
                <a:latin typeface="Cambria"/>
              </a:rPr>
              <a:t>như</a:t>
            </a:r>
            <a:r>
              <a:rPr lang="en-US" sz="2882" dirty="0">
                <a:solidFill>
                  <a:srgbClr val="534340"/>
                </a:solidFill>
                <a:latin typeface="Cambria"/>
              </a:rPr>
              <a:t> con </a:t>
            </a:r>
            <a:r>
              <a:rPr lang="en-US" sz="2882" dirty="0" err="1">
                <a:solidFill>
                  <a:srgbClr val="534340"/>
                </a:solidFill>
                <a:latin typeface="Cambria"/>
              </a:rPr>
              <a:t>muỗi</a:t>
            </a:r>
            <a:r>
              <a:rPr lang="en-US" sz="2882" dirty="0">
                <a:solidFill>
                  <a:srgbClr val="534340"/>
                </a:solidFill>
                <a:latin typeface="Cambria"/>
              </a:rPr>
              <a:t>, </a:t>
            </a:r>
            <a:r>
              <a:rPr lang="en-US" sz="2882" dirty="0" err="1">
                <a:solidFill>
                  <a:srgbClr val="534340"/>
                </a:solidFill>
                <a:latin typeface="Cambria"/>
              </a:rPr>
              <a:t>màu</a:t>
            </a:r>
            <a:r>
              <a:rPr lang="en-US" sz="2882" dirty="0">
                <a:solidFill>
                  <a:srgbClr val="534340"/>
                </a:solidFill>
                <a:latin typeface="Cambria"/>
              </a:rPr>
              <a:t> </a:t>
            </a:r>
            <a:r>
              <a:rPr lang="en-US" sz="2882" dirty="0" err="1">
                <a:solidFill>
                  <a:srgbClr val="534340"/>
                </a:solidFill>
                <a:latin typeface="Cambria"/>
              </a:rPr>
              <a:t>xanh</a:t>
            </a:r>
            <a:r>
              <a:rPr lang="en-US" sz="2882" dirty="0">
                <a:solidFill>
                  <a:srgbClr val="534340"/>
                </a:solidFill>
                <a:latin typeface="Cambria"/>
              </a:rPr>
              <a:t> </a:t>
            </a:r>
            <a:r>
              <a:rPr lang="en-US" sz="2882" dirty="0" err="1">
                <a:solidFill>
                  <a:srgbClr val="534340"/>
                </a:solidFill>
                <a:latin typeface="Cambria"/>
              </a:rPr>
              <a:t>cốm</a:t>
            </a:r>
            <a:r>
              <a:rPr lang="en-US" sz="2882" dirty="0">
                <a:solidFill>
                  <a:srgbClr val="534340"/>
                </a:solidFill>
                <a:latin typeface="Cambria"/>
              </a:rPr>
              <a:t>, </a:t>
            </a:r>
            <a:r>
              <a:rPr lang="en-US" sz="2882" dirty="0" err="1">
                <a:solidFill>
                  <a:srgbClr val="534340"/>
                </a:solidFill>
                <a:latin typeface="Cambria"/>
              </a:rPr>
              <a:t>ló</a:t>
            </a:r>
            <a:r>
              <a:rPr lang="en-US" sz="2882" dirty="0">
                <a:solidFill>
                  <a:srgbClr val="534340"/>
                </a:solidFill>
                <a:latin typeface="Cambria"/>
              </a:rPr>
              <a:t> </a:t>
            </a:r>
            <a:r>
              <a:rPr lang="en-US" sz="2882" dirty="0" err="1">
                <a:solidFill>
                  <a:srgbClr val="534340"/>
                </a:solidFill>
                <a:latin typeface="Cambria"/>
              </a:rPr>
              <a:t>cái</a:t>
            </a:r>
            <a:r>
              <a:rPr lang="en-US" sz="2882" dirty="0">
                <a:solidFill>
                  <a:srgbClr val="534340"/>
                </a:solidFill>
                <a:latin typeface="Cambria"/>
              </a:rPr>
              <a:t> </a:t>
            </a:r>
            <a:r>
              <a:rPr lang="en-US" sz="2882" dirty="0" err="1">
                <a:solidFill>
                  <a:srgbClr val="534340"/>
                </a:solidFill>
                <a:latin typeface="Cambria"/>
              </a:rPr>
              <a:t>đầu</a:t>
            </a:r>
            <a:r>
              <a:rPr lang="en-US" sz="2882" dirty="0">
                <a:solidFill>
                  <a:srgbClr val="534340"/>
                </a:solidFill>
                <a:latin typeface="Cambria"/>
              </a:rPr>
              <a:t> </a:t>
            </a:r>
            <a:r>
              <a:rPr lang="en-US" sz="2882" dirty="0" err="1">
                <a:solidFill>
                  <a:srgbClr val="534340"/>
                </a:solidFill>
                <a:latin typeface="Cambria"/>
              </a:rPr>
              <a:t>tinh</a:t>
            </a:r>
            <a:r>
              <a:rPr lang="en-US" sz="2882" dirty="0">
                <a:solidFill>
                  <a:srgbClr val="534340"/>
                </a:solidFill>
                <a:latin typeface="Cambria"/>
              </a:rPr>
              <a:t> </a:t>
            </a:r>
            <a:r>
              <a:rPr lang="en-US" sz="2882" dirty="0" err="1">
                <a:solidFill>
                  <a:srgbClr val="534340"/>
                </a:solidFill>
                <a:latin typeface="Cambria"/>
              </a:rPr>
              <a:t>nghịch</a:t>
            </a:r>
            <a:r>
              <a:rPr lang="en-US" sz="2882" dirty="0">
                <a:solidFill>
                  <a:srgbClr val="534340"/>
                </a:solidFill>
                <a:latin typeface="Cambria"/>
              </a:rPr>
              <a:t> </a:t>
            </a:r>
            <a:r>
              <a:rPr lang="en-US" sz="2882" dirty="0" err="1">
                <a:solidFill>
                  <a:srgbClr val="534340"/>
                </a:solidFill>
                <a:latin typeface="Cambria"/>
              </a:rPr>
              <a:t>có</a:t>
            </a:r>
            <a:r>
              <a:rPr lang="en-US" sz="2882" dirty="0">
                <a:solidFill>
                  <a:srgbClr val="534340"/>
                </a:solidFill>
                <a:latin typeface="Cambria"/>
              </a:rPr>
              <a:t> </a:t>
            </a:r>
            <a:r>
              <a:rPr lang="en-US" sz="2882" dirty="0" err="1">
                <a:solidFill>
                  <a:srgbClr val="534340"/>
                </a:solidFill>
                <a:latin typeface="Cambria"/>
              </a:rPr>
              <a:t>đôi</a:t>
            </a:r>
            <a:r>
              <a:rPr lang="en-US" sz="2882" dirty="0">
                <a:solidFill>
                  <a:srgbClr val="534340"/>
                </a:solidFill>
                <a:latin typeface="Cambria"/>
              </a:rPr>
              <a:t> </a:t>
            </a:r>
            <a:r>
              <a:rPr lang="en-US" sz="2882" dirty="0" err="1">
                <a:solidFill>
                  <a:srgbClr val="534340"/>
                </a:solidFill>
                <a:latin typeface="Cambria"/>
              </a:rPr>
              <a:t>mắt</a:t>
            </a:r>
            <a:r>
              <a:rPr lang="en-US" sz="2882" dirty="0">
                <a:solidFill>
                  <a:srgbClr val="534340"/>
                </a:solidFill>
                <a:latin typeface="Cambria"/>
              </a:rPr>
              <a:t> </a:t>
            </a:r>
            <a:r>
              <a:rPr lang="en-US" sz="2882" dirty="0" err="1">
                <a:solidFill>
                  <a:srgbClr val="534340"/>
                </a:solidFill>
                <a:latin typeface="Cambria"/>
              </a:rPr>
              <a:t>thô</a:t>
            </a:r>
            <a:r>
              <a:rPr lang="en-US" sz="2882" dirty="0">
                <a:solidFill>
                  <a:srgbClr val="534340"/>
                </a:solidFill>
                <a:latin typeface="Cambria"/>
              </a:rPr>
              <a:t> </a:t>
            </a:r>
            <a:r>
              <a:rPr lang="en-US" sz="2882" dirty="0" err="1">
                <a:solidFill>
                  <a:srgbClr val="534340"/>
                </a:solidFill>
                <a:latin typeface="Cambria"/>
              </a:rPr>
              <a:t>lố</a:t>
            </a:r>
            <a:r>
              <a:rPr lang="en-US" sz="2882" dirty="0">
                <a:solidFill>
                  <a:srgbClr val="534340"/>
                </a:solidFill>
                <a:latin typeface="Cambria"/>
              </a:rPr>
              <a:t> </a:t>
            </a:r>
            <a:r>
              <a:rPr lang="en-US" sz="2882" dirty="0" err="1">
                <a:solidFill>
                  <a:srgbClr val="534340"/>
                </a:solidFill>
                <a:latin typeface="Cambria"/>
              </a:rPr>
              <a:t>lách</a:t>
            </a:r>
            <a:r>
              <a:rPr lang="en-US" sz="2882" dirty="0">
                <a:solidFill>
                  <a:srgbClr val="534340"/>
                </a:solidFill>
                <a:latin typeface="Cambria"/>
              </a:rPr>
              <a:t> </a:t>
            </a:r>
            <a:r>
              <a:rPr lang="en-US" sz="2882" dirty="0" err="1">
                <a:solidFill>
                  <a:srgbClr val="534340"/>
                </a:solidFill>
                <a:latin typeface="Cambria"/>
              </a:rPr>
              <a:t>khỏi</a:t>
            </a:r>
            <a:r>
              <a:rPr lang="en-US" sz="2882" dirty="0">
                <a:solidFill>
                  <a:srgbClr val="534340"/>
                </a:solidFill>
                <a:latin typeface="Cambria"/>
              </a:rPr>
              <a:t> </a:t>
            </a:r>
            <a:r>
              <a:rPr lang="en-US" sz="2882" dirty="0" err="1">
                <a:solidFill>
                  <a:srgbClr val="534340"/>
                </a:solidFill>
                <a:latin typeface="Cambria"/>
              </a:rPr>
              <a:t>kẽ</a:t>
            </a:r>
            <a:r>
              <a:rPr lang="en-US" sz="2882" dirty="0">
                <a:solidFill>
                  <a:srgbClr val="534340"/>
                </a:solidFill>
                <a:latin typeface="Cambria"/>
              </a:rPr>
              <a:t> </a:t>
            </a:r>
            <a:r>
              <a:rPr lang="en-US" sz="2882" dirty="0" err="1">
                <a:solidFill>
                  <a:srgbClr val="534340"/>
                </a:solidFill>
                <a:latin typeface="Cambria"/>
              </a:rPr>
              <a:t>hở</a:t>
            </a:r>
            <a:r>
              <a:rPr lang="en-US" sz="2882" dirty="0">
                <a:solidFill>
                  <a:srgbClr val="534340"/>
                </a:solidFill>
                <a:latin typeface="Cambria"/>
              </a:rPr>
              <a:t> </a:t>
            </a:r>
            <a:r>
              <a:rPr lang="en-US" sz="2882" dirty="0" err="1">
                <a:solidFill>
                  <a:srgbClr val="534340"/>
                </a:solidFill>
                <a:latin typeface="Cambria"/>
              </a:rPr>
              <a:t>trên</a:t>
            </a:r>
            <a:r>
              <a:rPr lang="en-US" sz="2882" dirty="0">
                <a:solidFill>
                  <a:srgbClr val="534340"/>
                </a:solidFill>
                <a:latin typeface="Cambria"/>
              </a:rPr>
              <a:t> ổ </a:t>
            </a:r>
            <a:r>
              <a:rPr lang="en-US" sz="2882" dirty="0" err="1">
                <a:solidFill>
                  <a:srgbClr val="534340"/>
                </a:solidFill>
                <a:latin typeface="Cambria"/>
              </a:rPr>
              <a:t>trứng</a:t>
            </a:r>
            <a:r>
              <a:rPr lang="en-US" sz="2882" dirty="0">
                <a:solidFill>
                  <a:srgbClr val="534340"/>
                </a:solidFill>
                <a:latin typeface="Cambria"/>
              </a:rPr>
              <a:t> </a:t>
            </a:r>
            <a:r>
              <a:rPr lang="en-US" sz="2882" dirty="0" err="1">
                <a:solidFill>
                  <a:srgbClr val="534340"/>
                </a:solidFill>
                <a:latin typeface="Cambria"/>
              </a:rPr>
              <a:t>mẹ</a:t>
            </a:r>
            <a:endParaRPr lang="en-US" sz="2882" dirty="0">
              <a:solidFill>
                <a:srgbClr val="534340"/>
              </a:solidFill>
              <a:latin typeface="Cambria"/>
            </a:endParaRPr>
          </a:p>
          <a:p>
            <a:pPr marL="622259" lvl="1" indent="-311130" defTabSz="609630">
              <a:lnSpc>
                <a:spcPts val="3602"/>
              </a:lnSpc>
              <a:buFont typeface="Arial"/>
              <a:buChar char="•"/>
            </a:pPr>
            <a:r>
              <a:rPr lang="en-US" sz="2882" dirty="0" err="1">
                <a:solidFill>
                  <a:srgbClr val="534340"/>
                </a:solidFill>
                <a:latin typeface="Cambria"/>
              </a:rPr>
              <a:t>cố</a:t>
            </a:r>
            <a:r>
              <a:rPr lang="en-US" sz="2882" dirty="0">
                <a:solidFill>
                  <a:srgbClr val="534340"/>
                </a:solidFill>
                <a:latin typeface="Cambria"/>
              </a:rPr>
              <a:t> </a:t>
            </a:r>
            <a:r>
              <a:rPr lang="en-US" sz="2882" dirty="0" err="1">
                <a:solidFill>
                  <a:srgbClr val="534340"/>
                </a:solidFill>
                <a:latin typeface="Cambria"/>
              </a:rPr>
              <a:t>trườn</a:t>
            </a:r>
            <a:r>
              <a:rPr lang="en-US" sz="2882" dirty="0">
                <a:solidFill>
                  <a:srgbClr val="534340"/>
                </a:solidFill>
                <a:latin typeface="Cambria"/>
              </a:rPr>
              <a:t> </a:t>
            </a:r>
            <a:r>
              <a:rPr lang="en-US" sz="2882" dirty="0" err="1">
                <a:solidFill>
                  <a:srgbClr val="534340"/>
                </a:solidFill>
                <a:latin typeface="Cambria"/>
              </a:rPr>
              <a:t>ra</a:t>
            </a:r>
            <a:r>
              <a:rPr lang="en-US" sz="2882" dirty="0">
                <a:solidFill>
                  <a:srgbClr val="534340"/>
                </a:solidFill>
                <a:latin typeface="Cambria"/>
              </a:rPr>
              <a:t>, </a:t>
            </a:r>
            <a:r>
              <a:rPr lang="en-US" sz="2882" dirty="0" err="1">
                <a:solidFill>
                  <a:srgbClr val="534340"/>
                </a:solidFill>
                <a:latin typeface="Cambria"/>
              </a:rPr>
              <a:t>thoát</a:t>
            </a:r>
            <a:r>
              <a:rPr lang="en-US" sz="2882" dirty="0">
                <a:solidFill>
                  <a:srgbClr val="534340"/>
                </a:solidFill>
                <a:latin typeface="Cambria"/>
              </a:rPr>
              <a:t> </a:t>
            </a:r>
            <a:r>
              <a:rPr lang="en-US" sz="2882" dirty="0" err="1">
                <a:solidFill>
                  <a:srgbClr val="534340"/>
                </a:solidFill>
                <a:latin typeface="Cambria"/>
              </a:rPr>
              <a:t>được</a:t>
            </a:r>
            <a:r>
              <a:rPr lang="en-US" sz="2882" dirty="0">
                <a:solidFill>
                  <a:srgbClr val="534340"/>
                </a:solidFill>
                <a:latin typeface="Cambria"/>
              </a:rPr>
              <a:t> </a:t>
            </a:r>
            <a:r>
              <a:rPr lang="en-US" sz="2882" dirty="0" err="1">
                <a:solidFill>
                  <a:srgbClr val="534340"/>
                </a:solidFill>
                <a:latin typeface="Cambria"/>
              </a:rPr>
              <a:t>cái</a:t>
            </a:r>
            <a:r>
              <a:rPr lang="en-US" sz="2882" dirty="0">
                <a:solidFill>
                  <a:srgbClr val="534340"/>
                </a:solidFill>
                <a:latin typeface="Cambria"/>
              </a:rPr>
              <a:t> </a:t>
            </a:r>
            <a:r>
              <a:rPr lang="en-US" sz="2882" dirty="0" err="1">
                <a:solidFill>
                  <a:srgbClr val="534340"/>
                </a:solidFill>
                <a:latin typeface="Cambria"/>
              </a:rPr>
              <a:t>đầu</a:t>
            </a:r>
            <a:r>
              <a:rPr lang="en-US" sz="2882" dirty="0">
                <a:solidFill>
                  <a:srgbClr val="534340"/>
                </a:solidFill>
                <a:latin typeface="Cambria"/>
              </a:rPr>
              <a:t>, </a:t>
            </a:r>
            <a:r>
              <a:rPr lang="en-US" sz="2882" dirty="0" err="1">
                <a:solidFill>
                  <a:srgbClr val="534340"/>
                </a:solidFill>
                <a:latin typeface="Cambria"/>
              </a:rPr>
              <a:t>cái</a:t>
            </a:r>
            <a:r>
              <a:rPr lang="en-US" sz="2882" dirty="0">
                <a:solidFill>
                  <a:srgbClr val="534340"/>
                </a:solidFill>
                <a:latin typeface="Cambria"/>
              </a:rPr>
              <a:t> </a:t>
            </a:r>
            <a:r>
              <a:rPr lang="en-US" sz="2882" dirty="0" err="1">
                <a:solidFill>
                  <a:srgbClr val="534340"/>
                </a:solidFill>
                <a:latin typeface="Cambria"/>
              </a:rPr>
              <a:t>mình</a:t>
            </a:r>
            <a:r>
              <a:rPr lang="en-US" sz="2882" dirty="0">
                <a:solidFill>
                  <a:srgbClr val="534340"/>
                </a:solidFill>
                <a:latin typeface="Cambria"/>
              </a:rPr>
              <a:t>… </a:t>
            </a:r>
            <a:r>
              <a:rPr lang="en-US" sz="2882" dirty="0" err="1">
                <a:solidFill>
                  <a:srgbClr val="534340"/>
                </a:solidFill>
                <a:latin typeface="Cambria"/>
              </a:rPr>
              <a:t>rồi</a:t>
            </a:r>
            <a:r>
              <a:rPr lang="en-US" sz="2882" dirty="0">
                <a:solidFill>
                  <a:srgbClr val="534340"/>
                </a:solidFill>
                <a:latin typeface="Cambria"/>
              </a:rPr>
              <a:t> </a:t>
            </a:r>
            <a:r>
              <a:rPr lang="en-US" sz="2882" dirty="0" err="1">
                <a:solidFill>
                  <a:srgbClr val="534340"/>
                </a:solidFill>
                <a:latin typeface="Cambria"/>
              </a:rPr>
              <a:t>nhẹ</a:t>
            </a:r>
            <a:r>
              <a:rPr lang="en-US" sz="2882" dirty="0">
                <a:solidFill>
                  <a:srgbClr val="534340"/>
                </a:solidFill>
                <a:latin typeface="Cambria"/>
              </a:rPr>
              <a:t> </a:t>
            </a:r>
            <a:r>
              <a:rPr lang="en-US" sz="2882" dirty="0" err="1">
                <a:solidFill>
                  <a:srgbClr val="534340"/>
                </a:solidFill>
                <a:latin typeface="Cambria"/>
              </a:rPr>
              <a:t>nhàng</a:t>
            </a:r>
            <a:r>
              <a:rPr lang="en-US" sz="2882" dirty="0">
                <a:solidFill>
                  <a:srgbClr val="534340"/>
                </a:solidFill>
                <a:latin typeface="Cambria"/>
              </a:rPr>
              <a:t> </a:t>
            </a:r>
            <a:r>
              <a:rPr lang="en-US" sz="2882" dirty="0" err="1">
                <a:solidFill>
                  <a:srgbClr val="534340"/>
                </a:solidFill>
                <a:latin typeface="Cambria"/>
              </a:rPr>
              <a:t>tọt</a:t>
            </a:r>
            <a:r>
              <a:rPr lang="en-US" sz="2882" dirty="0">
                <a:solidFill>
                  <a:srgbClr val="534340"/>
                </a:solidFill>
                <a:latin typeface="Cambria"/>
              </a:rPr>
              <a:t> </a:t>
            </a:r>
            <a:r>
              <a:rPr lang="en-US" sz="2882" dirty="0" err="1">
                <a:solidFill>
                  <a:srgbClr val="534340"/>
                </a:solidFill>
                <a:latin typeface="Cambria"/>
              </a:rPr>
              <a:t>khỏi</a:t>
            </a:r>
            <a:r>
              <a:rPr lang="en-US" sz="2882" dirty="0">
                <a:solidFill>
                  <a:srgbClr val="534340"/>
                </a:solidFill>
                <a:latin typeface="Cambria"/>
              </a:rPr>
              <a:t> ổ </a:t>
            </a:r>
            <a:r>
              <a:rPr lang="en-US" sz="2882" dirty="0" err="1">
                <a:solidFill>
                  <a:srgbClr val="534340"/>
                </a:solidFill>
                <a:latin typeface="Cambria"/>
              </a:rPr>
              <a:t>trứng</a:t>
            </a:r>
            <a:r>
              <a:rPr lang="en-US" sz="2882" dirty="0">
                <a:solidFill>
                  <a:srgbClr val="534340"/>
                </a:solidFill>
                <a:latin typeface="Cambria"/>
              </a:rPr>
              <a:t>, </a:t>
            </a:r>
            <a:r>
              <a:rPr lang="en-US" sz="2882" dirty="0" err="1">
                <a:solidFill>
                  <a:srgbClr val="534340"/>
                </a:solidFill>
                <a:latin typeface="Cambria"/>
              </a:rPr>
              <a:t>treo</a:t>
            </a:r>
            <a:r>
              <a:rPr lang="en-US" sz="2882" dirty="0">
                <a:solidFill>
                  <a:srgbClr val="534340"/>
                </a:solidFill>
                <a:latin typeface="Cambria"/>
              </a:rPr>
              <a:t> </a:t>
            </a:r>
            <a:r>
              <a:rPr lang="en-US" sz="2882" dirty="0" err="1">
                <a:solidFill>
                  <a:srgbClr val="534340"/>
                </a:solidFill>
                <a:latin typeface="Cambria"/>
              </a:rPr>
              <a:t>lơ</a:t>
            </a:r>
            <a:r>
              <a:rPr lang="en-US" sz="2882" dirty="0">
                <a:solidFill>
                  <a:srgbClr val="534340"/>
                </a:solidFill>
                <a:latin typeface="Cambria"/>
              </a:rPr>
              <a:t> </a:t>
            </a:r>
            <a:r>
              <a:rPr lang="en-US" sz="2882" dirty="0" err="1">
                <a:solidFill>
                  <a:srgbClr val="534340"/>
                </a:solidFill>
                <a:latin typeface="Cambria"/>
              </a:rPr>
              <a:t>lửng</a:t>
            </a:r>
            <a:r>
              <a:rPr lang="en-US" sz="2882" dirty="0">
                <a:solidFill>
                  <a:srgbClr val="534340"/>
                </a:solidFill>
                <a:latin typeface="Cambria"/>
              </a:rPr>
              <a:t> </a:t>
            </a:r>
            <a:r>
              <a:rPr lang="en-US" sz="2882" dirty="0" err="1">
                <a:solidFill>
                  <a:srgbClr val="534340"/>
                </a:solidFill>
                <a:latin typeface="Cambria"/>
              </a:rPr>
              <a:t>trên</a:t>
            </a:r>
            <a:r>
              <a:rPr lang="en-US" sz="2882" dirty="0">
                <a:solidFill>
                  <a:srgbClr val="534340"/>
                </a:solidFill>
                <a:latin typeface="Cambria"/>
              </a:rPr>
              <a:t> </a:t>
            </a:r>
            <a:r>
              <a:rPr lang="en-US" sz="2882" dirty="0" err="1">
                <a:solidFill>
                  <a:srgbClr val="534340"/>
                </a:solidFill>
                <a:latin typeface="Cambria"/>
              </a:rPr>
              <a:t>một</a:t>
            </a:r>
            <a:r>
              <a:rPr lang="en-US" sz="2882" dirty="0">
                <a:solidFill>
                  <a:srgbClr val="534340"/>
                </a:solidFill>
                <a:latin typeface="Cambria"/>
              </a:rPr>
              <a:t> </a:t>
            </a:r>
            <a:r>
              <a:rPr lang="en-US" sz="2882" dirty="0" err="1">
                <a:solidFill>
                  <a:srgbClr val="534340"/>
                </a:solidFill>
                <a:latin typeface="Cambria"/>
              </a:rPr>
              <a:t>sợi</a:t>
            </a:r>
            <a:r>
              <a:rPr lang="en-US" sz="2882" dirty="0">
                <a:solidFill>
                  <a:srgbClr val="534340"/>
                </a:solidFill>
                <a:latin typeface="Cambria"/>
              </a:rPr>
              <a:t> </a:t>
            </a:r>
            <a:r>
              <a:rPr lang="en-US" sz="2882" dirty="0" err="1">
                <a:solidFill>
                  <a:srgbClr val="534340"/>
                </a:solidFill>
                <a:latin typeface="Cambria"/>
              </a:rPr>
              <a:t>tơ</a:t>
            </a:r>
            <a:r>
              <a:rPr lang="en-US" sz="2882" dirty="0">
                <a:solidFill>
                  <a:srgbClr val="534340"/>
                </a:solidFill>
                <a:latin typeface="Cambria"/>
              </a:rPr>
              <a:t> </a:t>
            </a:r>
            <a:r>
              <a:rPr lang="en-US" sz="2882" dirty="0" err="1">
                <a:solidFill>
                  <a:srgbClr val="534340"/>
                </a:solidFill>
                <a:latin typeface="Cambria"/>
              </a:rPr>
              <a:t>rất</a:t>
            </a:r>
            <a:r>
              <a:rPr lang="en-US" sz="2882" dirty="0">
                <a:solidFill>
                  <a:srgbClr val="534340"/>
                </a:solidFill>
                <a:latin typeface="Cambria"/>
              </a:rPr>
              <a:t> </a:t>
            </a:r>
            <a:r>
              <a:rPr lang="en-US" sz="2882" dirty="0" err="1">
                <a:solidFill>
                  <a:srgbClr val="534340"/>
                </a:solidFill>
                <a:latin typeface="Cambria"/>
              </a:rPr>
              <a:t>mảnh</a:t>
            </a:r>
            <a:r>
              <a:rPr lang="en-US" sz="2882" dirty="0">
                <a:solidFill>
                  <a:srgbClr val="534340"/>
                </a:solidFill>
                <a:latin typeface="Cambria"/>
              </a:rPr>
              <a:t> bay </a:t>
            </a:r>
            <a:r>
              <a:rPr lang="en-US" sz="2882" dirty="0" err="1">
                <a:solidFill>
                  <a:srgbClr val="534340"/>
                </a:solidFill>
                <a:latin typeface="Cambria"/>
              </a:rPr>
              <a:t>bay</a:t>
            </a:r>
            <a:r>
              <a:rPr lang="en-US" sz="2882" dirty="0">
                <a:solidFill>
                  <a:srgbClr val="534340"/>
                </a:solidFill>
                <a:latin typeface="Cambria"/>
              </a:rPr>
              <a:t> </a:t>
            </a:r>
            <a:r>
              <a:rPr lang="en-US" sz="2882" dirty="0" err="1">
                <a:solidFill>
                  <a:srgbClr val="534340"/>
                </a:solidFill>
                <a:latin typeface="Cambria"/>
              </a:rPr>
              <a:t>theo</a:t>
            </a:r>
            <a:r>
              <a:rPr lang="en-US" sz="2882" dirty="0">
                <a:solidFill>
                  <a:srgbClr val="534340"/>
                </a:solidFill>
                <a:latin typeface="Cambria"/>
              </a:rPr>
              <a:t> </a:t>
            </a:r>
            <a:r>
              <a:rPr lang="en-US" sz="2882" dirty="0" err="1">
                <a:solidFill>
                  <a:srgbClr val="534340"/>
                </a:solidFill>
                <a:latin typeface="Cambria"/>
              </a:rPr>
              <a:t>chiều</a:t>
            </a:r>
            <a:r>
              <a:rPr lang="en-US" sz="2882" dirty="0">
                <a:solidFill>
                  <a:srgbClr val="534340"/>
                </a:solidFill>
                <a:latin typeface="Cambria"/>
              </a:rPr>
              <a:t> </a:t>
            </a:r>
            <a:r>
              <a:rPr lang="en-US" sz="2882" dirty="0" err="1">
                <a:solidFill>
                  <a:srgbClr val="534340"/>
                </a:solidFill>
                <a:latin typeface="Cambria"/>
              </a:rPr>
              <a:t>gió</a:t>
            </a:r>
            <a:endParaRPr lang="en-US" sz="2882" dirty="0">
              <a:solidFill>
                <a:srgbClr val="534340"/>
              </a:solidFill>
              <a:latin typeface="Cambria"/>
            </a:endParaRPr>
          </a:p>
          <a:p>
            <a:pPr defTabSz="609630">
              <a:lnSpc>
                <a:spcPts val="3602"/>
              </a:lnSpc>
            </a:pPr>
            <a:endParaRPr lang="en-US" sz="2882" dirty="0">
              <a:solidFill>
                <a:srgbClr val="534340"/>
              </a:solidFill>
              <a:latin typeface="Cambria"/>
            </a:endParaRPr>
          </a:p>
        </p:txBody>
      </p:sp>
      <p:grpSp>
        <p:nvGrpSpPr>
          <p:cNvPr id="13" name="Group 12">
            <a:extLst>
              <a:ext uri="{FF2B5EF4-FFF2-40B4-BE49-F238E27FC236}">
                <a16:creationId xmlns:a16="http://schemas.microsoft.com/office/drawing/2014/main" id="{0D2D2605-0705-E143-5147-75EA55760C6C}"/>
              </a:ext>
            </a:extLst>
          </p:cNvPr>
          <p:cNvGrpSpPr/>
          <p:nvPr/>
        </p:nvGrpSpPr>
        <p:grpSpPr>
          <a:xfrm>
            <a:off x="334036" y="2857474"/>
            <a:ext cx="8969322" cy="824674"/>
            <a:chOff x="7597" y="2892143"/>
            <a:chExt cx="8969322" cy="824674"/>
          </a:xfrm>
        </p:grpSpPr>
        <p:sp>
          <p:nvSpPr>
            <p:cNvPr id="9" name="Freeform 9"/>
            <p:cNvSpPr/>
            <p:nvPr/>
          </p:nvSpPr>
          <p:spPr>
            <a:xfrm>
              <a:off x="7597" y="2892143"/>
              <a:ext cx="8969322" cy="824674"/>
            </a:xfrm>
            <a:custGeom>
              <a:avLst/>
              <a:gdLst/>
              <a:ahLst/>
              <a:cxnLst/>
              <a:rect l="l" t="t" r="r" b="b"/>
              <a:pathLst>
                <a:path w="5961501" h="1237011">
                  <a:moveTo>
                    <a:pt x="0" y="0"/>
                  </a:moveTo>
                  <a:lnTo>
                    <a:pt x="5961501" y="0"/>
                  </a:lnTo>
                  <a:lnTo>
                    <a:pt x="5961501" y="1237011"/>
                  </a:lnTo>
                  <a:lnTo>
                    <a:pt x="0" y="1237011"/>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vi-VN"/>
            </a:p>
          </p:txBody>
        </p:sp>
        <p:sp>
          <p:nvSpPr>
            <p:cNvPr id="12" name="TextBox 12"/>
            <p:cNvSpPr txBox="1"/>
            <p:nvPr/>
          </p:nvSpPr>
          <p:spPr>
            <a:xfrm>
              <a:off x="378371" y="3076405"/>
              <a:ext cx="8211145" cy="456151"/>
            </a:xfrm>
            <a:prstGeom prst="rect">
              <a:avLst/>
            </a:prstGeom>
          </p:spPr>
          <p:txBody>
            <a:bodyPr lIns="0" tIns="0" rIns="0" bIns="0" rtlCol="0" anchor="t">
              <a:spAutoFit/>
            </a:bodyPr>
            <a:lstStyle/>
            <a:p>
              <a:pPr algn="ctr" defTabSz="609630">
                <a:lnSpc>
                  <a:spcPts val="3892"/>
                </a:lnSpc>
                <a:spcBef>
                  <a:spcPct val="0"/>
                </a:spcBef>
              </a:pPr>
              <a:r>
                <a:rPr lang="en-US" sz="2779" dirty="0">
                  <a:solidFill>
                    <a:srgbClr val="260E0D"/>
                  </a:solidFill>
                  <a:latin typeface="Cambria Bold"/>
                </a:rPr>
                <a:t>Trong </a:t>
              </a:r>
              <a:r>
                <a:rPr lang="en-US" sz="2779" dirty="0" err="1">
                  <a:solidFill>
                    <a:srgbClr val="260E0D"/>
                  </a:solidFill>
                  <a:latin typeface="Cambria Bold"/>
                </a:rPr>
                <a:t>quá</a:t>
              </a:r>
              <a:r>
                <a:rPr lang="en-US" sz="2779" dirty="0">
                  <a:solidFill>
                    <a:srgbClr val="260E0D"/>
                  </a:solidFill>
                  <a:latin typeface="Cambria Bold"/>
                </a:rPr>
                <a:t> </a:t>
              </a:r>
              <a:r>
                <a:rPr lang="en-US" sz="2779" dirty="0" err="1">
                  <a:solidFill>
                    <a:srgbClr val="260E0D"/>
                  </a:solidFill>
                  <a:latin typeface="Cambria Bold"/>
                </a:rPr>
                <a:t>trình</a:t>
              </a:r>
              <a:r>
                <a:rPr lang="en-US" sz="2779" dirty="0">
                  <a:solidFill>
                    <a:srgbClr val="260E0D"/>
                  </a:solidFill>
                  <a:latin typeface="Cambria Bold"/>
                </a:rPr>
                <a:t> </a:t>
              </a:r>
              <a:r>
                <a:rPr lang="en-US" sz="2779" dirty="0" err="1">
                  <a:solidFill>
                    <a:srgbClr val="260E0D"/>
                  </a:solidFill>
                  <a:latin typeface="Cambria Bold"/>
                </a:rPr>
                <a:t>lách</a:t>
              </a:r>
              <a:r>
                <a:rPr lang="en-US" sz="2779" dirty="0">
                  <a:solidFill>
                    <a:srgbClr val="260E0D"/>
                  </a:solidFill>
                  <a:latin typeface="Cambria Bold"/>
                </a:rPr>
                <a:t> </a:t>
              </a:r>
              <a:r>
                <a:rPr lang="en-US" sz="2779" dirty="0" err="1">
                  <a:solidFill>
                    <a:srgbClr val="260E0D"/>
                  </a:solidFill>
                  <a:latin typeface="Cambria Bold"/>
                </a:rPr>
                <a:t>ra</a:t>
              </a:r>
              <a:r>
                <a:rPr lang="en-US" sz="2779" dirty="0">
                  <a:solidFill>
                    <a:srgbClr val="260E0D"/>
                  </a:solidFill>
                  <a:latin typeface="Cambria Bold"/>
                </a:rPr>
                <a:t> </a:t>
              </a:r>
              <a:r>
                <a:rPr lang="en-US" sz="2779" dirty="0" err="1">
                  <a:solidFill>
                    <a:srgbClr val="260E0D"/>
                  </a:solidFill>
                  <a:latin typeface="Cambria Bold"/>
                </a:rPr>
                <a:t>khỏi</a:t>
              </a:r>
              <a:r>
                <a:rPr lang="en-US" sz="2779" dirty="0">
                  <a:solidFill>
                    <a:srgbClr val="260E0D"/>
                  </a:solidFill>
                  <a:latin typeface="Cambria Bold"/>
                </a:rPr>
                <a:t> </a:t>
              </a:r>
              <a:r>
                <a:rPr lang="en-US" sz="2779" dirty="0" err="1">
                  <a:solidFill>
                    <a:srgbClr val="260E0D"/>
                  </a:solidFill>
                  <a:latin typeface="Cambria Bold"/>
                </a:rPr>
                <a:t>kẽ</a:t>
              </a:r>
              <a:r>
                <a:rPr lang="en-US" sz="2779" dirty="0">
                  <a:solidFill>
                    <a:srgbClr val="260E0D"/>
                  </a:solidFill>
                  <a:latin typeface="Cambria Bold"/>
                </a:rPr>
                <a:t> </a:t>
              </a:r>
              <a:r>
                <a:rPr lang="en-US" sz="2779" dirty="0" err="1">
                  <a:solidFill>
                    <a:srgbClr val="260E0D"/>
                  </a:solidFill>
                  <a:latin typeface="Cambria Bold"/>
                </a:rPr>
                <a:t>hở</a:t>
              </a:r>
              <a:r>
                <a:rPr lang="en-US" sz="2779" dirty="0">
                  <a:solidFill>
                    <a:srgbClr val="260E0D"/>
                  </a:solidFill>
                  <a:latin typeface="Cambria Bold"/>
                </a:rPr>
                <a:t> </a:t>
              </a:r>
              <a:r>
                <a:rPr lang="en-US" sz="2779" dirty="0" err="1">
                  <a:solidFill>
                    <a:srgbClr val="260E0D"/>
                  </a:solidFill>
                  <a:latin typeface="Cambria Bold"/>
                </a:rPr>
                <a:t>trên</a:t>
              </a:r>
              <a:r>
                <a:rPr lang="en-US" sz="2779" dirty="0">
                  <a:solidFill>
                    <a:srgbClr val="260E0D"/>
                  </a:solidFill>
                  <a:latin typeface="Cambria Bold"/>
                </a:rPr>
                <a:t> ổ </a:t>
              </a:r>
              <a:r>
                <a:rPr lang="en-US" sz="2779" dirty="0" err="1">
                  <a:solidFill>
                    <a:srgbClr val="260E0D"/>
                  </a:solidFill>
                  <a:latin typeface="Cambria Bold"/>
                </a:rPr>
                <a:t>trứng</a:t>
              </a:r>
              <a:r>
                <a:rPr lang="en-US" sz="2779" dirty="0">
                  <a:solidFill>
                    <a:srgbClr val="260E0D"/>
                  </a:solidFill>
                  <a:latin typeface="Cambria Bold"/>
                </a:rPr>
                <a:t> </a:t>
              </a:r>
              <a:r>
                <a:rPr lang="en-US" sz="2779" dirty="0" err="1">
                  <a:solidFill>
                    <a:srgbClr val="260E0D"/>
                  </a:solidFill>
                  <a:latin typeface="Cambria Bold"/>
                </a:rPr>
                <a:t>mẹ</a:t>
              </a:r>
              <a:endParaRPr lang="en-US" sz="2779" dirty="0">
                <a:solidFill>
                  <a:srgbClr val="260E0D"/>
                </a:solidFill>
                <a:latin typeface="Cambria Bold"/>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4FCD9"/>
        </a:solidFill>
        <a:effectLst/>
      </p:bgPr>
    </p:bg>
    <p:spTree>
      <p:nvGrpSpPr>
        <p:cNvPr id="1" name=""/>
        <p:cNvGrpSpPr/>
        <p:nvPr/>
      </p:nvGrpSpPr>
      <p:grpSpPr>
        <a:xfrm>
          <a:off x="0" y="0"/>
          <a:ext cx="0" cy="0"/>
          <a:chOff x="0" y="0"/>
          <a:chExt cx="0" cy="0"/>
        </a:xfrm>
      </p:grpSpPr>
      <p:sp>
        <p:nvSpPr>
          <p:cNvPr id="2" name="Freeform 2"/>
          <p:cNvSpPr/>
          <p:nvPr/>
        </p:nvSpPr>
        <p:spPr>
          <a:xfrm rot="-5400000">
            <a:off x="2656579" y="-2323912"/>
            <a:ext cx="6587083" cy="11505823"/>
          </a:xfrm>
          <a:custGeom>
            <a:avLst/>
            <a:gdLst/>
            <a:ahLst/>
            <a:cxnLst/>
            <a:rect l="l" t="t" r="r" b="b"/>
            <a:pathLst>
              <a:path w="9880625" h="17258734">
                <a:moveTo>
                  <a:pt x="0" y="0"/>
                </a:moveTo>
                <a:lnTo>
                  <a:pt x="9880626" y="0"/>
                </a:lnTo>
                <a:lnTo>
                  <a:pt x="9880626" y="17258734"/>
                </a:lnTo>
                <a:lnTo>
                  <a:pt x="0" y="1725873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vi-VN"/>
          </a:p>
        </p:txBody>
      </p:sp>
      <p:sp>
        <p:nvSpPr>
          <p:cNvPr id="3" name="Freeform 3"/>
          <p:cNvSpPr/>
          <p:nvPr/>
        </p:nvSpPr>
        <p:spPr>
          <a:xfrm rot="5658836">
            <a:off x="10432308" y="-1624993"/>
            <a:ext cx="3492395" cy="3116963"/>
          </a:xfrm>
          <a:custGeom>
            <a:avLst/>
            <a:gdLst/>
            <a:ahLst/>
            <a:cxnLst/>
            <a:rect l="l" t="t" r="r" b="b"/>
            <a:pathLst>
              <a:path w="5238593" h="4675444">
                <a:moveTo>
                  <a:pt x="0" y="0"/>
                </a:moveTo>
                <a:lnTo>
                  <a:pt x="5238593" y="0"/>
                </a:lnTo>
                <a:lnTo>
                  <a:pt x="5238593" y="4675444"/>
                </a:lnTo>
                <a:lnTo>
                  <a:pt x="0" y="467544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vi-VN"/>
          </a:p>
        </p:txBody>
      </p:sp>
      <p:sp>
        <p:nvSpPr>
          <p:cNvPr id="4" name="Freeform 4"/>
          <p:cNvSpPr/>
          <p:nvPr/>
        </p:nvSpPr>
        <p:spPr>
          <a:xfrm rot="8247764">
            <a:off x="-1621595" y="-1840400"/>
            <a:ext cx="4022772" cy="3152847"/>
          </a:xfrm>
          <a:custGeom>
            <a:avLst/>
            <a:gdLst/>
            <a:ahLst/>
            <a:cxnLst/>
            <a:rect l="l" t="t" r="r" b="b"/>
            <a:pathLst>
              <a:path w="6034158" h="4729271">
                <a:moveTo>
                  <a:pt x="0" y="0"/>
                </a:moveTo>
                <a:lnTo>
                  <a:pt x="6034158" y="0"/>
                </a:lnTo>
                <a:lnTo>
                  <a:pt x="6034158" y="4729271"/>
                </a:lnTo>
                <a:lnTo>
                  <a:pt x="0" y="472927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vi-VN"/>
          </a:p>
        </p:txBody>
      </p:sp>
      <p:sp>
        <p:nvSpPr>
          <p:cNvPr id="5" name="Freeform 5"/>
          <p:cNvSpPr/>
          <p:nvPr/>
        </p:nvSpPr>
        <p:spPr>
          <a:xfrm rot="1777657">
            <a:off x="9784823" y="5184218"/>
            <a:ext cx="4817011" cy="3775333"/>
          </a:xfrm>
          <a:custGeom>
            <a:avLst/>
            <a:gdLst/>
            <a:ahLst/>
            <a:cxnLst/>
            <a:rect l="l" t="t" r="r" b="b"/>
            <a:pathLst>
              <a:path w="7225517" h="5662999">
                <a:moveTo>
                  <a:pt x="0" y="0"/>
                </a:moveTo>
                <a:lnTo>
                  <a:pt x="7225517" y="0"/>
                </a:lnTo>
                <a:lnTo>
                  <a:pt x="7225517" y="5662999"/>
                </a:lnTo>
                <a:lnTo>
                  <a:pt x="0" y="566299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vi-VN"/>
          </a:p>
        </p:txBody>
      </p:sp>
      <p:sp>
        <p:nvSpPr>
          <p:cNvPr id="6" name="Freeform 6"/>
          <p:cNvSpPr/>
          <p:nvPr/>
        </p:nvSpPr>
        <p:spPr>
          <a:xfrm>
            <a:off x="197210" y="5136031"/>
            <a:ext cx="1532553" cy="1721969"/>
          </a:xfrm>
          <a:custGeom>
            <a:avLst/>
            <a:gdLst/>
            <a:ahLst/>
            <a:cxnLst/>
            <a:rect l="l" t="t" r="r" b="b"/>
            <a:pathLst>
              <a:path w="2298829" h="2582954">
                <a:moveTo>
                  <a:pt x="0" y="0"/>
                </a:moveTo>
                <a:lnTo>
                  <a:pt x="2298829" y="0"/>
                </a:lnTo>
                <a:lnTo>
                  <a:pt x="2298829" y="2582954"/>
                </a:lnTo>
                <a:lnTo>
                  <a:pt x="0" y="258295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vi-VN"/>
          </a:p>
        </p:txBody>
      </p:sp>
      <p:sp>
        <p:nvSpPr>
          <p:cNvPr id="7" name="Freeform 7"/>
          <p:cNvSpPr/>
          <p:nvPr/>
        </p:nvSpPr>
        <p:spPr>
          <a:xfrm>
            <a:off x="450931" y="507601"/>
            <a:ext cx="469739" cy="738293"/>
          </a:xfrm>
          <a:custGeom>
            <a:avLst/>
            <a:gdLst/>
            <a:ahLst/>
            <a:cxnLst/>
            <a:rect l="l" t="t" r="r" b="b"/>
            <a:pathLst>
              <a:path w="704608" h="1107439">
                <a:moveTo>
                  <a:pt x="0" y="0"/>
                </a:moveTo>
                <a:lnTo>
                  <a:pt x="704608" y="0"/>
                </a:lnTo>
                <a:lnTo>
                  <a:pt x="704608" y="1107439"/>
                </a:lnTo>
                <a:lnTo>
                  <a:pt x="0" y="1107439"/>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vi-VN"/>
          </a:p>
        </p:txBody>
      </p:sp>
      <p:sp>
        <p:nvSpPr>
          <p:cNvPr id="8" name="Freeform 8"/>
          <p:cNvSpPr/>
          <p:nvPr/>
        </p:nvSpPr>
        <p:spPr>
          <a:xfrm>
            <a:off x="10117483" y="5350942"/>
            <a:ext cx="1901699" cy="1371600"/>
          </a:xfrm>
          <a:custGeom>
            <a:avLst/>
            <a:gdLst/>
            <a:ahLst/>
            <a:cxnLst/>
            <a:rect l="l" t="t" r="r" b="b"/>
            <a:pathLst>
              <a:path w="2852548" h="2057400">
                <a:moveTo>
                  <a:pt x="0" y="0"/>
                </a:moveTo>
                <a:lnTo>
                  <a:pt x="2852547" y="0"/>
                </a:lnTo>
                <a:lnTo>
                  <a:pt x="2852547" y="2057400"/>
                </a:lnTo>
                <a:lnTo>
                  <a:pt x="0" y="205740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vi-VN"/>
          </a:p>
        </p:txBody>
      </p:sp>
      <p:sp>
        <p:nvSpPr>
          <p:cNvPr id="10" name="TextBox 10"/>
          <p:cNvSpPr txBox="1"/>
          <p:nvPr/>
        </p:nvSpPr>
        <p:spPr>
          <a:xfrm>
            <a:off x="1068585" y="501251"/>
            <a:ext cx="10437615" cy="2356286"/>
          </a:xfrm>
          <a:prstGeom prst="rect">
            <a:avLst/>
          </a:prstGeom>
        </p:spPr>
        <p:txBody>
          <a:bodyPr lIns="0" tIns="0" rIns="0" bIns="0" rtlCol="0" anchor="t">
            <a:spAutoFit/>
          </a:bodyPr>
          <a:lstStyle/>
          <a:p>
            <a:pPr algn="just" defTabSz="609630">
              <a:lnSpc>
                <a:spcPts val="3689"/>
              </a:lnSpc>
            </a:pPr>
            <a:r>
              <a:rPr lang="en-US" sz="3074">
                <a:solidFill>
                  <a:srgbClr val="534340"/>
                </a:solidFill>
                <a:latin typeface="Cambria Bold"/>
              </a:rPr>
              <a:t>b.  Các chú bọ ngựa non được miêu tả thế nào qua từng khoảnh khắc dưới đây</a:t>
            </a:r>
          </a:p>
          <a:p>
            <a:pPr marL="663719" lvl="1" indent="-331860" algn="just" defTabSz="609630">
              <a:lnSpc>
                <a:spcPts val="3689"/>
              </a:lnSpc>
              <a:buFont typeface="Arial"/>
              <a:buChar char="•"/>
            </a:pPr>
            <a:r>
              <a:rPr lang="en-US" sz="3074">
                <a:solidFill>
                  <a:srgbClr val="534340"/>
                </a:solidFill>
                <a:latin typeface="Cambria Bold"/>
              </a:rPr>
              <a:t>Trong quá trình lách ra khỏi kẽ hở trên ổ trứng mẹ</a:t>
            </a:r>
          </a:p>
          <a:p>
            <a:pPr marL="692507" lvl="1" indent="-346253" algn="just" defTabSz="609630">
              <a:lnSpc>
                <a:spcPts val="3849"/>
              </a:lnSpc>
              <a:buFont typeface="Arial"/>
              <a:buChar char="•"/>
            </a:pPr>
            <a:r>
              <a:rPr lang="en-US" sz="3207">
                <a:solidFill>
                  <a:srgbClr val="534340"/>
                </a:solidFill>
                <a:latin typeface="Cambria Bold"/>
              </a:rPr>
              <a:t>Khi vừa ra khỏi ổ trứng</a:t>
            </a:r>
          </a:p>
          <a:p>
            <a:pPr marL="663719" lvl="1" indent="-331860" algn="just" defTabSz="609630">
              <a:lnSpc>
                <a:spcPts val="3689"/>
              </a:lnSpc>
              <a:spcBef>
                <a:spcPct val="0"/>
              </a:spcBef>
              <a:buFont typeface="Arial"/>
              <a:buChar char="•"/>
            </a:pPr>
            <a:r>
              <a:rPr lang="en-US" sz="3074">
                <a:solidFill>
                  <a:srgbClr val="534340"/>
                </a:solidFill>
                <a:latin typeface="Cambria Bold"/>
              </a:rPr>
              <a:t>Lúc “đổ bộ” xuống những quả chanh, cành chanhì?</a:t>
            </a:r>
          </a:p>
        </p:txBody>
      </p:sp>
      <p:sp>
        <p:nvSpPr>
          <p:cNvPr id="11" name="TextBox 11"/>
          <p:cNvSpPr txBox="1"/>
          <p:nvPr/>
        </p:nvSpPr>
        <p:spPr>
          <a:xfrm>
            <a:off x="1096127" y="4003846"/>
            <a:ext cx="9999747" cy="2320635"/>
          </a:xfrm>
          <a:prstGeom prst="rect">
            <a:avLst/>
          </a:prstGeom>
        </p:spPr>
        <p:txBody>
          <a:bodyPr lIns="0" tIns="0" rIns="0" bIns="0" rtlCol="0" anchor="t">
            <a:spAutoFit/>
          </a:bodyPr>
          <a:lstStyle/>
          <a:p>
            <a:pPr marL="803048" lvl="1" indent="-401524" defTabSz="609630">
              <a:lnSpc>
                <a:spcPts val="4649"/>
              </a:lnSpc>
              <a:buFont typeface="Arial"/>
              <a:buChar char="•"/>
            </a:pPr>
            <a:r>
              <a:rPr lang="en-US" sz="3720" dirty="0" err="1">
                <a:solidFill>
                  <a:srgbClr val="534340"/>
                </a:solidFill>
                <a:latin typeface="Cambria"/>
              </a:rPr>
              <a:t>Mới</a:t>
            </a:r>
            <a:r>
              <a:rPr lang="en-US" sz="3720" dirty="0">
                <a:solidFill>
                  <a:srgbClr val="534340"/>
                </a:solidFill>
                <a:latin typeface="Cambria"/>
              </a:rPr>
              <a:t> </a:t>
            </a:r>
            <a:r>
              <a:rPr lang="en-US" sz="3720" dirty="0" err="1">
                <a:solidFill>
                  <a:srgbClr val="534340"/>
                </a:solidFill>
                <a:latin typeface="Cambria"/>
              </a:rPr>
              <a:t>ra</a:t>
            </a:r>
            <a:r>
              <a:rPr lang="en-US" sz="3720" dirty="0">
                <a:solidFill>
                  <a:srgbClr val="534340"/>
                </a:solidFill>
                <a:latin typeface="Cambria"/>
              </a:rPr>
              <a:t> </a:t>
            </a:r>
            <a:r>
              <a:rPr lang="en-US" sz="3720" dirty="0" err="1">
                <a:solidFill>
                  <a:srgbClr val="534340"/>
                </a:solidFill>
                <a:latin typeface="Cambria"/>
              </a:rPr>
              <a:t>khỏi</a:t>
            </a:r>
            <a:r>
              <a:rPr lang="en-US" sz="3720" dirty="0">
                <a:solidFill>
                  <a:srgbClr val="534340"/>
                </a:solidFill>
                <a:latin typeface="Cambria"/>
              </a:rPr>
              <a:t> ổ </a:t>
            </a:r>
            <a:r>
              <a:rPr lang="en-US" sz="3720" dirty="0" err="1">
                <a:solidFill>
                  <a:srgbClr val="534340"/>
                </a:solidFill>
                <a:latin typeface="Cambria"/>
              </a:rPr>
              <a:t>trứng</a:t>
            </a:r>
            <a:r>
              <a:rPr lang="en-US" sz="3720" dirty="0">
                <a:solidFill>
                  <a:srgbClr val="534340"/>
                </a:solidFill>
                <a:latin typeface="Cambria"/>
              </a:rPr>
              <a:t>, </a:t>
            </a:r>
            <a:r>
              <a:rPr lang="en-US" sz="3720" dirty="0" err="1">
                <a:solidFill>
                  <a:srgbClr val="534340"/>
                </a:solidFill>
                <a:latin typeface="Cambria"/>
              </a:rPr>
              <a:t>các</a:t>
            </a:r>
            <a:r>
              <a:rPr lang="en-US" sz="3720" dirty="0">
                <a:solidFill>
                  <a:srgbClr val="534340"/>
                </a:solidFill>
                <a:latin typeface="Cambria"/>
              </a:rPr>
              <a:t> </a:t>
            </a:r>
            <a:r>
              <a:rPr lang="en-US" sz="3720" dirty="0" err="1">
                <a:solidFill>
                  <a:srgbClr val="534340"/>
                </a:solidFill>
                <a:latin typeface="Cambria"/>
              </a:rPr>
              <a:t>chú</a:t>
            </a:r>
            <a:r>
              <a:rPr lang="en-US" sz="3720" dirty="0">
                <a:solidFill>
                  <a:srgbClr val="534340"/>
                </a:solidFill>
                <a:latin typeface="Cambria"/>
              </a:rPr>
              <a:t> </a:t>
            </a:r>
            <a:r>
              <a:rPr lang="en-US" sz="3720" dirty="0" err="1">
                <a:solidFill>
                  <a:srgbClr val="534340"/>
                </a:solidFill>
                <a:latin typeface="Cambria"/>
              </a:rPr>
              <a:t>nằm</a:t>
            </a:r>
            <a:r>
              <a:rPr lang="en-US" sz="3720" dirty="0">
                <a:solidFill>
                  <a:srgbClr val="534340"/>
                </a:solidFill>
                <a:latin typeface="Cambria"/>
              </a:rPr>
              <a:t> </a:t>
            </a:r>
            <a:r>
              <a:rPr lang="en-US" sz="3720" dirty="0" err="1">
                <a:solidFill>
                  <a:srgbClr val="534340"/>
                </a:solidFill>
                <a:latin typeface="Cambria"/>
              </a:rPr>
              <a:t>đờ</a:t>
            </a:r>
            <a:r>
              <a:rPr lang="en-US" sz="3720" dirty="0">
                <a:solidFill>
                  <a:srgbClr val="534340"/>
                </a:solidFill>
                <a:latin typeface="Cambria"/>
              </a:rPr>
              <a:t> </a:t>
            </a:r>
            <a:r>
              <a:rPr lang="en-US" sz="3720" dirty="0" err="1">
                <a:solidFill>
                  <a:srgbClr val="534340"/>
                </a:solidFill>
                <a:latin typeface="Cambria"/>
              </a:rPr>
              <a:t>một</a:t>
            </a:r>
            <a:r>
              <a:rPr lang="en-US" sz="3720" dirty="0">
                <a:solidFill>
                  <a:srgbClr val="534340"/>
                </a:solidFill>
                <a:latin typeface="Cambria"/>
              </a:rPr>
              <a:t> </a:t>
            </a:r>
            <a:r>
              <a:rPr lang="en-US" sz="3720" dirty="0" err="1">
                <a:solidFill>
                  <a:srgbClr val="534340"/>
                </a:solidFill>
                <a:latin typeface="Cambria"/>
              </a:rPr>
              <a:t>lát</a:t>
            </a:r>
            <a:r>
              <a:rPr lang="en-US" sz="3720" dirty="0">
                <a:solidFill>
                  <a:srgbClr val="534340"/>
                </a:solidFill>
                <a:latin typeface="Cambria"/>
              </a:rPr>
              <a:t>, </a:t>
            </a:r>
            <a:r>
              <a:rPr lang="en-US" sz="3720" dirty="0" err="1">
                <a:solidFill>
                  <a:srgbClr val="534340"/>
                </a:solidFill>
                <a:latin typeface="Cambria"/>
              </a:rPr>
              <a:t>rồi</a:t>
            </a:r>
            <a:r>
              <a:rPr lang="en-US" sz="3720" dirty="0">
                <a:solidFill>
                  <a:srgbClr val="534340"/>
                </a:solidFill>
                <a:latin typeface="Cambria"/>
              </a:rPr>
              <a:t> </a:t>
            </a:r>
            <a:r>
              <a:rPr lang="en-US" sz="3720" dirty="0" err="1">
                <a:solidFill>
                  <a:srgbClr val="534340"/>
                </a:solidFill>
                <a:latin typeface="Cambria"/>
              </a:rPr>
              <a:t>ngọ</a:t>
            </a:r>
            <a:r>
              <a:rPr lang="en-US" sz="3720" dirty="0">
                <a:solidFill>
                  <a:srgbClr val="534340"/>
                </a:solidFill>
                <a:latin typeface="Cambria"/>
              </a:rPr>
              <a:t> </a:t>
            </a:r>
            <a:r>
              <a:rPr lang="en-US" sz="3720" dirty="0" err="1">
                <a:solidFill>
                  <a:srgbClr val="534340"/>
                </a:solidFill>
                <a:latin typeface="Cambria"/>
              </a:rPr>
              <a:t>ngoạy</a:t>
            </a:r>
            <a:r>
              <a:rPr lang="en-US" sz="3720" dirty="0">
                <a:solidFill>
                  <a:srgbClr val="534340"/>
                </a:solidFill>
                <a:latin typeface="Cambria"/>
              </a:rPr>
              <a:t>.</a:t>
            </a:r>
          </a:p>
          <a:p>
            <a:pPr marL="803048" lvl="1" indent="-401524" defTabSz="609630">
              <a:lnSpc>
                <a:spcPts val="4649"/>
              </a:lnSpc>
              <a:buFont typeface="Arial"/>
              <a:buChar char="•"/>
            </a:pPr>
            <a:r>
              <a:rPr lang="en-US" sz="3720" dirty="0" err="1">
                <a:solidFill>
                  <a:srgbClr val="534340"/>
                </a:solidFill>
                <a:latin typeface="Cambria"/>
              </a:rPr>
              <a:t>Các</a:t>
            </a:r>
            <a:r>
              <a:rPr lang="en-US" sz="3720" dirty="0">
                <a:solidFill>
                  <a:srgbClr val="534340"/>
                </a:solidFill>
                <a:latin typeface="Cambria"/>
              </a:rPr>
              <a:t> </a:t>
            </a:r>
            <a:r>
              <a:rPr lang="en-US" sz="3720" dirty="0" err="1">
                <a:solidFill>
                  <a:srgbClr val="534340"/>
                </a:solidFill>
                <a:latin typeface="Cambria"/>
              </a:rPr>
              <a:t>chú</a:t>
            </a:r>
            <a:r>
              <a:rPr lang="en-US" sz="3720" dirty="0">
                <a:solidFill>
                  <a:srgbClr val="534340"/>
                </a:solidFill>
                <a:latin typeface="Cambria"/>
              </a:rPr>
              <a:t> </a:t>
            </a:r>
            <a:r>
              <a:rPr lang="en-US" sz="3720" dirty="0" err="1">
                <a:solidFill>
                  <a:srgbClr val="534340"/>
                </a:solidFill>
                <a:latin typeface="Cambria"/>
              </a:rPr>
              <a:t>càng</a:t>
            </a:r>
            <a:r>
              <a:rPr lang="en-US" sz="3720" dirty="0">
                <a:solidFill>
                  <a:srgbClr val="534340"/>
                </a:solidFill>
                <a:latin typeface="Cambria"/>
              </a:rPr>
              <a:t> </a:t>
            </a:r>
            <a:r>
              <a:rPr lang="en-US" sz="3720" dirty="0" err="1">
                <a:solidFill>
                  <a:srgbClr val="534340"/>
                </a:solidFill>
                <a:latin typeface="Cambria"/>
              </a:rPr>
              <a:t>cựa</a:t>
            </a:r>
            <a:r>
              <a:rPr lang="en-US" sz="3720" dirty="0">
                <a:solidFill>
                  <a:srgbClr val="534340"/>
                </a:solidFill>
                <a:latin typeface="Cambria"/>
              </a:rPr>
              <a:t> </a:t>
            </a:r>
            <a:r>
              <a:rPr lang="en-US" sz="3720" dirty="0" err="1">
                <a:solidFill>
                  <a:srgbClr val="534340"/>
                </a:solidFill>
                <a:latin typeface="Cambria"/>
              </a:rPr>
              <a:t>quậy</a:t>
            </a:r>
            <a:r>
              <a:rPr lang="en-US" sz="3720" dirty="0">
                <a:solidFill>
                  <a:srgbClr val="534340"/>
                </a:solidFill>
                <a:latin typeface="Cambria"/>
              </a:rPr>
              <a:t> </a:t>
            </a:r>
            <a:r>
              <a:rPr lang="en-US" sz="3720" dirty="0" err="1">
                <a:solidFill>
                  <a:srgbClr val="534340"/>
                </a:solidFill>
                <a:latin typeface="Cambria"/>
              </a:rPr>
              <a:t>thì</a:t>
            </a:r>
            <a:r>
              <a:rPr lang="en-US" sz="3720" dirty="0">
                <a:solidFill>
                  <a:srgbClr val="534340"/>
                </a:solidFill>
                <a:latin typeface="Cambria"/>
              </a:rPr>
              <a:t> </a:t>
            </a:r>
            <a:r>
              <a:rPr lang="en-US" sz="3720" dirty="0" err="1">
                <a:solidFill>
                  <a:srgbClr val="534340"/>
                </a:solidFill>
                <a:latin typeface="Cambria"/>
              </a:rPr>
              <a:t>sợi</a:t>
            </a:r>
            <a:r>
              <a:rPr lang="en-US" sz="3720" dirty="0">
                <a:solidFill>
                  <a:srgbClr val="534340"/>
                </a:solidFill>
                <a:latin typeface="Cambria"/>
              </a:rPr>
              <a:t> </a:t>
            </a:r>
            <a:r>
              <a:rPr lang="en-US" sz="3720" dirty="0" err="1">
                <a:solidFill>
                  <a:srgbClr val="534340"/>
                </a:solidFill>
                <a:latin typeface="Cambria"/>
              </a:rPr>
              <a:t>tơ</a:t>
            </a:r>
            <a:r>
              <a:rPr lang="en-US" sz="3720" dirty="0">
                <a:solidFill>
                  <a:srgbClr val="534340"/>
                </a:solidFill>
                <a:latin typeface="Cambria"/>
              </a:rPr>
              <a:t> </a:t>
            </a:r>
            <a:r>
              <a:rPr lang="en-US" sz="3720" dirty="0" err="1">
                <a:solidFill>
                  <a:srgbClr val="534340"/>
                </a:solidFill>
                <a:latin typeface="Cambria"/>
              </a:rPr>
              <a:t>càng</a:t>
            </a:r>
            <a:r>
              <a:rPr lang="en-US" sz="3720" dirty="0">
                <a:solidFill>
                  <a:srgbClr val="534340"/>
                </a:solidFill>
                <a:latin typeface="Cambria"/>
              </a:rPr>
              <a:t> </a:t>
            </a:r>
            <a:r>
              <a:rPr lang="en-US" sz="3720" dirty="0" err="1">
                <a:solidFill>
                  <a:srgbClr val="534340"/>
                </a:solidFill>
                <a:latin typeface="Cambria"/>
              </a:rPr>
              <a:t>dài</a:t>
            </a:r>
            <a:r>
              <a:rPr lang="en-US" sz="3720" dirty="0">
                <a:solidFill>
                  <a:srgbClr val="534340"/>
                </a:solidFill>
                <a:latin typeface="Cambria"/>
              </a:rPr>
              <a:t> </a:t>
            </a:r>
            <a:r>
              <a:rPr lang="en-US" sz="3720" dirty="0" err="1">
                <a:solidFill>
                  <a:srgbClr val="534340"/>
                </a:solidFill>
                <a:latin typeface="Cambria"/>
              </a:rPr>
              <a:t>ra</a:t>
            </a:r>
            <a:r>
              <a:rPr lang="en-US" sz="3720" dirty="0">
                <a:solidFill>
                  <a:srgbClr val="534340"/>
                </a:solidFill>
                <a:latin typeface="Cambria"/>
              </a:rPr>
              <a:t>, </a:t>
            </a:r>
            <a:r>
              <a:rPr lang="en-US" sz="3720" dirty="0" err="1">
                <a:solidFill>
                  <a:srgbClr val="534340"/>
                </a:solidFill>
                <a:latin typeface="Cambria"/>
              </a:rPr>
              <a:t>từ</a:t>
            </a:r>
            <a:r>
              <a:rPr lang="en-US" sz="3720" dirty="0">
                <a:solidFill>
                  <a:srgbClr val="534340"/>
                </a:solidFill>
                <a:latin typeface="Cambria"/>
              </a:rPr>
              <a:t> </a:t>
            </a:r>
            <a:r>
              <a:rPr lang="en-US" sz="3720" dirty="0" err="1">
                <a:solidFill>
                  <a:srgbClr val="534340"/>
                </a:solidFill>
                <a:latin typeface="Cambria"/>
              </a:rPr>
              <a:t>từ</a:t>
            </a:r>
            <a:r>
              <a:rPr lang="en-US" sz="3720" dirty="0">
                <a:solidFill>
                  <a:srgbClr val="534340"/>
                </a:solidFill>
                <a:latin typeface="Cambria"/>
              </a:rPr>
              <a:t> </a:t>
            </a:r>
            <a:r>
              <a:rPr lang="en-US" sz="3720" dirty="0" err="1">
                <a:solidFill>
                  <a:srgbClr val="534340"/>
                </a:solidFill>
                <a:latin typeface="Cambria"/>
              </a:rPr>
              <a:t>thả</a:t>
            </a:r>
            <a:r>
              <a:rPr lang="en-US" sz="3720" dirty="0">
                <a:solidFill>
                  <a:srgbClr val="534340"/>
                </a:solidFill>
                <a:latin typeface="Cambria"/>
              </a:rPr>
              <a:t> </a:t>
            </a:r>
            <a:r>
              <a:rPr lang="en-US" sz="3720" dirty="0" err="1">
                <a:solidFill>
                  <a:srgbClr val="534340"/>
                </a:solidFill>
                <a:latin typeface="Cambria"/>
              </a:rPr>
              <a:t>các</a:t>
            </a:r>
            <a:r>
              <a:rPr lang="en-US" sz="3720" dirty="0">
                <a:solidFill>
                  <a:srgbClr val="534340"/>
                </a:solidFill>
                <a:latin typeface="Cambria"/>
              </a:rPr>
              <a:t> </a:t>
            </a:r>
            <a:r>
              <a:rPr lang="en-US" sz="3720" dirty="0" err="1">
                <a:solidFill>
                  <a:srgbClr val="534340"/>
                </a:solidFill>
                <a:latin typeface="Cambria"/>
              </a:rPr>
              <a:t>chú</a:t>
            </a:r>
            <a:r>
              <a:rPr lang="en-US" sz="3720" dirty="0">
                <a:solidFill>
                  <a:srgbClr val="534340"/>
                </a:solidFill>
                <a:latin typeface="Cambria"/>
              </a:rPr>
              <a:t> </a:t>
            </a:r>
            <a:r>
              <a:rPr lang="en-US" sz="3720" dirty="0" err="1">
                <a:solidFill>
                  <a:srgbClr val="534340"/>
                </a:solidFill>
                <a:latin typeface="Cambria"/>
              </a:rPr>
              <a:t>xuống</a:t>
            </a:r>
            <a:r>
              <a:rPr lang="en-US" sz="3720" dirty="0">
                <a:solidFill>
                  <a:srgbClr val="534340"/>
                </a:solidFill>
                <a:latin typeface="Cambria"/>
              </a:rPr>
              <a:t> </a:t>
            </a:r>
            <a:r>
              <a:rPr lang="en-US" sz="3720" dirty="0" err="1">
                <a:solidFill>
                  <a:srgbClr val="534340"/>
                </a:solidFill>
                <a:latin typeface="Cambria"/>
              </a:rPr>
              <a:t>phía</a:t>
            </a:r>
            <a:r>
              <a:rPr lang="en-US" sz="3720" dirty="0">
                <a:solidFill>
                  <a:srgbClr val="534340"/>
                </a:solidFill>
                <a:latin typeface="Cambria"/>
              </a:rPr>
              <a:t> </a:t>
            </a:r>
            <a:r>
              <a:rPr lang="en-US" sz="3720" dirty="0" err="1">
                <a:solidFill>
                  <a:srgbClr val="534340"/>
                </a:solidFill>
                <a:latin typeface="Cambria"/>
              </a:rPr>
              <a:t>dưới</a:t>
            </a:r>
            <a:r>
              <a:rPr lang="en-US" sz="3720" dirty="0">
                <a:solidFill>
                  <a:srgbClr val="534340"/>
                </a:solidFill>
                <a:latin typeface="Cambria"/>
              </a:rPr>
              <a:t>.</a:t>
            </a:r>
          </a:p>
        </p:txBody>
      </p:sp>
      <p:grpSp>
        <p:nvGrpSpPr>
          <p:cNvPr id="13" name="Group 12">
            <a:extLst>
              <a:ext uri="{FF2B5EF4-FFF2-40B4-BE49-F238E27FC236}">
                <a16:creationId xmlns:a16="http://schemas.microsoft.com/office/drawing/2014/main" id="{73A7B648-7598-56F6-CBB5-E077834CD899}"/>
              </a:ext>
            </a:extLst>
          </p:cNvPr>
          <p:cNvGrpSpPr/>
          <p:nvPr/>
        </p:nvGrpSpPr>
        <p:grpSpPr>
          <a:xfrm>
            <a:off x="1027413" y="2984339"/>
            <a:ext cx="6052305" cy="824674"/>
            <a:chOff x="1027413" y="2984339"/>
            <a:chExt cx="6052305" cy="824674"/>
          </a:xfrm>
        </p:grpSpPr>
        <p:sp>
          <p:nvSpPr>
            <p:cNvPr id="9" name="Freeform 9"/>
            <p:cNvSpPr/>
            <p:nvPr/>
          </p:nvSpPr>
          <p:spPr>
            <a:xfrm>
              <a:off x="1027413" y="2984339"/>
              <a:ext cx="6052305" cy="824674"/>
            </a:xfrm>
            <a:custGeom>
              <a:avLst/>
              <a:gdLst/>
              <a:ahLst/>
              <a:cxnLst/>
              <a:rect l="l" t="t" r="r" b="b"/>
              <a:pathLst>
                <a:path w="5961501" h="1237011">
                  <a:moveTo>
                    <a:pt x="0" y="0"/>
                  </a:moveTo>
                  <a:lnTo>
                    <a:pt x="5961501" y="0"/>
                  </a:lnTo>
                  <a:lnTo>
                    <a:pt x="5961501" y="1237011"/>
                  </a:lnTo>
                  <a:lnTo>
                    <a:pt x="0" y="1237011"/>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vi-VN"/>
            </a:p>
          </p:txBody>
        </p:sp>
        <p:sp>
          <p:nvSpPr>
            <p:cNvPr id="12" name="TextBox 12"/>
            <p:cNvSpPr txBox="1"/>
            <p:nvPr/>
          </p:nvSpPr>
          <p:spPr>
            <a:xfrm>
              <a:off x="1532107" y="3074934"/>
              <a:ext cx="5042919" cy="607859"/>
            </a:xfrm>
            <a:prstGeom prst="rect">
              <a:avLst/>
            </a:prstGeom>
          </p:spPr>
          <p:txBody>
            <a:bodyPr lIns="0" tIns="0" rIns="0" bIns="0" rtlCol="0" anchor="t">
              <a:spAutoFit/>
            </a:bodyPr>
            <a:lstStyle/>
            <a:p>
              <a:pPr algn="ctr" defTabSz="609630">
                <a:lnSpc>
                  <a:spcPts val="5170"/>
                </a:lnSpc>
                <a:spcBef>
                  <a:spcPct val="0"/>
                </a:spcBef>
              </a:pPr>
              <a:r>
                <a:rPr lang="en-US" sz="3600" dirty="0">
                  <a:solidFill>
                    <a:srgbClr val="260E0D"/>
                  </a:solidFill>
                  <a:latin typeface="Cambria Bold"/>
                </a:rPr>
                <a:t>Khi </a:t>
              </a:r>
              <a:r>
                <a:rPr lang="en-US" sz="3600" dirty="0" err="1">
                  <a:solidFill>
                    <a:srgbClr val="260E0D"/>
                  </a:solidFill>
                  <a:latin typeface="Cambria Bold"/>
                </a:rPr>
                <a:t>vừa</a:t>
              </a:r>
              <a:r>
                <a:rPr lang="en-US" sz="3600" dirty="0">
                  <a:solidFill>
                    <a:srgbClr val="260E0D"/>
                  </a:solidFill>
                  <a:latin typeface="Cambria Bold"/>
                </a:rPr>
                <a:t> </a:t>
              </a:r>
              <a:r>
                <a:rPr lang="en-US" sz="3600" dirty="0" err="1">
                  <a:solidFill>
                    <a:srgbClr val="260E0D"/>
                  </a:solidFill>
                  <a:latin typeface="Cambria Bold"/>
                </a:rPr>
                <a:t>ra</a:t>
              </a:r>
              <a:r>
                <a:rPr lang="en-US" sz="3600" dirty="0">
                  <a:solidFill>
                    <a:srgbClr val="260E0D"/>
                  </a:solidFill>
                  <a:latin typeface="Cambria Bold"/>
                </a:rPr>
                <a:t> </a:t>
              </a:r>
              <a:r>
                <a:rPr lang="en-US" sz="3600" dirty="0" err="1">
                  <a:solidFill>
                    <a:srgbClr val="260E0D"/>
                  </a:solidFill>
                  <a:latin typeface="Cambria Bold"/>
                </a:rPr>
                <a:t>khỏi</a:t>
              </a:r>
              <a:r>
                <a:rPr lang="en-US" sz="3600" dirty="0">
                  <a:solidFill>
                    <a:srgbClr val="260E0D"/>
                  </a:solidFill>
                  <a:latin typeface="Cambria Bold"/>
                </a:rPr>
                <a:t> ổ </a:t>
              </a:r>
              <a:r>
                <a:rPr lang="en-US" sz="3600" dirty="0" err="1">
                  <a:solidFill>
                    <a:srgbClr val="260E0D"/>
                  </a:solidFill>
                  <a:latin typeface="Cambria Bold"/>
                </a:rPr>
                <a:t>trứng</a:t>
              </a:r>
              <a:endParaRPr lang="en-US" sz="3600" dirty="0">
                <a:solidFill>
                  <a:srgbClr val="260E0D"/>
                </a:solidFill>
                <a:latin typeface="Cambria Bold"/>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4FCD9"/>
        </a:solidFill>
        <a:effectLst/>
      </p:bgPr>
    </p:bg>
    <p:spTree>
      <p:nvGrpSpPr>
        <p:cNvPr id="1" name=""/>
        <p:cNvGrpSpPr/>
        <p:nvPr/>
      </p:nvGrpSpPr>
      <p:grpSpPr>
        <a:xfrm>
          <a:off x="0" y="0"/>
          <a:ext cx="0" cy="0"/>
          <a:chOff x="0" y="0"/>
          <a:chExt cx="0" cy="0"/>
        </a:xfrm>
      </p:grpSpPr>
      <p:sp>
        <p:nvSpPr>
          <p:cNvPr id="2" name="Freeform 2"/>
          <p:cNvSpPr/>
          <p:nvPr/>
        </p:nvSpPr>
        <p:spPr>
          <a:xfrm rot="-5400000">
            <a:off x="2656579" y="-2323912"/>
            <a:ext cx="6587083" cy="11505823"/>
          </a:xfrm>
          <a:custGeom>
            <a:avLst/>
            <a:gdLst/>
            <a:ahLst/>
            <a:cxnLst/>
            <a:rect l="l" t="t" r="r" b="b"/>
            <a:pathLst>
              <a:path w="9880625" h="17258734">
                <a:moveTo>
                  <a:pt x="0" y="0"/>
                </a:moveTo>
                <a:lnTo>
                  <a:pt x="9880626" y="0"/>
                </a:lnTo>
                <a:lnTo>
                  <a:pt x="9880626" y="17258734"/>
                </a:lnTo>
                <a:lnTo>
                  <a:pt x="0" y="1725873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vi-VN"/>
          </a:p>
        </p:txBody>
      </p:sp>
      <p:sp>
        <p:nvSpPr>
          <p:cNvPr id="3" name="Freeform 3"/>
          <p:cNvSpPr/>
          <p:nvPr/>
        </p:nvSpPr>
        <p:spPr>
          <a:xfrm rot="5658836">
            <a:off x="10432308" y="-1624993"/>
            <a:ext cx="3492395" cy="3116963"/>
          </a:xfrm>
          <a:custGeom>
            <a:avLst/>
            <a:gdLst/>
            <a:ahLst/>
            <a:cxnLst/>
            <a:rect l="l" t="t" r="r" b="b"/>
            <a:pathLst>
              <a:path w="5238593" h="4675444">
                <a:moveTo>
                  <a:pt x="0" y="0"/>
                </a:moveTo>
                <a:lnTo>
                  <a:pt x="5238593" y="0"/>
                </a:lnTo>
                <a:lnTo>
                  <a:pt x="5238593" y="4675444"/>
                </a:lnTo>
                <a:lnTo>
                  <a:pt x="0" y="467544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vi-VN"/>
          </a:p>
        </p:txBody>
      </p:sp>
      <p:sp>
        <p:nvSpPr>
          <p:cNvPr id="4" name="Freeform 4"/>
          <p:cNvSpPr/>
          <p:nvPr/>
        </p:nvSpPr>
        <p:spPr>
          <a:xfrm rot="8247764">
            <a:off x="-1621595" y="-1840400"/>
            <a:ext cx="4022772" cy="3152847"/>
          </a:xfrm>
          <a:custGeom>
            <a:avLst/>
            <a:gdLst/>
            <a:ahLst/>
            <a:cxnLst/>
            <a:rect l="l" t="t" r="r" b="b"/>
            <a:pathLst>
              <a:path w="6034158" h="4729271">
                <a:moveTo>
                  <a:pt x="0" y="0"/>
                </a:moveTo>
                <a:lnTo>
                  <a:pt x="6034158" y="0"/>
                </a:lnTo>
                <a:lnTo>
                  <a:pt x="6034158" y="4729271"/>
                </a:lnTo>
                <a:lnTo>
                  <a:pt x="0" y="472927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vi-VN"/>
          </a:p>
        </p:txBody>
      </p:sp>
      <p:sp>
        <p:nvSpPr>
          <p:cNvPr id="5" name="Freeform 5"/>
          <p:cNvSpPr/>
          <p:nvPr/>
        </p:nvSpPr>
        <p:spPr>
          <a:xfrm rot="1777657">
            <a:off x="9784823" y="5184218"/>
            <a:ext cx="4817011" cy="3775333"/>
          </a:xfrm>
          <a:custGeom>
            <a:avLst/>
            <a:gdLst/>
            <a:ahLst/>
            <a:cxnLst/>
            <a:rect l="l" t="t" r="r" b="b"/>
            <a:pathLst>
              <a:path w="7225517" h="5662999">
                <a:moveTo>
                  <a:pt x="0" y="0"/>
                </a:moveTo>
                <a:lnTo>
                  <a:pt x="7225517" y="0"/>
                </a:lnTo>
                <a:lnTo>
                  <a:pt x="7225517" y="5662999"/>
                </a:lnTo>
                <a:lnTo>
                  <a:pt x="0" y="566299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vi-VN"/>
          </a:p>
        </p:txBody>
      </p:sp>
      <p:sp>
        <p:nvSpPr>
          <p:cNvPr id="6" name="Freeform 6"/>
          <p:cNvSpPr/>
          <p:nvPr/>
        </p:nvSpPr>
        <p:spPr>
          <a:xfrm>
            <a:off x="197210" y="5136031"/>
            <a:ext cx="1532553" cy="1721969"/>
          </a:xfrm>
          <a:custGeom>
            <a:avLst/>
            <a:gdLst/>
            <a:ahLst/>
            <a:cxnLst/>
            <a:rect l="l" t="t" r="r" b="b"/>
            <a:pathLst>
              <a:path w="2298829" h="2582954">
                <a:moveTo>
                  <a:pt x="0" y="0"/>
                </a:moveTo>
                <a:lnTo>
                  <a:pt x="2298829" y="0"/>
                </a:lnTo>
                <a:lnTo>
                  <a:pt x="2298829" y="2582954"/>
                </a:lnTo>
                <a:lnTo>
                  <a:pt x="0" y="258295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vi-VN"/>
          </a:p>
        </p:txBody>
      </p:sp>
      <p:sp>
        <p:nvSpPr>
          <p:cNvPr id="7" name="Freeform 7"/>
          <p:cNvSpPr/>
          <p:nvPr/>
        </p:nvSpPr>
        <p:spPr>
          <a:xfrm>
            <a:off x="450931" y="507601"/>
            <a:ext cx="469739" cy="738293"/>
          </a:xfrm>
          <a:custGeom>
            <a:avLst/>
            <a:gdLst/>
            <a:ahLst/>
            <a:cxnLst/>
            <a:rect l="l" t="t" r="r" b="b"/>
            <a:pathLst>
              <a:path w="704608" h="1107439">
                <a:moveTo>
                  <a:pt x="0" y="0"/>
                </a:moveTo>
                <a:lnTo>
                  <a:pt x="704608" y="0"/>
                </a:lnTo>
                <a:lnTo>
                  <a:pt x="704608" y="1107439"/>
                </a:lnTo>
                <a:lnTo>
                  <a:pt x="0" y="1107439"/>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vi-VN"/>
          </a:p>
        </p:txBody>
      </p:sp>
      <p:sp>
        <p:nvSpPr>
          <p:cNvPr id="8" name="Freeform 8"/>
          <p:cNvSpPr/>
          <p:nvPr/>
        </p:nvSpPr>
        <p:spPr>
          <a:xfrm>
            <a:off x="10117483" y="5350942"/>
            <a:ext cx="1901699" cy="1371600"/>
          </a:xfrm>
          <a:custGeom>
            <a:avLst/>
            <a:gdLst/>
            <a:ahLst/>
            <a:cxnLst/>
            <a:rect l="l" t="t" r="r" b="b"/>
            <a:pathLst>
              <a:path w="2852548" h="2057400">
                <a:moveTo>
                  <a:pt x="0" y="0"/>
                </a:moveTo>
                <a:lnTo>
                  <a:pt x="2852547" y="0"/>
                </a:lnTo>
                <a:lnTo>
                  <a:pt x="2852547" y="2057400"/>
                </a:lnTo>
                <a:lnTo>
                  <a:pt x="0" y="205740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vi-VN"/>
          </a:p>
        </p:txBody>
      </p:sp>
      <p:sp>
        <p:nvSpPr>
          <p:cNvPr id="10" name="TextBox 10"/>
          <p:cNvSpPr txBox="1"/>
          <p:nvPr/>
        </p:nvSpPr>
        <p:spPr>
          <a:xfrm>
            <a:off x="1068585" y="501251"/>
            <a:ext cx="10437615" cy="2356286"/>
          </a:xfrm>
          <a:prstGeom prst="rect">
            <a:avLst/>
          </a:prstGeom>
        </p:spPr>
        <p:txBody>
          <a:bodyPr lIns="0" tIns="0" rIns="0" bIns="0" rtlCol="0" anchor="t">
            <a:spAutoFit/>
          </a:bodyPr>
          <a:lstStyle/>
          <a:p>
            <a:pPr algn="just" defTabSz="609630">
              <a:lnSpc>
                <a:spcPts val="3689"/>
              </a:lnSpc>
            </a:pPr>
            <a:r>
              <a:rPr lang="en-US" sz="3074">
                <a:solidFill>
                  <a:srgbClr val="534340"/>
                </a:solidFill>
                <a:latin typeface="Cambria Bold"/>
              </a:rPr>
              <a:t>b.  Các chú bọ ngựa non được miêu tả thế nào qua từng khoảnh khắc dưới đây</a:t>
            </a:r>
          </a:p>
          <a:p>
            <a:pPr marL="663719" lvl="1" indent="-331860" algn="just" defTabSz="609630">
              <a:lnSpc>
                <a:spcPts val="3689"/>
              </a:lnSpc>
              <a:buFont typeface="Arial"/>
              <a:buChar char="•"/>
            </a:pPr>
            <a:r>
              <a:rPr lang="en-US" sz="3074">
                <a:solidFill>
                  <a:srgbClr val="534340"/>
                </a:solidFill>
                <a:latin typeface="Cambria Bold"/>
              </a:rPr>
              <a:t>Trong quá trình lách ra khỏi kẽ hở trên ổ trứng mẹ</a:t>
            </a:r>
          </a:p>
          <a:p>
            <a:pPr marL="692507" lvl="1" indent="-346253" algn="just" defTabSz="609630">
              <a:lnSpc>
                <a:spcPts val="3849"/>
              </a:lnSpc>
              <a:buFont typeface="Arial"/>
              <a:buChar char="•"/>
            </a:pPr>
            <a:r>
              <a:rPr lang="en-US" sz="3207">
                <a:solidFill>
                  <a:srgbClr val="534340"/>
                </a:solidFill>
                <a:latin typeface="Cambria Bold"/>
              </a:rPr>
              <a:t>Khi vừa ra khỏi ổ trứng</a:t>
            </a:r>
          </a:p>
          <a:p>
            <a:pPr marL="663719" lvl="1" indent="-331860" algn="just" defTabSz="609630">
              <a:lnSpc>
                <a:spcPts val="3689"/>
              </a:lnSpc>
              <a:spcBef>
                <a:spcPct val="0"/>
              </a:spcBef>
              <a:buFont typeface="Arial"/>
              <a:buChar char="•"/>
            </a:pPr>
            <a:r>
              <a:rPr lang="en-US" sz="3074">
                <a:solidFill>
                  <a:srgbClr val="534340"/>
                </a:solidFill>
                <a:latin typeface="Cambria Bold"/>
              </a:rPr>
              <a:t>Lúc “đổ bộ” xuống những quả chanh, cành chanh?</a:t>
            </a:r>
          </a:p>
        </p:txBody>
      </p:sp>
      <p:sp>
        <p:nvSpPr>
          <p:cNvPr id="11" name="TextBox 11"/>
          <p:cNvSpPr txBox="1"/>
          <p:nvPr/>
        </p:nvSpPr>
        <p:spPr>
          <a:xfrm>
            <a:off x="1111401" y="3872649"/>
            <a:ext cx="9956931" cy="2890407"/>
          </a:xfrm>
          <a:prstGeom prst="rect">
            <a:avLst/>
          </a:prstGeom>
        </p:spPr>
        <p:txBody>
          <a:bodyPr lIns="0" tIns="0" rIns="0" bIns="0" rtlCol="0" anchor="t">
            <a:spAutoFit/>
          </a:bodyPr>
          <a:lstStyle/>
          <a:p>
            <a:pPr marL="653923" lvl="1" indent="-326961" algn="just" defTabSz="609630">
              <a:lnSpc>
                <a:spcPts val="3786"/>
              </a:lnSpc>
              <a:buFont typeface="Arial"/>
              <a:buChar char="•"/>
            </a:pPr>
            <a:r>
              <a:rPr lang="en-US" sz="3029" dirty="0" err="1">
                <a:solidFill>
                  <a:srgbClr val="534340"/>
                </a:solidFill>
                <a:latin typeface="Cambria"/>
              </a:rPr>
              <a:t>đứng</a:t>
            </a:r>
            <a:r>
              <a:rPr lang="en-US" sz="3029" dirty="0">
                <a:solidFill>
                  <a:srgbClr val="534340"/>
                </a:solidFill>
                <a:latin typeface="Cambria"/>
              </a:rPr>
              <a:t> </a:t>
            </a:r>
            <a:r>
              <a:rPr lang="en-US" sz="3029" dirty="0" err="1">
                <a:solidFill>
                  <a:srgbClr val="534340"/>
                </a:solidFill>
                <a:latin typeface="Cambria"/>
              </a:rPr>
              <a:t>hiên</a:t>
            </a:r>
            <a:r>
              <a:rPr lang="en-US" sz="3029" dirty="0">
                <a:solidFill>
                  <a:srgbClr val="534340"/>
                </a:solidFill>
                <a:latin typeface="Cambria"/>
              </a:rPr>
              <a:t> </a:t>
            </a:r>
            <a:r>
              <a:rPr lang="en-US" sz="3029" dirty="0" err="1">
                <a:solidFill>
                  <a:srgbClr val="534340"/>
                </a:solidFill>
                <a:latin typeface="Cambria"/>
              </a:rPr>
              <a:t>ngang</a:t>
            </a:r>
            <a:r>
              <a:rPr lang="en-US" sz="3029" dirty="0">
                <a:solidFill>
                  <a:srgbClr val="534340"/>
                </a:solidFill>
                <a:latin typeface="Cambria"/>
              </a:rPr>
              <a:t> </a:t>
            </a:r>
            <a:r>
              <a:rPr lang="en-US" sz="3029" dirty="0" err="1">
                <a:solidFill>
                  <a:srgbClr val="534340"/>
                </a:solidFill>
                <a:latin typeface="Cambria"/>
              </a:rPr>
              <a:t>trên</a:t>
            </a:r>
            <a:r>
              <a:rPr lang="en-US" sz="3029" dirty="0">
                <a:solidFill>
                  <a:srgbClr val="534340"/>
                </a:solidFill>
                <a:latin typeface="Cambria"/>
              </a:rPr>
              <a:t> </a:t>
            </a:r>
            <a:r>
              <a:rPr lang="en-US" sz="3029" dirty="0" err="1">
                <a:solidFill>
                  <a:srgbClr val="534340"/>
                </a:solidFill>
                <a:latin typeface="Cambria"/>
              </a:rPr>
              <a:t>quả</a:t>
            </a:r>
            <a:r>
              <a:rPr lang="en-US" sz="3029" dirty="0">
                <a:solidFill>
                  <a:srgbClr val="534340"/>
                </a:solidFill>
                <a:latin typeface="Cambria"/>
              </a:rPr>
              <a:t> </a:t>
            </a:r>
            <a:r>
              <a:rPr lang="en-US" sz="3029" dirty="0" err="1">
                <a:solidFill>
                  <a:srgbClr val="534340"/>
                </a:solidFill>
                <a:latin typeface="Cambria"/>
              </a:rPr>
              <a:t>chanh</a:t>
            </a:r>
            <a:r>
              <a:rPr lang="en-US" sz="3029" dirty="0">
                <a:solidFill>
                  <a:srgbClr val="534340"/>
                </a:solidFill>
                <a:latin typeface="Cambria"/>
              </a:rPr>
              <a:t> </a:t>
            </a:r>
            <a:r>
              <a:rPr lang="en-US" sz="3029" dirty="0" err="1">
                <a:solidFill>
                  <a:srgbClr val="534340"/>
                </a:solidFill>
                <a:latin typeface="Cambria"/>
              </a:rPr>
              <a:t>tròn</a:t>
            </a:r>
            <a:r>
              <a:rPr lang="en-US" sz="3029" dirty="0">
                <a:solidFill>
                  <a:srgbClr val="534340"/>
                </a:solidFill>
                <a:latin typeface="Cambria"/>
              </a:rPr>
              <a:t> </a:t>
            </a:r>
            <a:r>
              <a:rPr lang="en-US" sz="3029" dirty="0" err="1">
                <a:solidFill>
                  <a:srgbClr val="534340"/>
                </a:solidFill>
                <a:latin typeface="Cambria"/>
              </a:rPr>
              <a:t>xinh</a:t>
            </a:r>
            <a:r>
              <a:rPr lang="en-US" sz="3029" dirty="0">
                <a:solidFill>
                  <a:srgbClr val="534340"/>
                </a:solidFill>
                <a:latin typeface="Cambria"/>
              </a:rPr>
              <a:t>, </a:t>
            </a:r>
            <a:r>
              <a:rPr lang="en-US" sz="3029" dirty="0" err="1">
                <a:solidFill>
                  <a:srgbClr val="534340"/>
                </a:solidFill>
                <a:latin typeface="Cambria"/>
              </a:rPr>
              <a:t>giương</a:t>
            </a:r>
            <a:r>
              <a:rPr lang="en-US" sz="3029" dirty="0">
                <a:solidFill>
                  <a:srgbClr val="534340"/>
                </a:solidFill>
                <a:latin typeface="Cambria"/>
              </a:rPr>
              <a:t> </a:t>
            </a:r>
            <a:r>
              <a:rPr lang="en-US" sz="3029" dirty="0" err="1">
                <a:solidFill>
                  <a:srgbClr val="534340"/>
                </a:solidFill>
                <a:latin typeface="Cambria"/>
              </a:rPr>
              <a:t>giương</a:t>
            </a:r>
            <a:r>
              <a:rPr lang="en-US" sz="3029" dirty="0">
                <a:solidFill>
                  <a:srgbClr val="534340"/>
                </a:solidFill>
                <a:latin typeface="Cambria"/>
              </a:rPr>
              <a:t> </a:t>
            </a:r>
            <a:r>
              <a:rPr lang="en-US" sz="3029" dirty="0" err="1">
                <a:solidFill>
                  <a:srgbClr val="534340"/>
                </a:solidFill>
                <a:latin typeface="Cambria"/>
              </a:rPr>
              <a:t>đôi</a:t>
            </a:r>
            <a:r>
              <a:rPr lang="en-US" sz="3029" dirty="0">
                <a:solidFill>
                  <a:srgbClr val="534340"/>
                </a:solidFill>
                <a:latin typeface="Cambria"/>
              </a:rPr>
              <a:t> </a:t>
            </a:r>
            <a:r>
              <a:rPr lang="en-US" sz="3029" dirty="0" err="1">
                <a:solidFill>
                  <a:srgbClr val="534340"/>
                </a:solidFill>
                <a:latin typeface="Cambria"/>
              </a:rPr>
              <a:t>tay</a:t>
            </a:r>
            <a:r>
              <a:rPr lang="en-US" sz="3029" dirty="0">
                <a:solidFill>
                  <a:srgbClr val="534340"/>
                </a:solidFill>
                <a:latin typeface="Cambria"/>
              </a:rPr>
              <a:t> </a:t>
            </a:r>
            <a:r>
              <a:rPr lang="en-US" sz="3029" dirty="0" err="1">
                <a:solidFill>
                  <a:srgbClr val="534340"/>
                </a:solidFill>
                <a:latin typeface="Cambria"/>
              </a:rPr>
              <a:t>kiếm</a:t>
            </a:r>
            <a:r>
              <a:rPr lang="en-US" sz="3029" dirty="0">
                <a:solidFill>
                  <a:srgbClr val="534340"/>
                </a:solidFill>
                <a:latin typeface="Cambria"/>
              </a:rPr>
              <a:t> </a:t>
            </a:r>
            <a:r>
              <a:rPr lang="en-US" sz="3029" dirty="0" err="1">
                <a:solidFill>
                  <a:srgbClr val="534340"/>
                </a:solidFill>
                <a:latin typeface="Cambria"/>
              </a:rPr>
              <a:t>nhỏ</a:t>
            </a:r>
            <a:r>
              <a:rPr lang="en-US" sz="3029" dirty="0">
                <a:solidFill>
                  <a:srgbClr val="534340"/>
                </a:solidFill>
                <a:latin typeface="Cambria"/>
              </a:rPr>
              <a:t> </a:t>
            </a:r>
            <a:r>
              <a:rPr lang="en-US" sz="3029" dirty="0" err="1">
                <a:solidFill>
                  <a:srgbClr val="534340"/>
                </a:solidFill>
                <a:latin typeface="Cambria"/>
              </a:rPr>
              <a:t>xíu</a:t>
            </a:r>
            <a:r>
              <a:rPr lang="en-US" sz="3029" dirty="0">
                <a:solidFill>
                  <a:srgbClr val="534340"/>
                </a:solidFill>
                <a:latin typeface="Cambria"/>
              </a:rPr>
              <a:t>, </a:t>
            </a:r>
            <a:r>
              <a:rPr lang="en-US" sz="3029" dirty="0" err="1">
                <a:solidFill>
                  <a:srgbClr val="534340"/>
                </a:solidFill>
                <a:latin typeface="Cambria"/>
              </a:rPr>
              <a:t>mình</a:t>
            </a:r>
            <a:r>
              <a:rPr lang="en-US" sz="3029" dirty="0">
                <a:solidFill>
                  <a:srgbClr val="534340"/>
                </a:solidFill>
                <a:latin typeface="Cambria"/>
              </a:rPr>
              <a:t> </a:t>
            </a:r>
            <a:r>
              <a:rPr lang="en-US" sz="3029" dirty="0" err="1">
                <a:solidFill>
                  <a:srgbClr val="534340"/>
                </a:solidFill>
                <a:latin typeface="Cambria"/>
              </a:rPr>
              <a:t>lắc</a:t>
            </a:r>
            <a:r>
              <a:rPr lang="en-US" sz="3029" dirty="0">
                <a:solidFill>
                  <a:srgbClr val="534340"/>
                </a:solidFill>
                <a:latin typeface="Cambria"/>
              </a:rPr>
              <a:t> </a:t>
            </a:r>
            <a:r>
              <a:rPr lang="en-US" sz="3029" dirty="0" err="1">
                <a:solidFill>
                  <a:srgbClr val="534340"/>
                </a:solidFill>
                <a:latin typeface="Cambria"/>
              </a:rPr>
              <a:t>lư</a:t>
            </a:r>
            <a:r>
              <a:rPr lang="en-US" sz="3029" dirty="0">
                <a:solidFill>
                  <a:srgbClr val="534340"/>
                </a:solidFill>
                <a:latin typeface="Cambria"/>
              </a:rPr>
              <a:t> </a:t>
            </a:r>
            <a:r>
              <a:rPr lang="en-US" sz="3029" dirty="0" err="1">
                <a:solidFill>
                  <a:srgbClr val="534340"/>
                </a:solidFill>
                <a:latin typeface="Cambria"/>
              </a:rPr>
              <a:t>theo</a:t>
            </a:r>
            <a:r>
              <a:rPr lang="en-US" sz="3029" dirty="0">
                <a:solidFill>
                  <a:srgbClr val="534340"/>
                </a:solidFill>
                <a:latin typeface="Cambria"/>
              </a:rPr>
              <a:t> </a:t>
            </a:r>
            <a:r>
              <a:rPr lang="en-US" sz="3029" dirty="0" err="1">
                <a:solidFill>
                  <a:srgbClr val="534340"/>
                </a:solidFill>
                <a:latin typeface="Cambria"/>
              </a:rPr>
              <a:t>kiểu</a:t>
            </a:r>
            <a:r>
              <a:rPr lang="en-US" sz="3029" dirty="0">
                <a:solidFill>
                  <a:srgbClr val="534340"/>
                </a:solidFill>
                <a:latin typeface="Cambria"/>
              </a:rPr>
              <a:t> </a:t>
            </a:r>
            <a:r>
              <a:rPr lang="en-US" sz="3029" dirty="0" err="1">
                <a:solidFill>
                  <a:srgbClr val="534340"/>
                </a:solidFill>
                <a:latin typeface="Cambria"/>
              </a:rPr>
              <a:t>võ</a:t>
            </a:r>
            <a:r>
              <a:rPr lang="en-US" sz="3029" dirty="0">
                <a:solidFill>
                  <a:srgbClr val="534340"/>
                </a:solidFill>
                <a:latin typeface="Cambria"/>
              </a:rPr>
              <a:t> </a:t>
            </a:r>
            <a:r>
              <a:rPr lang="en-US" sz="3029" dirty="0" err="1">
                <a:solidFill>
                  <a:srgbClr val="534340"/>
                </a:solidFill>
                <a:latin typeface="Cambria"/>
              </a:rPr>
              <a:t>sĩ</a:t>
            </a:r>
            <a:endParaRPr lang="en-US" sz="3029" dirty="0">
              <a:solidFill>
                <a:srgbClr val="534340"/>
              </a:solidFill>
              <a:latin typeface="Cambria"/>
            </a:endParaRPr>
          </a:p>
          <a:p>
            <a:pPr marL="653923" lvl="1" indent="-326961" algn="just" defTabSz="609630">
              <a:lnSpc>
                <a:spcPts val="3786"/>
              </a:lnSpc>
              <a:buFont typeface="Arial"/>
              <a:buChar char="•"/>
            </a:pPr>
            <a:r>
              <a:rPr lang="en-US" sz="3029" dirty="0" err="1">
                <a:solidFill>
                  <a:srgbClr val="534340"/>
                </a:solidFill>
                <a:latin typeface="Cambria"/>
              </a:rPr>
              <a:t>ngước</a:t>
            </a:r>
            <a:r>
              <a:rPr lang="en-US" sz="3029" dirty="0">
                <a:solidFill>
                  <a:srgbClr val="534340"/>
                </a:solidFill>
                <a:latin typeface="Cambria"/>
              </a:rPr>
              <a:t> </a:t>
            </a:r>
            <a:r>
              <a:rPr lang="en-US" sz="3029" dirty="0" err="1">
                <a:solidFill>
                  <a:srgbClr val="534340"/>
                </a:solidFill>
                <a:latin typeface="Cambria"/>
              </a:rPr>
              <a:t>nhìn</a:t>
            </a:r>
            <a:r>
              <a:rPr lang="en-US" sz="3029" dirty="0">
                <a:solidFill>
                  <a:srgbClr val="534340"/>
                </a:solidFill>
                <a:latin typeface="Cambria"/>
              </a:rPr>
              <a:t> </a:t>
            </a:r>
            <a:r>
              <a:rPr lang="en-US" sz="3029" dirty="0" err="1">
                <a:solidFill>
                  <a:srgbClr val="534340"/>
                </a:solidFill>
                <a:latin typeface="Cambria"/>
              </a:rPr>
              <a:t>từng</a:t>
            </a:r>
            <a:r>
              <a:rPr lang="en-US" sz="3029" dirty="0">
                <a:solidFill>
                  <a:srgbClr val="534340"/>
                </a:solidFill>
                <a:latin typeface="Cambria"/>
              </a:rPr>
              <a:t> </a:t>
            </a:r>
            <a:r>
              <a:rPr lang="en-US" sz="3029" dirty="0" err="1">
                <a:solidFill>
                  <a:srgbClr val="534340"/>
                </a:solidFill>
                <a:latin typeface="Cambria"/>
              </a:rPr>
              <a:t>loạt</a:t>
            </a:r>
            <a:r>
              <a:rPr lang="en-US" sz="3029" dirty="0">
                <a:solidFill>
                  <a:srgbClr val="534340"/>
                </a:solidFill>
                <a:latin typeface="Cambria"/>
              </a:rPr>
              <a:t>, </a:t>
            </a:r>
            <a:r>
              <a:rPr lang="en-US" sz="3029" dirty="0" err="1">
                <a:solidFill>
                  <a:srgbClr val="534340"/>
                </a:solidFill>
                <a:latin typeface="Cambria"/>
              </a:rPr>
              <a:t>từng</a:t>
            </a:r>
            <a:r>
              <a:rPr lang="en-US" sz="3029" dirty="0">
                <a:solidFill>
                  <a:srgbClr val="534340"/>
                </a:solidFill>
                <a:latin typeface="Cambria"/>
              </a:rPr>
              <a:t> </a:t>
            </a:r>
            <a:r>
              <a:rPr lang="en-US" sz="3029" dirty="0" err="1">
                <a:solidFill>
                  <a:srgbClr val="534340"/>
                </a:solidFill>
                <a:latin typeface="Cambria"/>
              </a:rPr>
              <a:t>loạt</a:t>
            </a:r>
            <a:r>
              <a:rPr lang="en-US" sz="3029" dirty="0">
                <a:solidFill>
                  <a:srgbClr val="534340"/>
                </a:solidFill>
                <a:latin typeface="Cambria"/>
              </a:rPr>
              <a:t> </a:t>
            </a:r>
            <a:r>
              <a:rPr lang="en-US" sz="3029" dirty="0" err="1">
                <a:solidFill>
                  <a:srgbClr val="534340"/>
                </a:solidFill>
                <a:latin typeface="Cambria"/>
              </a:rPr>
              <a:t>đàn</a:t>
            </a:r>
            <a:r>
              <a:rPr lang="en-US" sz="3029" dirty="0">
                <a:solidFill>
                  <a:srgbClr val="534340"/>
                </a:solidFill>
                <a:latin typeface="Cambria"/>
              </a:rPr>
              <a:t> </a:t>
            </a:r>
            <a:r>
              <a:rPr lang="en-US" sz="3029" dirty="0" err="1">
                <a:solidFill>
                  <a:srgbClr val="534340"/>
                </a:solidFill>
                <a:latin typeface="Cambria"/>
              </a:rPr>
              <a:t>em</a:t>
            </a:r>
            <a:r>
              <a:rPr lang="en-US" sz="3029" dirty="0">
                <a:solidFill>
                  <a:srgbClr val="534340"/>
                </a:solidFill>
                <a:latin typeface="Cambria"/>
              </a:rPr>
              <a:t> </a:t>
            </a:r>
            <a:r>
              <a:rPr lang="en-US" sz="3029" dirty="0" err="1">
                <a:solidFill>
                  <a:srgbClr val="534340"/>
                </a:solidFill>
                <a:latin typeface="Cambria"/>
              </a:rPr>
              <a:t>mình</a:t>
            </a:r>
            <a:r>
              <a:rPr lang="en-US" sz="3029" dirty="0">
                <a:solidFill>
                  <a:srgbClr val="534340"/>
                </a:solidFill>
                <a:latin typeface="Cambria"/>
              </a:rPr>
              <a:t> </a:t>
            </a:r>
            <a:r>
              <a:rPr lang="en-US" sz="3029" dirty="0" err="1">
                <a:solidFill>
                  <a:srgbClr val="534340"/>
                </a:solidFill>
                <a:latin typeface="Cambria"/>
              </a:rPr>
              <a:t>đang</a:t>
            </a:r>
            <a:r>
              <a:rPr lang="en-US" sz="3029" dirty="0">
                <a:solidFill>
                  <a:srgbClr val="534340"/>
                </a:solidFill>
                <a:latin typeface="Cambria"/>
              </a:rPr>
              <a:t> “</a:t>
            </a:r>
            <a:r>
              <a:rPr lang="en-US" sz="3029" dirty="0" err="1">
                <a:solidFill>
                  <a:srgbClr val="534340"/>
                </a:solidFill>
                <a:latin typeface="Cambria"/>
              </a:rPr>
              <a:t>đổ</a:t>
            </a:r>
            <a:r>
              <a:rPr lang="en-US" sz="3029" dirty="0">
                <a:solidFill>
                  <a:srgbClr val="534340"/>
                </a:solidFill>
                <a:latin typeface="Cambria"/>
              </a:rPr>
              <a:t> </a:t>
            </a:r>
            <a:r>
              <a:rPr lang="en-US" sz="3029" dirty="0" err="1">
                <a:solidFill>
                  <a:srgbClr val="534340"/>
                </a:solidFill>
                <a:latin typeface="Cambria"/>
              </a:rPr>
              <a:t>bộ</a:t>
            </a:r>
            <a:r>
              <a:rPr lang="en-US" sz="3029" dirty="0">
                <a:solidFill>
                  <a:srgbClr val="534340"/>
                </a:solidFill>
                <a:latin typeface="Cambria"/>
              </a:rPr>
              <a:t>” </a:t>
            </a:r>
            <a:r>
              <a:rPr lang="en-US" sz="3029" dirty="0" err="1">
                <a:solidFill>
                  <a:srgbClr val="534340"/>
                </a:solidFill>
                <a:latin typeface="Cambria"/>
              </a:rPr>
              <a:t>xuống</a:t>
            </a:r>
            <a:r>
              <a:rPr lang="en-US" sz="3029" dirty="0">
                <a:solidFill>
                  <a:srgbClr val="534340"/>
                </a:solidFill>
                <a:latin typeface="Cambria"/>
              </a:rPr>
              <a:t> </a:t>
            </a:r>
            <a:r>
              <a:rPr lang="en-US" sz="3029" dirty="0" err="1">
                <a:solidFill>
                  <a:srgbClr val="534340"/>
                </a:solidFill>
                <a:latin typeface="Cambria"/>
              </a:rPr>
              <a:t>hết</a:t>
            </a:r>
            <a:r>
              <a:rPr lang="en-US" sz="3029" dirty="0">
                <a:solidFill>
                  <a:srgbClr val="534340"/>
                </a:solidFill>
                <a:latin typeface="Cambria"/>
              </a:rPr>
              <a:t> </a:t>
            </a:r>
            <a:r>
              <a:rPr lang="en-US" sz="3029" dirty="0" err="1">
                <a:solidFill>
                  <a:srgbClr val="534340"/>
                </a:solidFill>
                <a:latin typeface="Cambria"/>
              </a:rPr>
              <a:t>sức</a:t>
            </a:r>
            <a:r>
              <a:rPr lang="en-US" sz="3029" dirty="0">
                <a:solidFill>
                  <a:srgbClr val="534340"/>
                </a:solidFill>
                <a:latin typeface="Cambria"/>
              </a:rPr>
              <a:t> </a:t>
            </a:r>
            <a:r>
              <a:rPr lang="en-US" sz="3029" dirty="0" err="1">
                <a:solidFill>
                  <a:srgbClr val="534340"/>
                </a:solidFill>
                <a:latin typeface="Cambria"/>
              </a:rPr>
              <a:t>chính</a:t>
            </a:r>
            <a:r>
              <a:rPr lang="en-US" sz="3029" dirty="0">
                <a:solidFill>
                  <a:srgbClr val="534340"/>
                </a:solidFill>
                <a:latin typeface="Cambria"/>
              </a:rPr>
              <a:t> </a:t>
            </a:r>
            <a:r>
              <a:rPr lang="en-US" sz="3029" dirty="0" err="1">
                <a:solidFill>
                  <a:srgbClr val="534340"/>
                </a:solidFill>
                <a:latin typeface="Cambria"/>
              </a:rPr>
              <a:t>xác</a:t>
            </a:r>
            <a:r>
              <a:rPr lang="en-US" sz="3029" dirty="0">
                <a:solidFill>
                  <a:srgbClr val="534340"/>
                </a:solidFill>
                <a:latin typeface="Cambria"/>
              </a:rPr>
              <a:t> </a:t>
            </a:r>
            <a:r>
              <a:rPr lang="en-US" sz="3029" dirty="0" err="1">
                <a:solidFill>
                  <a:srgbClr val="534340"/>
                </a:solidFill>
                <a:latin typeface="Cambria"/>
              </a:rPr>
              <a:t>và</a:t>
            </a:r>
            <a:r>
              <a:rPr lang="en-US" sz="3029" dirty="0">
                <a:solidFill>
                  <a:srgbClr val="534340"/>
                </a:solidFill>
                <a:latin typeface="Cambria"/>
              </a:rPr>
              <a:t> </a:t>
            </a:r>
            <a:r>
              <a:rPr lang="en-US" sz="3029" dirty="0" err="1">
                <a:solidFill>
                  <a:srgbClr val="534340"/>
                </a:solidFill>
                <a:latin typeface="Cambria"/>
              </a:rPr>
              <a:t>mau</a:t>
            </a:r>
            <a:r>
              <a:rPr lang="en-US" sz="3029" dirty="0">
                <a:solidFill>
                  <a:srgbClr val="534340"/>
                </a:solidFill>
                <a:latin typeface="Cambria"/>
              </a:rPr>
              <a:t> </a:t>
            </a:r>
            <a:r>
              <a:rPr lang="en-US" sz="3029" dirty="0" err="1">
                <a:solidFill>
                  <a:srgbClr val="534340"/>
                </a:solidFill>
                <a:latin typeface="Cambria"/>
              </a:rPr>
              <a:t>lẹ</a:t>
            </a:r>
            <a:endParaRPr lang="en-US" sz="3029" dirty="0">
              <a:solidFill>
                <a:srgbClr val="534340"/>
              </a:solidFill>
              <a:latin typeface="Cambria"/>
            </a:endParaRPr>
          </a:p>
          <a:p>
            <a:pPr marL="653923" lvl="1" indent="-326961" algn="just" defTabSz="609630">
              <a:lnSpc>
                <a:spcPts val="3786"/>
              </a:lnSpc>
              <a:buFont typeface="Arial"/>
              <a:buChar char="•"/>
            </a:pPr>
            <a:r>
              <a:rPr lang="en-US" sz="3029" dirty="0" err="1">
                <a:solidFill>
                  <a:srgbClr val="534340"/>
                </a:solidFill>
                <a:latin typeface="Cambria"/>
              </a:rPr>
              <a:t>đàn</a:t>
            </a:r>
            <a:r>
              <a:rPr lang="en-US" sz="3029" dirty="0">
                <a:solidFill>
                  <a:srgbClr val="534340"/>
                </a:solidFill>
                <a:latin typeface="Cambria"/>
              </a:rPr>
              <a:t> </a:t>
            </a:r>
            <a:r>
              <a:rPr lang="en-US" sz="3029" dirty="0" err="1">
                <a:solidFill>
                  <a:srgbClr val="534340"/>
                </a:solidFill>
                <a:latin typeface="Cambria"/>
              </a:rPr>
              <a:t>bọ</a:t>
            </a:r>
            <a:r>
              <a:rPr lang="en-US" sz="3029" dirty="0">
                <a:solidFill>
                  <a:srgbClr val="534340"/>
                </a:solidFill>
                <a:latin typeface="Cambria"/>
              </a:rPr>
              <a:t> </a:t>
            </a:r>
            <a:r>
              <a:rPr lang="en-US" sz="3029" dirty="0" err="1">
                <a:solidFill>
                  <a:srgbClr val="534340"/>
                </a:solidFill>
                <a:latin typeface="Cambria"/>
              </a:rPr>
              <a:t>ngựa</a:t>
            </a:r>
            <a:r>
              <a:rPr lang="en-US" sz="3029" dirty="0">
                <a:solidFill>
                  <a:srgbClr val="534340"/>
                </a:solidFill>
                <a:latin typeface="Cambria"/>
              </a:rPr>
              <a:t> </a:t>
            </a:r>
            <a:r>
              <a:rPr lang="en-US" sz="3029" dirty="0" err="1">
                <a:solidFill>
                  <a:srgbClr val="534340"/>
                </a:solidFill>
                <a:latin typeface="Cambria"/>
              </a:rPr>
              <a:t>mới</a:t>
            </a:r>
            <a:r>
              <a:rPr lang="en-US" sz="3029" dirty="0">
                <a:solidFill>
                  <a:srgbClr val="534340"/>
                </a:solidFill>
                <a:latin typeface="Cambria"/>
              </a:rPr>
              <a:t> </a:t>
            </a:r>
            <a:r>
              <a:rPr lang="en-US" sz="3029" dirty="0" err="1">
                <a:solidFill>
                  <a:srgbClr val="534340"/>
                </a:solidFill>
                <a:latin typeface="Cambria"/>
              </a:rPr>
              <a:t>nở</a:t>
            </a:r>
            <a:r>
              <a:rPr lang="en-US" sz="3029" dirty="0">
                <a:solidFill>
                  <a:srgbClr val="534340"/>
                </a:solidFill>
                <a:latin typeface="Cambria"/>
              </a:rPr>
              <a:t> </a:t>
            </a:r>
            <a:r>
              <a:rPr lang="en-US" sz="3029" dirty="0" err="1">
                <a:solidFill>
                  <a:srgbClr val="534340"/>
                </a:solidFill>
                <a:latin typeface="Cambria"/>
              </a:rPr>
              <a:t>chạy</a:t>
            </a:r>
            <a:r>
              <a:rPr lang="en-US" sz="3029" dirty="0">
                <a:solidFill>
                  <a:srgbClr val="534340"/>
                </a:solidFill>
                <a:latin typeface="Cambria"/>
              </a:rPr>
              <a:t> </a:t>
            </a:r>
            <a:r>
              <a:rPr lang="en-US" sz="3029" dirty="0" err="1">
                <a:solidFill>
                  <a:srgbClr val="534340"/>
                </a:solidFill>
                <a:latin typeface="Cambria"/>
              </a:rPr>
              <a:t>tíu</a:t>
            </a:r>
            <a:r>
              <a:rPr lang="en-US" sz="3029" dirty="0">
                <a:solidFill>
                  <a:srgbClr val="534340"/>
                </a:solidFill>
                <a:latin typeface="Cambria"/>
              </a:rPr>
              <a:t> </a:t>
            </a:r>
            <a:r>
              <a:rPr lang="en-US" sz="3029" dirty="0" err="1">
                <a:solidFill>
                  <a:srgbClr val="534340"/>
                </a:solidFill>
                <a:latin typeface="Cambria"/>
              </a:rPr>
              <a:t>tít</a:t>
            </a:r>
            <a:r>
              <a:rPr lang="en-US" sz="3029" dirty="0">
                <a:solidFill>
                  <a:srgbClr val="534340"/>
                </a:solidFill>
                <a:latin typeface="Cambria"/>
              </a:rPr>
              <a:t>, </a:t>
            </a:r>
            <a:r>
              <a:rPr lang="en-US" sz="3029" dirty="0" err="1">
                <a:solidFill>
                  <a:srgbClr val="534340"/>
                </a:solidFill>
                <a:latin typeface="Cambria"/>
              </a:rPr>
              <a:t>lập</a:t>
            </a:r>
            <a:r>
              <a:rPr lang="en-US" sz="3029" dirty="0">
                <a:solidFill>
                  <a:srgbClr val="534340"/>
                </a:solidFill>
                <a:latin typeface="Cambria"/>
              </a:rPr>
              <a:t> </a:t>
            </a:r>
            <a:r>
              <a:rPr lang="en-US" sz="3029" dirty="0" err="1">
                <a:solidFill>
                  <a:srgbClr val="534340"/>
                </a:solidFill>
                <a:latin typeface="Cambria"/>
              </a:rPr>
              <a:t>tức</a:t>
            </a:r>
            <a:r>
              <a:rPr lang="en-US" sz="3029" dirty="0">
                <a:solidFill>
                  <a:srgbClr val="534340"/>
                </a:solidFill>
                <a:latin typeface="Cambria"/>
              </a:rPr>
              <a:t> </a:t>
            </a:r>
            <a:r>
              <a:rPr lang="en-US" sz="3029" dirty="0" err="1">
                <a:solidFill>
                  <a:srgbClr val="534340"/>
                </a:solidFill>
                <a:latin typeface="Cambria"/>
              </a:rPr>
              <a:t>dàn</a:t>
            </a:r>
            <a:r>
              <a:rPr lang="en-US" sz="3029" dirty="0">
                <a:solidFill>
                  <a:srgbClr val="534340"/>
                </a:solidFill>
                <a:latin typeface="Cambria"/>
              </a:rPr>
              <a:t> </a:t>
            </a:r>
            <a:r>
              <a:rPr lang="en-US" sz="3029" dirty="0" err="1">
                <a:solidFill>
                  <a:srgbClr val="534340"/>
                </a:solidFill>
                <a:latin typeface="Cambria"/>
              </a:rPr>
              <a:t>quân</a:t>
            </a:r>
            <a:r>
              <a:rPr lang="en-US" sz="3029" dirty="0">
                <a:solidFill>
                  <a:srgbClr val="534340"/>
                </a:solidFill>
                <a:latin typeface="Cambria"/>
              </a:rPr>
              <a:t> </a:t>
            </a:r>
            <a:r>
              <a:rPr lang="en-US" sz="3029" dirty="0" err="1">
                <a:solidFill>
                  <a:srgbClr val="534340"/>
                </a:solidFill>
                <a:latin typeface="Cambria"/>
              </a:rPr>
              <a:t>ra</a:t>
            </a:r>
            <a:r>
              <a:rPr lang="en-US" sz="3029" dirty="0">
                <a:solidFill>
                  <a:srgbClr val="534340"/>
                </a:solidFill>
                <a:latin typeface="Cambria"/>
              </a:rPr>
              <a:t> </a:t>
            </a:r>
            <a:r>
              <a:rPr lang="en-US" sz="3029" dirty="0" err="1">
                <a:solidFill>
                  <a:srgbClr val="534340"/>
                </a:solidFill>
                <a:latin typeface="Cambria"/>
              </a:rPr>
              <a:t>khắp</a:t>
            </a:r>
            <a:r>
              <a:rPr lang="en-US" sz="3029" dirty="0">
                <a:solidFill>
                  <a:srgbClr val="534340"/>
                </a:solidFill>
                <a:latin typeface="Cambria"/>
              </a:rPr>
              <a:t> </a:t>
            </a:r>
            <a:r>
              <a:rPr lang="en-US" sz="3029" dirty="0" err="1">
                <a:solidFill>
                  <a:srgbClr val="534340"/>
                </a:solidFill>
                <a:latin typeface="Cambria"/>
              </a:rPr>
              <a:t>cây</a:t>
            </a:r>
            <a:r>
              <a:rPr lang="en-US" sz="3029" dirty="0">
                <a:solidFill>
                  <a:srgbClr val="534340"/>
                </a:solidFill>
                <a:latin typeface="Cambria"/>
              </a:rPr>
              <a:t> </a:t>
            </a:r>
            <a:r>
              <a:rPr lang="en-US" sz="3029" dirty="0" err="1">
                <a:solidFill>
                  <a:srgbClr val="534340"/>
                </a:solidFill>
                <a:latin typeface="Cambria"/>
              </a:rPr>
              <a:t>chanh</a:t>
            </a:r>
            <a:endParaRPr lang="en-US" sz="3029" dirty="0">
              <a:solidFill>
                <a:srgbClr val="534340"/>
              </a:solidFill>
              <a:latin typeface="Cambria"/>
            </a:endParaRPr>
          </a:p>
        </p:txBody>
      </p:sp>
      <p:grpSp>
        <p:nvGrpSpPr>
          <p:cNvPr id="13" name="Group 12">
            <a:extLst>
              <a:ext uri="{FF2B5EF4-FFF2-40B4-BE49-F238E27FC236}">
                <a16:creationId xmlns:a16="http://schemas.microsoft.com/office/drawing/2014/main" id="{8E6697A0-FD94-8594-8CAA-C5C029021B76}"/>
              </a:ext>
            </a:extLst>
          </p:cNvPr>
          <p:cNvGrpSpPr/>
          <p:nvPr/>
        </p:nvGrpSpPr>
        <p:grpSpPr>
          <a:xfrm>
            <a:off x="920670" y="2893422"/>
            <a:ext cx="10350659" cy="824674"/>
            <a:chOff x="920670" y="2893422"/>
            <a:chExt cx="10350659" cy="824674"/>
          </a:xfrm>
        </p:grpSpPr>
        <p:sp>
          <p:nvSpPr>
            <p:cNvPr id="9" name="Freeform 9"/>
            <p:cNvSpPr/>
            <p:nvPr/>
          </p:nvSpPr>
          <p:spPr>
            <a:xfrm>
              <a:off x="1068584" y="2893422"/>
              <a:ext cx="10202745" cy="824674"/>
            </a:xfrm>
            <a:custGeom>
              <a:avLst/>
              <a:gdLst/>
              <a:ahLst/>
              <a:cxnLst/>
              <a:rect l="l" t="t" r="r" b="b"/>
              <a:pathLst>
                <a:path w="5961501" h="1237011">
                  <a:moveTo>
                    <a:pt x="0" y="0"/>
                  </a:moveTo>
                  <a:lnTo>
                    <a:pt x="5961501" y="0"/>
                  </a:lnTo>
                  <a:lnTo>
                    <a:pt x="5961501" y="1237011"/>
                  </a:lnTo>
                  <a:lnTo>
                    <a:pt x="0" y="1237011"/>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vi-VN"/>
            </a:p>
          </p:txBody>
        </p:sp>
        <p:sp>
          <p:nvSpPr>
            <p:cNvPr id="12" name="TextBox 12"/>
            <p:cNvSpPr txBox="1"/>
            <p:nvPr/>
          </p:nvSpPr>
          <p:spPr>
            <a:xfrm>
              <a:off x="920670" y="2984869"/>
              <a:ext cx="9999747" cy="549318"/>
            </a:xfrm>
            <a:prstGeom prst="rect">
              <a:avLst/>
            </a:prstGeom>
          </p:spPr>
          <p:txBody>
            <a:bodyPr lIns="0" tIns="0" rIns="0" bIns="0" rtlCol="0" anchor="t">
              <a:spAutoFit/>
            </a:bodyPr>
            <a:lstStyle/>
            <a:p>
              <a:pPr algn="ctr" defTabSz="609630">
                <a:lnSpc>
                  <a:spcPts val="4671"/>
                </a:lnSpc>
                <a:spcBef>
                  <a:spcPct val="0"/>
                </a:spcBef>
              </a:pPr>
              <a:r>
                <a:rPr lang="en-US" sz="3336" dirty="0" err="1">
                  <a:solidFill>
                    <a:srgbClr val="260E0D"/>
                  </a:solidFill>
                  <a:latin typeface="Cambria Bold"/>
                </a:rPr>
                <a:t>Lúc</a:t>
              </a:r>
              <a:r>
                <a:rPr lang="en-US" sz="3336" dirty="0">
                  <a:solidFill>
                    <a:srgbClr val="260E0D"/>
                  </a:solidFill>
                  <a:latin typeface="Cambria Bold"/>
                </a:rPr>
                <a:t> “</a:t>
              </a:r>
              <a:r>
                <a:rPr lang="en-US" sz="3336" dirty="0" err="1">
                  <a:solidFill>
                    <a:srgbClr val="260E0D"/>
                  </a:solidFill>
                  <a:latin typeface="Cambria Bold"/>
                </a:rPr>
                <a:t>đổ</a:t>
              </a:r>
              <a:r>
                <a:rPr lang="en-US" sz="3336" dirty="0">
                  <a:solidFill>
                    <a:srgbClr val="260E0D"/>
                  </a:solidFill>
                  <a:latin typeface="Cambria Bold"/>
                </a:rPr>
                <a:t> </a:t>
              </a:r>
              <a:r>
                <a:rPr lang="en-US" sz="3336" dirty="0" err="1">
                  <a:solidFill>
                    <a:srgbClr val="260E0D"/>
                  </a:solidFill>
                  <a:latin typeface="Cambria Bold"/>
                </a:rPr>
                <a:t>bộ</a:t>
              </a:r>
              <a:r>
                <a:rPr lang="en-US" sz="3336" dirty="0">
                  <a:solidFill>
                    <a:srgbClr val="260E0D"/>
                  </a:solidFill>
                  <a:latin typeface="Cambria Bold"/>
                </a:rPr>
                <a:t>” </a:t>
              </a:r>
              <a:r>
                <a:rPr lang="en-US" sz="3336" dirty="0" err="1">
                  <a:solidFill>
                    <a:srgbClr val="260E0D"/>
                  </a:solidFill>
                  <a:latin typeface="Cambria Bold"/>
                </a:rPr>
                <a:t>xuống</a:t>
              </a:r>
              <a:r>
                <a:rPr lang="en-US" sz="3336" dirty="0">
                  <a:solidFill>
                    <a:srgbClr val="260E0D"/>
                  </a:solidFill>
                  <a:latin typeface="Cambria Bold"/>
                </a:rPr>
                <a:t> </a:t>
              </a:r>
              <a:r>
                <a:rPr lang="en-US" sz="3336" dirty="0" err="1">
                  <a:solidFill>
                    <a:srgbClr val="260E0D"/>
                  </a:solidFill>
                  <a:latin typeface="Cambria Bold"/>
                </a:rPr>
                <a:t>những</a:t>
              </a:r>
              <a:r>
                <a:rPr lang="en-US" sz="3336" dirty="0">
                  <a:solidFill>
                    <a:srgbClr val="260E0D"/>
                  </a:solidFill>
                  <a:latin typeface="Cambria Bold"/>
                </a:rPr>
                <a:t> </a:t>
              </a:r>
              <a:r>
                <a:rPr lang="en-US" sz="3336" dirty="0" err="1">
                  <a:solidFill>
                    <a:srgbClr val="260E0D"/>
                  </a:solidFill>
                  <a:latin typeface="Cambria Bold"/>
                </a:rPr>
                <a:t>quả</a:t>
              </a:r>
              <a:r>
                <a:rPr lang="en-US" sz="3336" dirty="0">
                  <a:solidFill>
                    <a:srgbClr val="260E0D"/>
                  </a:solidFill>
                  <a:latin typeface="Cambria Bold"/>
                </a:rPr>
                <a:t> </a:t>
              </a:r>
              <a:r>
                <a:rPr lang="en-US" sz="3336" dirty="0" err="1">
                  <a:solidFill>
                    <a:srgbClr val="260E0D"/>
                  </a:solidFill>
                  <a:latin typeface="Cambria Bold"/>
                </a:rPr>
                <a:t>chanh</a:t>
              </a:r>
              <a:r>
                <a:rPr lang="en-US" sz="3336" dirty="0">
                  <a:solidFill>
                    <a:srgbClr val="260E0D"/>
                  </a:solidFill>
                  <a:latin typeface="Cambria Bold"/>
                </a:rPr>
                <a:t>, </a:t>
              </a:r>
              <a:r>
                <a:rPr lang="en-US" sz="3336" dirty="0" err="1">
                  <a:solidFill>
                    <a:srgbClr val="260E0D"/>
                  </a:solidFill>
                  <a:latin typeface="Cambria Bold"/>
                </a:rPr>
                <a:t>cành</a:t>
              </a:r>
              <a:r>
                <a:rPr lang="en-US" sz="3336" dirty="0">
                  <a:solidFill>
                    <a:srgbClr val="260E0D"/>
                  </a:solidFill>
                  <a:latin typeface="Cambria Bold"/>
                </a:rPr>
                <a:t> </a:t>
              </a:r>
              <a:r>
                <a:rPr lang="en-US" sz="3336" dirty="0" err="1">
                  <a:solidFill>
                    <a:srgbClr val="260E0D"/>
                  </a:solidFill>
                  <a:latin typeface="Cambria Bold"/>
                </a:rPr>
                <a:t>chanh</a:t>
              </a:r>
              <a:r>
                <a:rPr lang="en-US" sz="3336" dirty="0">
                  <a:solidFill>
                    <a:srgbClr val="260E0D"/>
                  </a:solidFill>
                  <a:latin typeface="Cambria Bold"/>
                </a:rPr>
                <a:t>?</a:t>
              </a: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4FCD9"/>
        </a:solidFill>
        <a:effectLst/>
      </p:bgPr>
    </p:bg>
    <p:spTree>
      <p:nvGrpSpPr>
        <p:cNvPr id="1" name=""/>
        <p:cNvGrpSpPr/>
        <p:nvPr/>
      </p:nvGrpSpPr>
      <p:grpSpPr>
        <a:xfrm>
          <a:off x="0" y="0"/>
          <a:ext cx="0" cy="0"/>
          <a:chOff x="0" y="0"/>
          <a:chExt cx="0" cy="0"/>
        </a:xfrm>
      </p:grpSpPr>
      <p:sp>
        <p:nvSpPr>
          <p:cNvPr id="2" name="Freeform 2"/>
          <p:cNvSpPr/>
          <p:nvPr/>
        </p:nvSpPr>
        <p:spPr>
          <a:xfrm>
            <a:off x="920669" y="501251"/>
            <a:ext cx="8409078" cy="1711106"/>
          </a:xfrm>
          <a:custGeom>
            <a:avLst/>
            <a:gdLst/>
            <a:ahLst/>
            <a:cxnLst/>
            <a:rect l="l" t="t" r="r" b="b"/>
            <a:pathLst>
              <a:path w="7831353" h="3318536">
                <a:moveTo>
                  <a:pt x="0" y="0"/>
                </a:moveTo>
                <a:lnTo>
                  <a:pt x="7831353" y="0"/>
                </a:lnTo>
                <a:lnTo>
                  <a:pt x="7831353" y="3318536"/>
                </a:lnTo>
                <a:lnTo>
                  <a:pt x="0" y="331853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vi-VN"/>
          </a:p>
        </p:txBody>
      </p:sp>
      <p:sp>
        <p:nvSpPr>
          <p:cNvPr id="3" name="Freeform 3"/>
          <p:cNvSpPr/>
          <p:nvPr/>
        </p:nvSpPr>
        <p:spPr>
          <a:xfrm rot="8317875">
            <a:off x="-1192332" y="-4903199"/>
            <a:ext cx="6781978" cy="6052915"/>
          </a:xfrm>
          <a:custGeom>
            <a:avLst/>
            <a:gdLst/>
            <a:ahLst/>
            <a:cxnLst/>
            <a:rect l="l" t="t" r="r" b="b"/>
            <a:pathLst>
              <a:path w="10172967" h="9079373">
                <a:moveTo>
                  <a:pt x="0" y="0"/>
                </a:moveTo>
                <a:lnTo>
                  <a:pt x="10172967" y="0"/>
                </a:lnTo>
                <a:lnTo>
                  <a:pt x="10172967" y="9079373"/>
                </a:lnTo>
                <a:lnTo>
                  <a:pt x="0" y="907937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vi-VN"/>
          </a:p>
        </p:txBody>
      </p:sp>
      <p:sp>
        <p:nvSpPr>
          <p:cNvPr id="4" name="Freeform 4"/>
          <p:cNvSpPr/>
          <p:nvPr/>
        </p:nvSpPr>
        <p:spPr>
          <a:xfrm>
            <a:off x="9228241" y="699461"/>
            <a:ext cx="2739978" cy="6467760"/>
          </a:xfrm>
          <a:custGeom>
            <a:avLst/>
            <a:gdLst/>
            <a:ahLst/>
            <a:cxnLst/>
            <a:rect l="l" t="t" r="r" b="b"/>
            <a:pathLst>
              <a:path w="4109967" h="9701640">
                <a:moveTo>
                  <a:pt x="0" y="0"/>
                </a:moveTo>
                <a:lnTo>
                  <a:pt x="4109967" y="0"/>
                </a:lnTo>
                <a:lnTo>
                  <a:pt x="4109967" y="9701640"/>
                </a:lnTo>
                <a:lnTo>
                  <a:pt x="0" y="970164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vi-VN"/>
          </a:p>
        </p:txBody>
      </p:sp>
      <p:sp>
        <p:nvSpPr>
          <p:cNvPr id="5" name="Freeform 5"/>
          <p:cNvSpPr/>
          <p:nvPr/>
        </p:nvSpPr>
        <p:spPr>
          <a:xfrm rot="1777657">
            <a:off x="-2011386" y="5485335"/>
            <a:ext cx="4022772" cy="3152847"/>
          </a:xfrm>
          <a:custGeom>
            <a:avLst/>
            <a:gdLst/>
            <a:ahLst/>
            <a:cxnLst/>
            <a:rect l="l" t="t" r="r" b="b"/>
            <a:pathLst>
              <a:path w="6034158" h="4729271">
                <a:moveTo>
                  <a:pt x="0" y="0"/>
                </a:moveTo>
                <a:lnTo>
                  <a:pt x="6034158" y="0"/>
                </a:lnTo>
                <a:lnTo>
                  <a:pt x="6034158" y="4729272"/>
                </a:lnTo>
                <a:lnTo>
                  <a:pt x="0" y="472927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vi-VN"/>
          </a:p>
        </p:txBody>
      </p:sp>
      <p:sp>
        <p:nvSpPr>
          <p:cNvPr id="6" name="Freeform 6"/>
          <p:cNvSpPr/>
          <p:nvPr/>
        </p:nvSpPr>
        <p:spPr>
          <a:xfrm rot="1777657">
            <a:off x="9494814" y="-1950750"/>
            <a:ext cx="4022772" cy="3152847"/>
          </a:xfrm>
          <a:custGeom>
            <a:avLst/>
            <a:gdLst/>
            <a:ahLst/>
            <a:cxnLst/>
            <a:rect l="l" t="t" r="r" b="b"/>
            <a:pathLst>
              <a:path w="6034158" h="4729271">
                <a:moveTo>
                  <a:pt x="0" y="0"/>
                </a:moveTo>
                <a:lnTo>
                  <a:pt x="6034158" y="0"/>
                </a:lnTo>
                <a:lnTo>
                  <a:pt x="6034158" y="4729271"/>
                </a:lnTo>
                <a:lnTo>
                  <a:pt x="0" y="472927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vi-VN"/>
          </a:p>
        </p:txBody>
      </p:sp>
      <p:sp>
        <p:nvSpPr>
          <p:cNvPr id="8" name="Freeform 8"/>
          <p:cNvSpPr/>
          <p:nvPr/>
        </p:nvSpPr>
        <p:spPr>
          <a:xfrm>
            <a:off x="239676" y="175571"/>
            <a:ext cx="680993" cy="1070323"/>
          </a:xfrm>
          <a:custGeom>
            <a:avLst/>
            <a:gdLst/>
            <a:ahLst/>
            <a:cxnLst/>
            <a:rect l="l" t="t" r="r" b="b"/>
            <a:pathLst>
              <a:path w="1021490" h="1605485">
                <a:moveTo>
                  <a:pt x="0" y="0"/>
                </a:moveTo>
                <a:lnTo>
                  <a:pt x="1021490" y="0"/>
                </a:lnTo>
                <a:lnTo>
                  <a:pt x="1021490" y="1605485"/>
                </a:lnTo>
                <a:lnTo>
                  <a:pt x="0" y="160548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vi-VN"/>
          </a:p>
        </p:txBody>
      </p:sp>
      <p:sp>
        <p:nvSpPr>
          <p:cNvPr id="9" name="TextBox 9"/>
          <p:cNvSpPr txBox="1"/>
          <p:nvPr/>
        </p:nvSpPr>
        <p:spPr>
          <a:xfrm>
            <a:off x="1170444" y="630341"/>
            <a:ext cx="8261161" cy="1231106"/>
          </a:xfrm>
          <a:prstGeom prst="rect">
            <a:avLst/>
          </a:prstGeom>
        </p:spPr>
        <p:txBody>
          <a:bodyPr wrap="square" lIns="0" tIns="0" rIns="0" bIns="0" rtlCol="0" anchor="t">
            <a:spAutoFit/>
          </a:bodyPr>
          <a:lstStyle/>
          <a:p>
            <a:pPr algn="ctr" defTabSz="609630">
              <a:spcBef>
                <a:spcPct val="0"/>
              </a:spcBef>
            </a:pPr>
            <a:r>
              <a:rPr lang="en-US" sz="3074" dirty="0">
                <a:solidFill>
                  <a:srgbClr val="534340"/>
                </a:solidFill>
                <a:latin typeface="Cambria Bold"/>
              </a:rPr>
              <a:t>c</a:t>
            </a:r>
            <a:r>
              <a:rPr lang="en-US" sz="4000" dirty="0">
                <a:solidFill>
                  <a:srgbClr val="534340"/>
                </a:solidFill>
                <a:latin typeface="Cambria Bold"/>
              </a:rPr>
              <a:t>. Em </a:t>
            </a:r>
            <a:r>
              <a:rPr lang="en-US" sz="4000" dirty="0" err="1">
                <a:solidFill>
                  <a:srgbClr val="534340"/>
                </a:solidFill>
                <a:latin typeface="Cambria Bold"/>
              </a:rPr>
              <a:t>thích</a:t>
            </a:r>
            <a:r>
              <a:rPr lang="en-US" sz="4000" dirty="0">
                <a:solidFill>
                  <a:srgbClr val="534340"/>
                </a:solidFill>
                <a:latin typeface="Cambria Bold"/>
              </a:rPr>
              <a:t> </a:t>
            </a:r>
            <a:r>
              <a:rPr lang="en-US" sz="4000" dirty="0" err="1">
                <a:solidFill>
                  <a:srgbClr val="534340"/>
                </a:solidFill>
                <a:latin typeface="Cambria Bold"/>
              </a:rPr>
              <a:t>hình</a:t>
            </a:r>
            <a:r>
              <a:rPr lang="en-US" sz="4000" dirty="0">
                <a:solidFill>
                  <a:srgbClr val="534340"/>
                </a:solidFill>
                <a:latin typeface="Cambria Bold"/>
              </a:rPr>
              <a:t> </a:t>
            </a:r>
            <a:r>
              <a:rPr lang="en-US" sz="4000" dirty="0" err="1">
                <a:solidFill>
                  <a:srgbClr val="534340"/>
                </a:solidFill>
                <a:latin typeface="Cambria Bold"/>
              </a:rPr>
              <a:t>ảnh</a:t>
            </a:r>
            <a:r>
              <a:rPr lang="en-US" sz="4000" dirty="0">
                <a:solidFill>
                  <a:srgbClr val="534340"/>
                </a:solidFill>
                <a:latin typeface="Cambria Bold"/>
              </a:rPr>
              <a:t> </a:t>
            </a:r>
            <a:r>
              <a:rPr lang="en-US" sz="4000" dirty="0" err="1">
                <a:solidFill>
                  <a:srgbClr val="534340"/>
                </a:solidFill>
                <a:latin typeface="Cambria Bold"/>
              </a:rPr>
              <a:t>miêu</a:t>
            </a:r>
            <a:r>
              <a:rPr lang="en-US" sz="4000" dirty="0">
                <a:solidFill>
                  <a:srgbClr val="534340"/>
                </a:solidFill>
                <a:latin typeface="Cambria Bold"/>
              </a:rPr>
              <a:t> </a:t>
            </a:r>
            <a:r>
              <a:rPr lang="en-US" sz="4000" dirty="0" err="1">
                <a:solidFill>
                  <a:srgbClr val="534340"/>
                </a:solidFill>
                <a:latin typeface="Cambria Bold"/>
              </a:rPr>
              <a:t>tả</a:t>
            </a:r>
            <a:r>
              <a:rPr lang="en-US" sz="4000" dirty="0">
                <a:solidFill>
                  <a:srgbClr val="534340"/>
                </a:solidFill>
                <a:latin typeface="Cambria Bold"/>
              </a:rPr>
              <a:t> </a:t>
            </a:r>
            <a:r>
              <a:rPr lang="en-US" sz="4000" dirty="0" err="1">
                <a:solidFill>
                  <a:srgbClr val="534340"/>
                </a:solidFill>
                <a:latin typeface="Cambria Bold"/>
              </a:rPr>
              <a:t>nào</a:t>
            </a:r>
            <a:r>
              <a:rPr lang="en-US" sz="4000" dirty="0">
                <a:solidFill>
                  <a:srgbClr val="534340"/>
                </a:solidFill>
                <a:latin typeface="Cambria Bold"/>
              </a:rPr>
              <a:t> </a:t>
            </a:r>
            <a:r>
              <a:rPr lang="en-US" sz="4000" dirty="0" err="1">
                <a:solidFill>
                  <a:srgbClr val="534340"/>
                </a:solidFill>
                <a:latin typeface="Cambria Bold"/>
              </a:rPr>
              <a:t>trong</a:t>
            </a:r>
            <a:r>
              <a:rPr lang="en-US" sz="4000" dirty="0">
                <a:solidFill>
                  <a:srgbClr val="534340"/>
                </a:solidFill>
                <a:latin typeface="Cambria Bold"/>
              </a:rPr>
              <a:t> </a:t>
            </a:r>
            <a:r>
              <a:rPr lang="en-US" sz="4000" dirty="0" err="1">
                <a:solidFill>
                  <a:srgbClr val="534340"/>
                </a:solidFill>
                <a:latin typeface="Cambria Bold"/>
              </a:rPr>
              <a:t>bài</a:t>
            </a:r>
            <a:r>
              <a:rPr lang="en-US" sz="4000" dirty="0">
                <a:solidFill>
                  <a:srgbClr val="534340"/>
                </a:solidFill>
                <a:latin typeface="Cambria Bold"/>
              </a:rPr>
              <a:t>? </a:t>
            </a:r>
            <a:r>
              <a:rPr lang="en-US" sz="4000" dirty="0" err="1">
                <a:solidFill>
                  <a:srgbClr val="534340"/>
                </a:solidFill>
                <a:latin typeface="Cambria Bold"/>
              </a:rPr>
              <a:t>Vì</a:t>
            </a:r>
            <a:r>
              <a:rPr lang="en-US" sz="4000" dirty="0">
                <a:solidFill>
                  <a:srgbClr val="534340"/>
                </a:solidFill>
                <a:latin typeface="Cambria Bold"/>
              </a:rPr>
              <a:t> </a:t>
            </a:r>
            <a:r>
              <a:rPr lang="en-US" sz="4000" dirty="0" err="1">
                <a:solidFill>
                  <a:srgbClr val="534340"/>
                </a:solidFill>
                <a:latin typeface="Cambria Bold"/>
              </a:rPr>
              <a:t>sao</a:t>
            </a:r>
            <a:r>
              <a:rPr lang="en-US" sz="4000" dirty="0">
                <a:solidFill>
                  <a:srgbClr val="534340"/>
                </a:solidFill>
                <a:latin typeface="Cambria Bold"/>
              </a:rPr>
              <a:t>?</a:t>
            </a:r>
            <a:endParaRPr lang="en-US" sz="3074" dirty="0">
              <a:solidFill>
                <a:srgbClr val="534340"/>
              </a:solidFill>
              <a:latin typeface="Cambria Bold"/>
            </a:endParaRPr>
          </a:p>
        </p:txBody>
      </p:sp>
      <p:pic>
        <p:nvPicPr>
          <p:cNvPr id="7" name="Picture 6">
            <a:extLst>
              <a:ext uri="{FF2B5EF4-FFF2-40B4-BE49-F238E27FC236}">
                <a16:creationId xmlns:a16="http://schemas.microsoft.com/office/drawing/2014/main" id="{C73370ED-056F-1569-406D-C4A8000EF6EB}"/>
              </a:ext>
            </a:extLst>
          </p:cNvPr>
          <p:cNvPicPr>
            <a:picLocks noChangeAspect="1"/>
          </p:cNvPicPr>
          <p:nvPr/>
        </p:nvPicPr>
        <p:blipFill>
          <a:blip r:embed="rId12"/>
          <a:stretch>
            <a:fillRect/>
          </a:stretch>
        </p:blipFill>
        <p:spPr>
          <a:xfrm>
            <a:off x="1731257" y="2160909"/>
            <a:ext cx="6858594" cy="447485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4FCD9"/>
        </a:solidFill>
        <a:effectLst/>
      </p:bgPr>
    </p:bg>
    <p:spTree>
      <p:nvGrpSpPr>
        <p:cNvPr id="1" name=""/>
        <p:cNvGrpSpPr/>
        <p:nvPr/>
      </p:nvGrpSpPr>
      <p:grpSpPr>
        <a:xfrm>
          <a:off x="0" y="0"/>
          <a:ext cx="0" cy="0"/>
          <a:chOff x="0" y="0"/>
          <a:chExt cx="0" cy="0"/>
        </a:xfrm>
      </p:grpSpPr>
      <p:sp>
        <p:nvSpPr>
          <p:cNvPr id="2" name="Freeform 2"/>
          <p:cNvSpPr/>
          <p:nvPr/>
        </p:nvSpPr>
        <p:spPr>
          <a:xfrm rot="-5400000">
            <a:off x="3502468" y="-1193954"/>
            <a:ext cx="5034665" cy="8794175"/>
          </a:xfrm>
          <a:custGeom>
            <a:avLst/>
            <a:gdLst/>
            <a:ahLst/>
            <a:cxnLst/>
            <a:rect l="l" t="t" r="r" b="b"/>
            <a:pathLst>
              <a:path w="7551998" h="13191263">
                <a:moveTo>
                  <a:pt x="0" y="0"/>
                </a:moveTo>
                <a:lnTo>
                  <a:pt x="7551998" y="0"/>
                </a:lnTo>
                <a:lnTo>
                  <a:pt x="7551998" y="13191262"/>
                </a:lnTo>
                <a:lnTo>
                  <a:pt x="0" y="1319126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vi-VN"/>
          </a:p>
        </p:txBody>
      </p:sp>
      <p:sp>
        <p:nvSpPr>
          <p:cNvPr id="3" name="Freeform 3"/>
          <p:cNvSpPr/>
          <p:nvPr/>
        </p:nvSpPr>
        <p:spPr>
          <a:xfrm>
            <a:off x="8838902" y="3109279"/>
            <a:ext cx="3155973" cy="3831755"/>
          </a:xfrm>
          <a:custGeom>
            <a:avLst/>
            <a:gdLst/>
            <a:ahLst/>
            <a:cxnLst/>
            <a:rect l="l" t="t" r="r" b="b"/>
            <a:pathLst>
              <a:path w="4733959" h="5747632">
                <a:moveTo>
                  <a:pt x="0" y="0"/>
                </a:moveTo>
                <a:lnTo>
                  <a:pt x="4733959" y="0"/>
                </a:lnTo>
                <a:lnTo>
                  <a:pt x="4733959" y="5747632"/>
                </a:lnTo>
                <a:lnTo>
                  <a:pt x="0" y="574763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vi-VN"/>
          </a:p>
        </p:txBody>
      </p:sp>
      <p:sp>
        <p:nvSpPr>
          <p:cNvPr id="5" name="Freeform 5"/>
          <p:cNvSpPr/>
          <p:nvPr/>
        </p:nvSpPr>
        <p:spPr>
          <a:xfrm>
            <a:off x="582373" y="3278907"/>
            <a:ext cx="2490246" cy="3662127"/>
          </a:xfrm>
          <a:custGeom>
            <a:avLst/>
            <a:gdLst/>
            <a:ahLst/>
            <a:cxnLst/>
            <a:rect l="l" t="t" r="r" b="b"/>
            <a:pathLst>
              <a:path w="3735369" h="5493190">
                <a:moveTo>
                  <a:pt x="0" y="0"/>
                </a:moveTo>
                <a:lnTo>
                  <a:pt x="3735369" y="0"/>
                </a:lnTo>
                <a:lnTo>
                  <a:pt x="3735369" y="5493190"/>
                </a:lnTo>
                <a:lnTo>
                  <a:pt x="0" y="549319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vi-VN"/>
          </a:p>
        </p:txBody>
      </p:sp>
      <p:sp>
        <p:nvSpPr>
          <p:cNvPr id="6" name="Freeform 6"/>
          <p:cNvSpPr/>
          <p:nvPr/>
        </p:nvSpPr>
        <p:spPr>
          <a:xfrm rot="8247764">
            <a:off x="-1621595" y="-1840400"/>
            <a:ext cx="4022772" cy="3152847"/>
          </a:xfrm>
          <a:custGeom>
            <a:avLst/>
            <a:gdLst/>
            <a:ahLst/>
            <a:cxnLst/>
            <a:rect l="l" t="t" r="r" b="b"/>
            <a:pathLst>
              <a:path w="6034158" h="4729271">
                <a:moveTo>
                  <a:pt x="0" y="0"/>
                </a:moveTo>
                <a:lnTo>
                  <a:pt x="6034158" y="0"/>
                </a:lnTo>
                <a:lnTo>
                  <a:pt x="6034158" y="4729271"/>
                </a:lnTo>
                <a:lnTo>
                  <a:pt x="0" y="472927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vi-VN"/>
          </a:p>
        </p:txBody>
      </p:sp>
      <p:sp>
        <p:nvSpPr>
          <p:cNvPr id="7" name="Freeform 7"/>
          <p:cNvSpPr/>
          <p:nvPr/>
        </p:nvSpPr>
        <p:spPr>
          <a:xfrm rot="1777657">
            <a:off x="8951953" y="-2461775"/>
            <a:ext cx="4817011" cy="3775333"/>
          </a:xfrm>
          <a:custGeom>
            <a:avLst/>
            <a:gdLst/>
            <a:ahLst/>
            <a:cxnLst/>
            <a:rect l="l" t="t" r="r" b="b"/>
            <a:pathLst>
              <a:path w="7225517" h="5662999">
                <a:moveTo>
                  <a:pt x="0" y="0"/>
                </a:moveTo>
                <a:lnTo>
                  <a:pt x="7225517" y="0"/>
                </a:lnTo>
                <a:lnTo>
                  <a:pt x="7225517" y="5662999"/>
                </a:lnTo>
                <a:lnTo>
                  <a:pt x="0" y="566299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vi-VN"/>
          </a:p>
        </p:txBody>
      </p:sp>
      <p:sp>
        <p:nvSpPr>
          <p:cNvPr id="8" name="Freeform 8"/>
          <p:cNvSpPr/>
          <p:nvPr/>
        </p:nvSpPr>
        <p:spPr>
          <a:xfrm rot="720159">
            <a:off x="-3014219" y="1484926"/>
            <a:ext cx="4356469" cy="3888148"/>
          </a:xfrm>
          <a:custGeom>
            <a:avLst/>
            <a:gdLst/>
            <a:ahLst/>
            <a:cxnLst/>
            <a:rect l="l" t="t" r="r" b="b"/>
            <a:pathLst>
              <a:path w="6534703" h="5832222">
                <a:moveTo>
                  <a:pt x="0" y="0"/>
                </a:moveTo>
                <a:lnTo>
                  <a:pt x="6534702" y="0"/>
                </a:lnTo>
                <a:lnTo>
                  <a:pt x="6534702" y="5832222"/>
                </a:lnTo>
                <a:lnTo>
                  <a:pt x="0" y="5832222"/>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vi-VN"/>
          </a:p>
        </p:txBody>
      </p:sp>
      <p:sp>
        <p:nvSpPr>
          <p:cNvPr id="9" name="Freeform 9"/>
          <p:cNvSpPr/>
          <p:nvPr/>
        </p:nvSpPr>
        <p:spPr>
          <a:xfrm rot="9644125">
            <a:off x="11558885" y="1819205"/>
            <a:ext cx="3187251" cy="2844622"/>
          </a:xfrm>
          <a:custGeom>
            <a:avLst/>
            <a:gdLst/>
            <a:ahLst/>
            <a:cxnLst/>
            <a:rect l="l" t="t" r="r" b="b"/>
            <a:pathLst>
              <a:path w="4780877" h="4266933">
                <a:moveTo>
                  <a:pt x="0" y="0"/>
                </a:moveTo>
                <a:lnTo>
                  <a:pt x="4780877" y="0"/>
                </a:lnTo>
                <a:lnTo>
                  <a:pt x="4780877" y="4266933"/>
                </a:lnTo>
                <a:lnTo>
                  <a:pt x="0" y="4266933"/>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vi-VN"/>
          </a:p>
        </p:txBody>
      </p:sp>
      <p:sp>
        <p:nvSpPr>
          <p:cNvPr id="10" name="Freeform 10"/>
          <p:cNvSpPr/>
          <p:nvPr/>
        </p:nvSpPr>
        <p:spPr>
          <a:xfrm>
            <a:off x="833621" y="2154660"/>
            <a:ext cx="865292" cy="1559085"/>
          </a:xfrm>
          <a:custGeom>
            <a:avLst/>
            <a:gdLst/>
            <a:ahLst/>
            <a:cxnLst/>
            <a:rect l="l" t="t" r="r" b="b"/>
            <a:pathLst>
              <a:path w="1297938" h="2338627">
                <a:moveTo>
                  <a:pt x="0" y="0"/>
                </a:moveTo>
                <a:lnTo>
                  <a:pt x="1297938" y="0"/>
                </a:lnTo>
                <a:lnTo>
                  <a:pt x="1297938" y="2338627"/>
                </a:lnTo>
                <a:lnTo>
                  <a:pt x="0" y="2338627"/>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vi-VN"/>
          </a:p>
        </p:txBody>
      </p:sp>
      <p:sp>
        <p:nvSpPr>
          <p:cNvPr id="11" name="Freeform 11"/>
          <p:cNvSpPr/>
          <p:nvPr/>
        </p:nvSpPr>
        <p:spPr>
          <a:xfrm flipH="1">
            <a:off x="9721453" y="1074448"/>
            <a:ext cx="865292" cy="1559085"/>
          </a:xfrm>
          <a:custGeom>
            <a:avLst/>
            <a:gdLst/>
            <a:ahLst/>
            <a:cxnLst/>
            <a:rect l="l" t="t" r="r" b="b"/>
            <a:pathLst>
              <a:path w="1297938" h="2338627">
                <a:moveTo>
                  <a:pt x="1297938" y="0"/>
                </a:moveTo>
                <a:lnTo>
                  <a:pt x="0" y="0"/>
                </a:lnTo>
                <a:lnTo>
                  <a:pt x="0" y="2338627"/>
                </a:lnTo>
                <a:lnTo>
                  <a:pt x="1297938" y="2338627"/>
                </a:lnTo>
                <a:lnTo>
                  <a:pt x="1297938"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vi-VN"/>
          </a:p>
        </p:txBody>
      </p:sp>
      <p:sp>
        <p:nvSpPr>
          <p:cNvPr id="12" name="Freeform 12"/>
          <p:cNvSpPr/>
          <p:nvPr/>
        </p:nvSpPr>
        <p:spPr>
          <a:xfrm flipH="1">
            <a:off x="2937629" y="5228358"/>
            <a:ext cx="1519675" cy="1232837"/>
          </a:xfrm>
          <a:custGeom>
            <a:avLst/>
            <a:gdLst/>
            <a:ahLst/>
            <a:cxnLst/>
            <a:rect l="l" t="t" r="r" b="b"/>
            <a:pathLst>
              <a:path w="2279513" h="1849255">
                <a:moveTo>
                  <a:pt x="2279512" y="0"/>
                </a:moveTo>
                <a:lnTo>
                  <a:pt x="0" y="0"/>
                </a:lnTo>
                <a:lnTo>
                  <a:pt x="0" y="1849254"/>
                </a:lnTo>
                <a:lnTo>
                  <a:pt x="2279512" y="1849254"/>
                </a:lnTo>
                <a:lnTo>
                  <a:pt x="2279512"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vi-VN"/>
          </a:p>
        </p:txBody>
      </p:sp>
      <p:pic>
        <p:nvPicPr>
          <p:cNvPr id="4" name="Picture 3">
            <a:extLst>
              <a:ext uri="{FF2B5EF4-FFF2-40B4-BE49-F238E27FC236}">
                <a16:creationId xmlns:a16="http://schemas.microsoft.com/office/drawing/2014/main" id="{9D6C438B-CBEE-C535-3A7F-E071BDEBF86C}"/>
              </a:ext>
            </a:extLst>
          </p:cNvPr>
          <p:cNvPicPr>
            <a:picLocks noChangeAspect="1"/>
          </p:cNvPicPr>
          <p:nvPr/>
        </p:nvPicPr>
        <p:blipFill>
          <a:blip r:embed="rId16"/>
          <a:stretch>
            <a:fillRect/>
          </a:stretch>
        </p:blipFill>
        <p:spPr>
          <a:xfrm>
            <a:off x="2111918" y="216129"/>
            <a:ext cx="7968163" cy="642574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4FCD9"/>
        </a:solid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065C2988-0F7B-E584-495B-05B9F7DA8CCD}"/>
              </a:ext>
            </a:extLst>
          </p:cNvPr>
          <p:cNvGrpSpPr/>
          <p:nvPr/>
        </p:nvGrpSpPr>
        <p:grpSpPr>
          <a:xfrm>
            <a:off x="7364417" y="2890515"/>
            <a:ext cx="3663835" cy="2163962"/>
            <a:chOff x="6935985" y="2926610"/>
            <a:chExt cx="3663835" cy="2163962"/>
          </a:xfrm>
        </p:grpSpPr>
        <p:sp>
          <p:nvSpPr>
            <p:cNvPr id="4" name="Freeform 4"/>
            <p:cNvSpPr/>
            <p:nvPr/>
          </p:nvSpPr>
          <p:spPr>
            <a:xfrm flipH="1">
              <a:off x="6935985" y="2926610"/>
              <a:ext cx="3663835" cy="2163962"/>
            </a:xfrm>
            <a:custGeom>
              <a:avLst/>
              <a:gdLst/>
              <a:ahLst/>
              <a:cxnLst/>
              <a:rect l="l" t="t" r="r" b="b"/>
              <a:pathLst>
                <a:path w="7660042" h="3245943">
                  <a:moveTo>
                    <a:pt x="7660042" y="0"/>
                  </a:moveTo>
                  <a:lnTo>
                    <a:pt x="0" y="0"/>
                  </a:lnTo>
                  <a:lnTo>
                    <a:pt x="0" y="3245943"/>
                  </a:lnTo>
                  <a:lnTo>
                    <a:pt x="7660042" y="3245943"/>
                  </a:lnTo>
                  <a:lnTo>
                    <a:pt x="7660042"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vi-VN"/>
            </a:p>
          </p:txBody>
        </p:sp>
        <p:sp>
          <p:nvSpPr>
            <p:cNvPr id="5" name="TextBox 5"/>
            <p:cNvSpPr txBox="1"/>
            <p:nvPr/>
          </p:nvSpPr>
          <p:spPr>
            <a:xfrm>
              <a:off x="7117725" y="3134346"/>
              <a:ext cx="3208833" cy="1477328"/>
            </a:xfrm>
            <a:prstGeom prst="rect">
              <a:avLst/>
            </a:prstGeom>
          </p:spPr>
          <p:txBody>
            <a:bodyPr lIns="0" tIns="0" rIns="0" bIns="0" rtlCol="0" anchor="t">
              <a:spAutoFit/>
            </a:bodyPr>
            <a:lstStyle/>
            <a:p>
              <a:pPr algn="ctr" defTabSz="609630"/>
              <a:r>
                <a:rPr lang="en-US" sz="4800" dirty="0" err="1">
                  <a:solidFill>
                    <a:srgbClr val="534340"/>
                  </a:solidFill>
                  <a:latin typeface="Cambria Bold"/>
                </a:rPr>
                <a:t>Chuẩn</a:t>
              </a:r>
              <a:r>
                <a:rPr lang="en-US" sz="4800" dirty="0">
                  <a:solidFill>
                    <a:srgbClr val="534340"/>
                  </a:solidFill>
                  <a:latin typeface="Cambria Bold"/>
                </a:rPr>
                <a:t> </a:t>
              </a:r>
              <a:r>
                <a:rPr lang="en-US" sz="4800" dirty="0" err="1">
                  <a:solidFill>
                    <a:srgbClr val="534340"/>
                  </a:solidFill>
                  <a:latin typeface="Cambria Bold"/>
                </a:rPr>
                <a:t>bị</a:t>
              </a:r>
              <a:r>
                <a:rPr lang="en-US" sz="4800" dirty="0">
                  <a:solidFill>
                    <a:srgbClr val="534340"/>
                  </a:solidFill>
                  <a:latin typeface="Cambria Bold"/>
                </a:rPr>
                <a:t> </a:t>
              </a:r>
              <a:r>
                <a:rPr lang="en-US" sz="4800" dirty="0" err="1">
                  <a:solidFill>
                    <a:srgbClr val="534340"/>
                  </a:solidFill>
                  <a:latin typeface="Cambria Bold"/>
                </a:rPr>
                <a:t>bài</a:t>
              </a:r>
              <a:r>
                <a:rPr lang="en-US" sz="4800" dirty="0">
                  <a:solidFill>
                    <a:srgbClr val="534340"/>
                  </a:solidFill>
                  <a:latin typeface="Cambria Bold"/>
                </a:rPr>
                <a:t> </a:t>
              </a:r>
              <a:r>
                <a:rPr lang="en-US" sz="4800" dirty="0" err="1">
                  <a:solidFill>
                    <a:srgbClr val="534340"/>
                  </a:solidFill>
                  <a:latin typeface="Cambria Bold"/>
                </a:rPr>
                <a:t>mới</a:t>
              </a:r>
              <a:endParaRPr lang="en-US" sz="4800" dirty="0">
                <a:solidFill>
                  <a:srgbClr val="534340"/>
                </a:solidFill>
                <a:latin typeface="Cambria Bold"/>
              </a:endParaRPr>
            </a:p>
          </p:txBody>
        </p:sp>
      </p:grpSp>
      <p:sp>
        <p:nvSpPr>
          <p:cNvPr id="7" name="Freeform 7"/>
          <p:cNvSpPr/>
          <p:nvPr/>
        </p:nvSpPr>
        <p:spPr>
          <a:xfrm rot="8247764">
            <a:off x="-1670441" y="-2035618"/>
            <a:ext cx="4022772" cy="3152847"/>
          </a:xfrm>
          <a:custGeom>
            <a:avLst/>
            <a:gdLst/>
            <a:ahLst/>
            <a:cxnLst/>
            <a:rect l="l" t="t" r="r" b="b"/>
            <a:pathLst>
              <a:path w="6034158" h="4729271">
                <a:moveTo>
                  <a:pt x="0" y="0"/>
                </a:moveTo>
                <a:lnTo>
                  <a:pt x="6034158" y="0"/>
                </a:lnTo>
                <a:lnTo>
                  <a:pt x="6034158" y="4729271"/>
                </a:lnTo>
                <a:lnTo>
                  <a:pt x="0" y="472927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vi-VN"/>
          </a:p>
        </p:txBody>
      </p:sp>
      <p:sp>
        <p:nvSpPr>
          <p:cNvPr id="8" name="Freeform 8"/>
          <p:cNvSpPr/>
          <p:nvPr/>
        </p:nvSpPr>
        <p:spPr>
          <a:xfrm rot="1777657">
            <a:off x="9784823" y="5184218"/>
            <a:ext cx="4817011" cy="3775333"/>
          </a:xfrm>
          <a:custGeom>
            <a:avLst/>
            <a:gdLst/>
            <a:ahLst/>
            <a:cxnLst/>
            <a:rect l="l" t="t" r="r" b="b"/>
            <a:pathLst>
              <a:path w="7225517" h="5662999">
                <a:moveTo>
                  <a:pt x="0" y="0"/>
                </a:moveTo>
                <a:lnTo>
                  <a:pt x="7225517" y="0"/>
                </a:lnTo>
                <a:lnTo>
                  <a:pt x="7225517" y="5662999"/>
                </a:lnTo>
                <a:lnTo>
                  <a:pt x="0" y="566299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vi-VN"/>
          </a:p>
        </p:txBody>
      </p:sp>
      <p:sp>
        <p:nvSpPr>
          <p:cNvPr id="9" name="Freeform 9"/>
          <p:cNvSpPr/>
          <p:nvPr/>
        </p:nvSpPr>
        <p:spPr>
          <a:xfrm rot="720159">
            <a:off x="-2089175" y="4883949"/>
            <a:ext cx="4875155" cy="4351075"/>
          </a:xfrm>
          <a:custGeom>
            <a:avLst/>
            <a:gdLst/>
            <a:ahLst/>
            <a:cxnLst/>
            <a:rect l="l" t="t" r="r" b="b"/>
            <a:pathLst>
              <a:path w="7312732" h="6526613">
                <a:moveTo>
                  <a:pt x="0" y="0"/>
                </a:moveTo>
                <a:lnTo>
                  <a:pt x="7312732" y="0"/>
                </a:lnTo>
                <a:lnTo>
                  <a:pt x="7312732" y="6526613"/>
                </a:lnTo>
                <a:lnTo>
                  <a:pt x="0" y="652661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vi-VN"/>
          </a:p>
        </p:txBody>
      </p:sp>
      <p:sp>
        <p:nvSpPr>
          <p:cNvPr id="10" name="Freeform 10"/>
          <p:cNvSpPr/>
          <p:nvPr/>
        </p:nvSpPr>
        <p:spPr>
          <a:xfrm rot="5400000">
            <a:off x="10742758" y="-1843497"/>
            <a:ext cx="4394873" cy="3922424"/>
          </a:xfrm>
          <a:custGeom>
            <a:avLst/>
            <a:gdLst/>
            <a:ahLst/>
            <a:cxnLst/>
            <a:rect l="l" t="t" r="r" b="b"/>
            <a:pathLst>
              <a:path w="6592310" h="5883636">
                <a:moveTo>
                  <a:pt x="0" y="0"/>
                </a:moveTo>
                <a:lnTo>
                  <a:pt x="6592310" y="0"/>
                </a:lnTo>
                <a:lnTo>
                  <a:pt x="6592310" y="5883637"/>
                </a:lnTo>
                <a:lnTo>
                  <a:pt x="0" y="588363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vi-VN"/>
          </a:p>
        </p:txBody>
      </p:sp>
      <p:pic>
        <p:nvPicPr>
          <p:cNvPr id="11" name="Picture 11"/>
          <p:cNvPicPr>
            <a:picLocks noChangeAspect="1"/>
          </p:cNvPicPr>
          <p:nvPr/>
        </p:nvPicPr>
        <p:blipFill>
          <a:blip r:embed="rId8"/>
          <a:stretch>
            <a:fillRect/>
          </a:stretch>
        </p:blipFill>
        <p:spPr>
          <a:xfrm>
            <a:off x="1727319" y="4629850"/>
            <a:ext cx="3903087" cy="1111895"/>
          </a:xfrm>
          <a:prstGeom prst="rect">
            <a:avLst/>
          </a:prstGeom>
        </p:spPr>
      </p:pic>
      <p:pic>
        <p:nvPicPr>
          <p:cNvPr id="12" name="Picture 12"/>
          <p:cNvPicPr>
            <a:picLocks noChangeAspect="1"/>
          </p:cNvPicPr>
          <p:nvPr/>
        </p:nvPicPr>
        <p:blipFill>
          <a:blip r:embed="rId9"/>
          <a:stretch>
            <a:fillRect/>
          </a:stretch>
        </p:blipFill>
        <p:spPr>
          <a:xfrm>
            <a:off x="7643418" y="4644020"/>
            <a:ext cx="3903087" cy="1111895"/>
          </a:xfrm>
          <a:prstGeom prst="rect">
            <a:avLst/>
          </a:prstGeom>
        </p:spPr>
      </p:pic>
      <p:grpSp>
        <p:nvGrpSpPr>
          <p:cNvPr id="14" name="Group 13">
            <a:extLst>
              <a:ext uri="{FF2B5EF4-FFF2-40B4-BE49-F238E27FC236}">
                <a16:creationId xmlns:a16="http://schemas.microsoft.com/office/drawing/2014/main" id="{9B820E91-ED99-DCC7-FC45-A83CC4B1B97C}"/>
              </a:ext>
            </a:extLst>
          </p:cNvPr>
          <p:cNvGrpSpPr/>
          <p:nvPr/>
        </p:nvGrpSpPr>
        <p:grpSpPr>
          <a:xfrm>
            <a:off x="821176" y="2754934"/>
            <a:ext cx="5106695" cy="2163962"/>
            <a:chOff x="685800" y="2791029"/>
            <a:chExt cx="5106695" cy="2163962"/>
          </a:xfrm>
        </p:grpSpPr>
        <p:sp>
          <p:nvSpPr>
            <p:cNvPr id="3" name="Freeform 3"/>
            <p:cNvSpPr/>
            <p:nvPr/>
          </p:nvSpPr>
          <p:spPr>
            <a:xfrm flipH="1">
              <a:off x="685800" y="2791029"/>
              <a:ext cx="5106695" cy="2163962"/>
            </a:xfrm>
            <a:custGeom>
              <a:avLst/>
              <a:gdLst/>
              <a:ahLst/>
              <a:cxnLst/>
              <a:rect l="l" t="t" r="r" b="b"/>
              <a:pathLst>
                <a:path w="7660042" h="3245943">
                  <a:moveTo>
                    <a:pt x="7660042" y="0"/>
                  </a:moveTo>
                  <a:lnTo>
                    <a:pt x="0" y="0"/>
                  </a:lnTo>
                  <a:lnTo>
                    <a:pt x="0" y="3245943"/>
                  </a:lnTo>
                  <a:lnTo>
                    <a:pt x="7660042" y="3245943"/>
                  </a:lnTo>
                  <a:lnTo>
                    <a:pt x="7660042"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vi-VN"/>
            </a:p>
          </p:txBody>
        </p:sp>
        <p:sp>
          <p:nvSpPr>
            <p:cNvPr id="13" name="TextBox 13"/>
            <p:cNvSpPr txBox="1"/>
            <p:nvPr/>
          </p:nvSpPr>
          <p:spPr>
            <a:xfrm>
              <a:off x="1042133" y="2989823"/>
              <a:ext cx="4404884" cy="1477328"/>
            </a:xfrm>
            <a:prstGeom prst="rect">
              <a:avLst/>
            </a:prstGeom>
          </p:spPr>
          <p:txBody>
            <a:bodyPr wrap="square" lIns="0" tIns="0" rIns="0" bIns="0" rtlCol="0" anchor="t">
              <a:spAutoFit/>
            </a:bodyPr>
            <a:lstStyle/>
            <a:p>
              <a:pPr algn="ctr" defTabSz="609630"/>
              <a:r>
                <a:rPr lang="en-US" sz="4800" dirty="0">
                  <a:solidFill>
                    <a:srgbClr val="534340"/>
                  </a:solidFill>
                  <a:latin typeface="Cambria Bold"/>
                </a:rPr>
                <a:t>Chia </a:t>
              </a:r>
              <a:r>
                <a:rPr lang="en-US" sz="4800" dirty="0" err="1">
                  <a:solidFill>
                    <a:srgbClr val="534340"/>
                  </a:solidFill>
                  <a:latin typeface="Cambria Bold"/>
                </a:rPr>
                <a:t>sẻ</a:t>
              </a:r>
              <a:r>
                <a:rPr lang="en-US" sz="4800" dirty="0">
                  <a:solidFill>
                    <a:srgbClr val="534340"/>
                  </a:solidFill>
                  <a:latin typeface="Cambria Bold"/>
                </a:rPr>
                <a:t> </a:t>
              </a:r>
              <a:r>
                <a:rPr lang="en-US" sz="4800" dirty="0" err="1">
                  <a:solidFill>
                    <a:srgbClr val="534340"/>
                  </a:solidFill>
                  <a:latin typeface="Cambria Bold"/>
                </a:rPr>
                <a:t>bài</a:t>
              </a:r>
              <a:r>
                <a:rPr lang="en-US" sz="4800" dirty="0">
                  <a:solidFill>
                    <a:srgbClr val="534340"/>
                  </a:solidFill>
                  <a:latin typeface="Cambria Bold"/>
                </a:rPr>
                <a:t> </a:t>
              </a:r>
              <a:r>
                <a:rPr lang="en-US" sz="4800" dirty="0" err="1">
                  <a:solidFill>
                    <a:srgbClr val="534340"/>
                  </a:solidFill>
                  <a:latin typeface="Cambria Bold"/>
                </a:rPr>
                <a:t>học</a:t>
              </a:r>
              <a:r>
                <a:rPr lang="en-US" sz="4800" dirty="0">
                  <a:solidFill>
                    <a:srgbClr val="534340"/>
                  </a:solidFill>
                  <a:latin typeface="Cambria Bold"/>
                </a:rPr>
                <a:t> </a:t>
              </a:r>
              <a:r>
                <a:rPr lang="en-US" sz="4800" dirty="0" err="1">
                  <a:solidFill>
                    <a:srgbClr val="534340"/>
                  </a:solidFill>
                  <a:latin typeface="Cambria Bold"/>
                </a:rPr>
                <a:t>với</a:t>
              </a:r>
              <a:r>
                <a:rPr lang="en-US" sz="4800" dirty="0">
                  <a:solidFill>
                    <a:srgbClr val="534340"/>
                  </a:solidFill>
                  <a:latin typeface="Cambria Bold"/>
                </a:rPr>
                <a:t> </a:t>
              </a:r>
              <a:r>
                <a:rPr lang="en-US" sz="4800" dirty="0" err="1">
                  <a:solidFill>
                    <a:srgbClr val="534340"/>
                  </a:solidFill>
                  <a:latin typeface="Cambria Bold"/>
                </a:rPr>
                <a:t>người</a:t>
              </a:r>
              <a:r>
                <a:rPr lang="en-US" sz="4800" dirty="0">
                  <a:solidFill>
                    <a:srgbClr val="534340"/>
                  </a:solidFill>
                  <a:latin typeface="Cambria Bold"/>
                </a:rPr>
                <a:t> </a:t>
              </a:r>
              <a:r>
                <a:rPr lang="en-US" sz="4800" dirty="0" err="1">
                  <a:solidFill>
                    <a:srgbClr val="534340"/>
                  </a:solidFill>
                  <a:latin typeface="Cambria Bold"/>
                </a:rPr>
                <a:t>thân</a:t>
              </a:r>
              <a:endParaRPr lang="en-US" sz="4800" dirty="0">
                <a:solidFill>
                  <a:srgbClr val="534340"/>
                </a:solidFill>
                <a:latin typeface="Cambria Bold"/>
              </a:endParaRPr>
            </a:p>
          </p:txBody>
        </p:sp>
      </p:grpSp>
      <p:sp>
        <p:nvSpPr>
          <p:cNvPr id="6" name="Freeform 6"/>
          <p:cNvSpPr/>
          <p:nvPr/>
        </p:nvSpPr>
        <p:spPr>
          <a:xfrm>
            <a:off x="5740841" y="2953728"/>
            <a:ext cx="1985502" cy="4429992"/>
          </a:xfrm>
          <a:custGeom>
            <a:avLst/>
            <a:gdLst/>
            <a:ahLst/>
            <a:cxnLst/>
            <a:rect l="l" t="t" r="r" b="b"/>
            <a:pathLst>
              <a:path w="2728227" h="5536991">
                <a:moveTo>
                  <a:pt x="0" y="0"/>
                </a:moveTo>
                <a:lnTo>
                  <a:pt x="2728227" y="0"/>
                </a:lnTo>
                <a:lnTo>
                  <a:pt x="2728227" y="5536991"/>
                </a:lnTo>
                <a:lnTo>
                  <a:pt x="0" y="553699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vi-VN"/>
          </a:p>
        </p:txBody>
      </p:sp>
      <p:pic>
        <p:nvPicPr>
          <p:cNvPr id="2" name="Picture 1">
            <a:extLst>
              <a:ext uri="{FF2B5EF4-FFF2-40B4-BE49-F238E27FC236}">
                <a16:creationId xmlns:a16="http://schemas.microsoft.com/office/drawing/2014/main" id="{DF0385C9-A14B-086B-44C8-060B6AB91149}"/>
              </a:ext>
            </a:extLst>
          </p:cNvPr>
          <p:cNvPicPr>
            <a:picLocks noChangeAspect="1"/>
          </p:cNvPicPr>
          <p:nvPr/>
        </p:nvPicPr>
        <p:blipFill>
          <a:blip r:embed="rId12"/>
          <a:stretch>
            <a:fillRect/>
          </a:stretch>
        </p:blipFill>
        <p:spPr>
          <a:xfrm>
            <a:off x="2630605" y="287717"/>
            <a:ext cx="6626926" cy="315190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2" presetClass="entr" presetSubtype="4"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down)">
                                      <p:cBhvr>
                                        <p:cTn id="13" dur="500"/>
                                        <p:tgtEl>
                                          <p:spTgt spid="14"/>
                                        </p:tgtEl>
                                      </p:cBhvr>
                                    </p:animEffect>
                                  </p:childTnLst>
                                </p:cTn>
                              </p:par>
                              <p:par>
                                <p:cTn id="14" presetID="22" presetClass="entr" presetSubtype="4"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down)">
                                      <p:cBhvr>
                                        <p:cTn id="1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4FCD9"/>
        </a:solidFill>
        <a:effectLst/>
      </p:bgPr>
    </p:bg>
    <p:spTree>
      <p:nvGrpSpPr>
        <p:cNvPr id="1" name=""/>
        <p:cNvGrpSpPr/>
        <p:nvPr/>
      </p:nvGrpSpPr>
      <p:grpSpPr>
        <a:xfrm>
          <a:off x="0" y="0"/>
          <a:ext cx="0" cy="0"/>
          <a:chOff x="0" y="0"/>
          <a:chExt cx="0" cy="0"/>
        </a:xfrm>
      </p:grpSpPr>
      <p:sp>
        <p:nvSpPr>
          <p:cNvPr id="2" name="Freeform 2"/>
          <p:cNvSpPr/>
          <p:nvPr/>
        </p:nvSpPr>
        <p:spPr>
          <a:xfrm rot="1777657">
            <a:off x="-2071859" y="5407551"/>
            <a:ext cx="4022772" cy="3152847"/>
          </a:xfrm>
          <a:custGeom>
            <a:avLst/>
            <a:gdLst/>
            <a:ahLst/>
            <a:cxnLst/>
            <a:rect l="l" t="t" r="r" b="b"/>
            <a:pathLst>
              <a:path w="6034158" h="4729271">
                <a:moveTo>
                  <a:pt x="0" y="0"/>
                </a:moveTo>
                <a:lnTo>
                  <a:pt x="6034158" y="0"/>
                </a:lnTo>
                <a:lnTo>
                  <a:pt x="6034158" y="4729271"/>
                </a:lnTo>
                <a:lnTo>
                  <a:pt x="0" y="472927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vi-VN"/>
          </a:p>
        </p:txBody>
      </p:sp>
      <p:sp>
        <p:nvSpPr>
          <p:cNvPr id="3" name="Freeform 3"/>
          <p:cNvSpPr/>
          <p:nvPr/>
        </p:nvSpPr>
        <p:spPr>
          <a:xfrm rot="1777657">
            <a:off x="9434341" y="-2028534"/>
            <a:ext cx="4022772" cy="3152847"/>
          </a:xfrm>
          <a:custGeom>
            <a:avLst/>
            <a:gdLst/>
            <a:ahLst/>
            <a:cxnLst/>
            <a:rect l="l" t="t" r="r" b="b"/>
            <a:pathLst>
              <a:path w="6034158" h="4729271">
                <a:moveTo>
                  <a:pt x="0" y="0"/>
                </a:moveTo>
                <a:lnTo>
                  <a:pt x="6034158" y="0"/>
                </a:lnTo>
                <a:lnTo>
                  <a:pt x="6034158" y="4729271"/>
                </a:lnTo>
                <a:lnTo>
                  <a:pt x="0" y="472927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vi-VN"/>
          </a:p>
        </p:txBody>
      </p:sp>
      <p:sp>
        <p:nvSpPr>
          <p:cNvPr id="4" name="Freeform 4"/>
          <p:cNvSpPr/>
          <p:nvPr/>
        </p:nvSpPr>
        <p:spPr>
          <a:xfrm>
            <a:off x="234397" y="678530"/>
            <a:ext cx="11030468" cy="3979405"/>
          </a:xfrm>
          <a:custGeom>
            <a:avLst/>
            <a:gdLst/>
            <a:ahLst/>
            <a:cxnLst/>
            <a:rect l="l" t="t" r="r" b="b"/>
            <a:pathLst>
              <a:path w="16738390" h="4686749">
                <a:moveTo>
                  <a:pt x="0" y="0"/>
                </a:moveTo>
                <a:lnTo>
                  <a:pt x="16738390" y="0"/>
                </a:lnTo>
                <a:lnTo>
                  <a:pt x="16738390" y="4686749"/>
                </a:lnTo>
                <a:lnTo>
                  <a:pt x="0" y="468674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dirty="0"/>
          </a:p>
        </p:txBody>
      </p:sp>
      <p:sp>
        <p:nvSpPr>
          <p:cNvPr id="5" name="Freeform 5"/>
          <p:cNvSpPr/>
          <p:nvPr/>
        </p:nvSpPr>
        <p:spPr>
          <a:xfrm>
            <a:off x="3071104" y="3959522"/>
            <a:ext cx="6049794" cy="4234856"/>
          </a:xfrm>
          <a:custGeom>
            <a:avLst/>
            <a:gdLst/>
            <a:ahLst/>
            <a:cxnLst/>
            <a:rect l="l" t="t" r="r" b="b"/>
            <a:pathLst>
              <a:path w="9074691" h="6352284">
                <a:moveTo>
                  <a:pt x="0" y="0"/>
                </a:moveTo>
                <a:lnTo>
                  <a:pt x="9074690" y="0"/>
                </a:lnTo>
                <a:lnTo>
                  <a:pt x="9074690" y="6352284"/>
                </a:lnTo>
                <a:lnTo>
                  <a:pt x="0" y="635228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vi-VN"/>
          </a:p>
        </p:txBody>
      </p:sp>
      <p:sp>
        <p:nvSpPr>
          <p:cNvPr id="7" name="Freeform 7"/>
          <p:cNvSpPr/>
          <p:nvPr/>
        </p:nvSpPr>
        <p:spPr>
          <a:xfrm rot="720159">
            <a:off x="-2203180" y="-2773698"/>
            <a:ext cx="4875155" cy="4351075"/>
          </a:xfrm>
          <a:custGeom>
            <a:avLst/>
            <a:gdLst/>
            <a:ahLst/>
            <a:cxnLst/>
            <a:rect l="l" t="t" r="r" b="b"/>
            <a:pathLst>
              <a:path w="7312732" h="6526613">
                <a:moveTo>
                  <a:pt x="0" y="0"/>
                </a:moveTo>
                <a:lnTo>
                  <a:pt x="7312731" y="0"/>
                </a:lnTo>
                <a:lnTo>
                  <a:pt x="7312731" y="6526613"/>
                </a:lnTo>
                <a:lnTo>
                  <a:pt x="0" y="652661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vi-VN"/>
          </a:p>
        </p:txBody>
      </p:sp>
      <p:sp>
        <p:nvSpPr>
          <p:cNvPr id="8" name="Freeform 8"/>
          <p:cNvSpPr/>
          <p:nvPr/>
        </p:nvSpPr>
        <p:spPr>
          <a:xfrm rot="5400000">
            <a:off x="9994564" y="4724323"/>
            <a:ext cx="4394873" cy="3922424"/>
          </a:xfrm>
          <a:custGeom>
            <a:avLst/>
            <a:gdLst/>
            <a:ahLst/>
            <a:cxnLst/>
            <a:rect l="l" t="t" r="r" b="b"/>
            <a:pathLst>
              <a:path w="6592310" h="5883636">
                <a:moveTo>
                  <a:pt x="0" y="0"/>
                </a:moveTo>
                <a:lnTo>
                  <a:pt x="6592310" y="0"/>
                </a:lnTo>
                <a:lnTo>
                  <a:pt x="6592310" y="5883636"/>
                </a:lnTo>
                <a:lnTo>
                  <a:pt x="0" y="588363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vi-VN"/>
          </a:p>
        </p:txBody>
      </p:sp>
      <p:sp>
        <p:nvSpPr>
          <p:cNvPr id="9" name="Freeform 9"/>
          <p:cNvSpPr/>
          <p:nvPr/>
        </p:nvSpPr>
        <p:spPr>
          <a:xfrm rot="-5400000">
            <a:off x="-367716" y="821865"/>
            <a:ext cx="2300630" cy="1619068"/>
          </a:xfrm>
          <a:custGeom>
            <a:avLst/>
            <a:gdLst/>
            <a:ahLst/>
            <a:cxnLst/>
            <a:rect l="l" t="t" r="r" b="b"/>
            <a:pathLst>
              <a:path w="3450945" h="2428602">
                <a:moveTo>
                  <a:pt x="0" y="0"/>
                </a:moveTo>
                <a:lnTo>
                  <a:pt x="3450944" y="0"/>
                </a:lnTo>
                <a:lnTo>
                  <a:pt x="3450944" y="2428602"/>
                </a:lnTo>
                <a:lnTo>
                  <a:pt x="0" y="2428602"/>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vi-VN"/>
          </a:p>
        </p:txBody>
      </p:sp>
      <p:sp>
        <p:nvSpPr>
          <p:cNvPr id="10" name="Freeform 10"/>
          <p:cNvSpPr/>
          <p:nvPr/>
        </p:nvSpPr>
        <p:spPr>
          <a:xfrm rot="-5400000" flipV="1">
            <a:off x="10448134" y="662579"/>
            <a:ext cx="2047091" cy="1440641"/>
          </a:xfrm>
          <a:custGeom>
            <a:avLst/>
            <a:gdLst/>
            <a:ahLst/>
            <a:cxnLst/>
            <a:rect l="l" t="t" r="r" b="b"/>
            <a:pathLst>
              <a:path w="3070637" h="2160961">
                <a:moveTo>
                  <a:pt x="0" y="2160961"/>
                </a:moveTo>
                <a:lnTo>
                  <a:pt x="3070637" y="2160961"/>
                </a:lnTo>
                <a:lnTo>
                  <a:pt x="3070637" y="0"/>
                </a:lnTo>
                <a:lnTo>
                  <a:pt x="0" y="0"/>
                </a:lnTo>
                <a:lnTo>
                  <a:pt x="0" y="2160961"/>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vi-VN"/>
          </a:p>
        </p:txBody>
      </p:sp>
      <p:pic>
        <p:nvPicPr>
          <p:cNvPr id="6" name="Picture 5">
            <a:extLst>
              <a:ext uri="{FF2B5EF4-FFF2-40B4-BE49-F238E27FC236}">
                <a16:creationId xmlns:a16="http://schemas.microsoft.com/office/drawing/2014/main" id="{C28B83E5-77CB-AA2C-F1D3-5D7D2DE63A74}"/>
              </a:ext>
            </a:extLst>
          </p:cNvPr>
          <p:cNvPicPr>
            <a:picLocks noChangeAspect="1"/>
          </p:cNvPicPr>
          <p:nvPr/>
        </p:nvPicPr>
        <p:blipFill>
          <a:blip r:embed="rId12"/>
          <a:stretch>
            <a:fillRect/>
          </a:stretch>
        </p:blipFill>
        <p:spPr>
          <a:xfrm>
            <a:off x="754681" y="508142"/>
            <a:ext cx="10973751" cy="446875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4FCD9"/>
        </a:solidFill>
        <a:effectLst/>
      </p:bgPr>
    </p:bg>
    <p:spTree>
      <p:nvGrpSpPr>
        <p:cNvPr id="1" name=""/>
        <p:cNvGrpSpPr/>
        <p:nvPr/>
      </p:nvGrpSpPr>
      <p:grpSpPr>
        <a:xfrm>
          <a:off x="0" y="0"/>
          <a:ext cx="0" cy="0"/>
          <a:chOff x="0" y="0"/>
          <a:chExt cx="0" cy="0"/>
        </a:xfrm>
      </p:grpSpPr>
      <p:sp>
        <p:nvSpPr>
          <p:cNvPr id="2" name="Freeform 2"/>
          <p:cNvSpPr/>
          <p:nvPr/>
        </p:nvSpPr>
        <p:spPr>
          <a:xfrm rot="-5400000">
            <a:off x="2656579" y="-2323912"/>
            <a:ext cx="6587083" cy="11505823"/>
          </a:xfrm>
          <a:custGeom>
            <a:avLst/>
            <a:gdLst/>
            <a:ahLst/>
            <a:cxnLst/>
            <a:rect l="l" t="t" r="r" b="b"/>
            <a:pathLst>
              <a:path w="9880625" h="17258734">
                <a:moveTo>
                  <a:pt x="0" y="0"/>
                </a:moveTo>
                <a:lnTo>
                  <a:pt x="9880626" y="0"/>
                </a:lnTo>
                <a:lnTo>
                  <a:pt x="9880626" y="17258734"/>
                </a:lnTo>
                <a:lnTo>
                  <a:pt x="0" y="1725873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vi-VN"/>
          </a:p>
        </p:txBody>
      </p:sp>
      <p:sp>
        <p:nvSpPr>
          <p:cNvPr id="3" name="Freeform 3"/>
          <p:cNvSpPr/>
          <p:nvPr/>
        </p:nvSpPr>
        <p:spPr>
          <a:xfrm rot="5658836">
            <a:off x="10432308" y="-1624993"/>
            <a:ext cx="3492395" cy="3116963"/>
          </a:xfrm>
          <a:custGeom>
            <a:avLst/>
            <a:gdLst/>
            <a:ahLst/>
            <a:cxnLst/>
            <a:rect l="l" t="t" r="r" b="b"/>
            <a:pathLst>
              <a:path w="5238593" h="4675444">
                <a:moveTo>
                  <a:pt x="0" y="0"/>
                </a:moveTo>
                <a:lnTo>
                  <a:pt x="5238593" y="0"/>
                </a:lnTo>
                <a:lnTo>
                  <a:pt x="5238593" y="4675444"/>
                </a:lnTo>
                <a:lnTo>
                  <a:pt x="0" y="467544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vi-VN"/>
          </a:p>
        </p:txBody>
      </p:sp>
      <p:sp>
        <p:nvSpPr>
          <p:cNvPr id="4" name="Freeform 4"/>
          <p:cNvSpPr/>
          <p:nvPr/>
        </p:nvSpPr>
        <p:spPr>
          <a:xfrm rot="8247764">
            <a:off x="-1621595" y="-1840400"/>
            <a:ext cx="4022772" cy="3152847"/>
          </a:xfrm>
          <a:custGeom>
            <a:avLst/>
            <a:gdLst/>
            <a:ahLst/>
            <a:cxnLst/>
            <a:rect l="l" t="t" r="r" b="b"/>
            <a:pathLst>
              <a:path w="6034158" h="4729271">
                <a:moveTo>
                  <a:pt x="0" y="0"/>
                </a:moveTo>
                <a:lnTo>
                  <a:pt x="6034158" y="0"/>
                </a:lnTo>
                <a:lnTo>
                  <a:pt x="6034158" y="4729271"/>
                </a:lnTo>
                <a:lnTo>
                  <a:pt x="0" y="472927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vi-VN"/>
          </a:p>
        </p:txBody>
      </p:sp>
      <p:sp>
        <p:nvSpPr>
          <p:cNvPr id="5" name="Freeform 5"/>
          <p:cNvSpPr/>
          <p:nvPr/>
        </p:nvSpPr>
        <p:spPr>
          <a:xfrm rot="1777657">
            <a:off x="9784823" y="5184218"/>
            <a:ext cx="4817011" cy="3775333"/>
          </a:xfrm>
          <a:custGeom>
            <a:avLst/>
            <a:gdLst/>
            <a:ahLst/>
            <a:cxnLst/>
            <a:rect l="l" t="t" r="r" b="b"/>
            <a:pathLst>
              <a:path w="7225517" h="5662999">
                <a:moveTo>
                  <a:pt x="0" y="0"/>
                </a:moveTo>
                <a:lnTo>
                  <a:pt x="7225517" y="0"/>
                </a:lnTo>
                <a:lnTo>
                  <a:pt x="7225517" y="5662999"/>
                </a:lnTo>
                <a:lnTo>
                  <a:pt x="0" y="566299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vi-VN"/>
          </a:p>
        </p:txBody>
      </p:sp>
      <p:sp>
        <p:nvSpPr>
          <p:cNvPr id="6" name="Freeform 6"/>
          <p:cNvSpPr/>
          <p:nvPr/>
        </p:nvSpPr>
        <p:spPr>
          <a:xfrm>
            <a:off x="1309536" y="535460"/>
            <a:ext cx="1532553" cy="1721969"/>
          </a:xfrm>
          <a:custGeom>
            <a:avLst/>
            <a:gdLst/>
            <a:ahLst/>
            <a:cxnLst/>
            <a:rect l="l" t="t" r="r" b="b"/>
            <a:pathLst>
              <a:path w="2298829" h="2582954">
                <a:moveTo>
                  <a:pt x="0" y="0"/>
                </a:moveTo>
                <a:lnTo>
                  <a:pt x="2298829" y="0"/>
                </a:lnTo>
                <a:lnTo>
                  <a:pt x="2298829" y="2582954"/>
                </a:lnTo>
                <a:lnTo>
                  <a:pt x="0" y="258295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vi-VN"/>
          </a:p>
        </p:txBody>
      </p:sp>
      <p:sp>
        <p:nvSpPr>
          <p:cNvPr id="7" name="Rectangle: Rounded Corners 6">
            <a:extLst>
              <a:ext uri="{FF2B5EF4-FFF2-40B4-BE49-F238E27FC236}">
                <a16:creationId xmlns:a16="http://schemas.microsoft.com/office/drawing/2014/main" id="{B590F1B3-A10E-E984-5186-62A2408AB180}"/>
              </a:ext>
            </a:extLst>
          </p:cNvPr>
          <p:cNvSpPr/>
          <p:nvPr/>
        </p:nvSpPr>
        <p:spPr>
          <a:xfrm>
            <a:off x="407773" y="2737373"/>
            <a:ext cx="11133437" cy="3352277"/>
          </a:xfrm>
          <a:prstGeom prst="roundRect">
            <a:avLst>
              <a:gd name="adj" fmla="val 23181"/>
            </a:avLst>
          </a:prstGeom>
          <a:solidFill>
            <a:schemeClr val="bg1"/>
          </a:solidFill>
          <a:ln w="38100">
            <a:solidFill>
              <a:srgbClr val="39802E"/>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3600" b="1" dirty="0" err="1">
                <a:solidFill>
                  <a:schemeClr val="tx1"/>
                </a:solidFill>
                <a:latin typeface="Cambria" panose="02040503050406030204" pitchFamily="18" charset="0"/>
                <a:ea typeface="Cambria" panose="02040503050406030204" pitchFamily="18" charset="0"/>
              </a:rPr>
              <a:t>Cách</a:t>
            </a:r>
            <a:r>
              <a:rPr lang="en-US" sz="3600" b="1" dirty="0">
                <a:solidFill>
                  <a:schemeClr val="tx1"/>
                </a:solidFill>
                <a:latin typeface="Cambria" panose="02040503050406030204" pitchFamily="18" charset="0"/>
                <a:ea typeface="Cambria" panose="02040503050406030204" pitchFamily="18" charset="0"/>
              </a:rPr>
              <a:t> </a:t>
            </a:r>
            <a:r>
              <a:rPr lang="en-US" sz="3600" b="1" dirty="0" err="1">
                <a:solidFill>
                  <a:schemeClr val="tx1"/>
                </a:solidFill>
                <a:latin typeface="Cambria" panose="02040503050406030204" pitchFamily="18" charset="0"/>
                <a:ea typeface="Cambria" panose="02040503050406030204" pitchFamily="18" charset="0"/>
              </a:rPr>
              <a:t>chơi</a:t>
            </a:r>
            <a:r>
              <a:rPr lang="en-US" sz="3600" b="1" dirty="0">
                <a:solidFill>
                  <a:schemeClr val="tx1"/>
                </a:solidFill>
                <a:latin typeface="Cambria" panose="02040503050406030204" pitchFamily="18" charset="0"/>
                <a:ea typeface="Cambria" panose="02040503050406030204" pitchFamily="18" charset="0"/>
              </a:rPr>
              <a:t> </a:t>
            </a:r>
            <a:r>
              <a:rPr lang="en-US" sz="3600" b="1" dirty="0" err="1">
                <a:solidFill>
                  <a:schemeClr val="tx1"/>
                </a:solidFill>
                <a:latin typeface="Cambria" panose="02040503050406030204" pitchFamily="18" charset="0"/>
                <a:ea typeface="Cambria" panose="02040503050406030204" pitchFamily="18" charset="0"/>
              </a:rPr>
              <a:t>như</a:t>
            </a:r>
            <a:r>
              <a:rPr lang="en-US" sz="3600" b="1" dirty="0">
                <a:solidFill>
                  <a:schemeClr val="tx1"/>
                </a:solidFill>
                <a:latin typeface="Cambria" panose="02040503050406030204" pitchFamily="18" charset="0"/>
                <a:ea typeface="Cambria" panose="02040503050406030204" pitchFamily="18" charset="0"/>
              </a:rPr>
              <a:t> </a:t>
            </a:r>
            <a:r>
              <a:rPr lang="en-US" sz="3600" b="1" dirty="0" err="1">
                <a:solidFill>
                  <a:schemeClr val="tx1"/>
                </a:solidFill>
                <a:latin typeface="Cambria" panose="02040503050406030204" pitchFamily="18" charset="0"/>
                <a:ea typeface="Cambria" panose="02040503050406030204" pitchFamily="18" charset="0"/>
              </a:rPr>
              <a:t>sau</a:t>
            </a:r>
            <a:r>
              <a:rPr lang="en-US" sz="3600" b="1" dirty="0">
                <a:solidFill>
                  <a:schemeClr val="tx1"/>
                </a:solidFill>
                <a:latin typeface="Cambria" panose="02040503050406030204" pitchFamily="18" charset="0"/>
                <a:ea typeface="Cambria" panose="02040503050406030204" pitchFamily="18" charset="0"/>
              </a:rPr>
              <a:t>: </a:t>
            </a:r>
            <a:r>
              <a:rPr lang="en-US" sz="3600" dirty="0" err="1">
                <a:solidFill>
                  <a:schemeClr val="tx1"/>
                </a:solidFill>
                <a:latin typeface="Cambria" panose="02040503050406030204" pitchFamily="18" charset="0"/>
                <a:ea typeface="Cambria" panose="02040503050406030204" pitchFamily="18" charset="0"/>
              </a:rPr>
              <a:t>Cả</a:t>
            </a:r>
            <a:r>
              <a:rPr lang="en-US" sz="3600" dirty="0">
                <a:solidFill>
                  <a:schemeClr val="tx1"/>
                </a:solidFill>
                <a:latin typeface="Cambria" panose="02040503050406030204" pitchFamily="18" charset="0"/>
                <a:ea typeface="Cambria" panose="02040503050406030204" pitchFamily="18" charset="0"/>
              </a:rPr>
              <a:t> </a:t>
            </a:r>
            <a:r>
              <a:rPr lang="en-US" sz="3600" dirty="0" err="1">
                <a:solidFill>
                  <a:schemeClr val="tx1"/>
                </a:solidFill>
                <a:latin typeface="Cambria" panose="02040503050406030204" pitchFamily="18" charset="0"/>
                <a:ea typeface="Cambria" panose="02040503050406030204" pitchFamily="18" charset="0"/>
              </a:rPr>
              <a:t>lớp</a:t>
            </a:r>
            <a:r>
              <a:rPr lang="en-US" sz="3600" dirty="0">
                <a:solidFill>
                  <a:schemeClr val="tx1"/>
                </a:solidFill>
                <a:latin typeface="Cambria" panose="02040503050406030204" pitchFamily="18" charset="0"/>
                <a:ea typeface="Cambria" panose="02040503050406030204" pitchFamily="18" charset="0"/>
              </a:rPr>
              <a:t> </a:t>
            </a:r>
            <a:r>
              <a:rPr lang="en-US" sz="3600" dirty="0" err="1">
                <a:solidFill>
                  <a:schemeClr val="tx1"/>
                </a:solidFill>
                <a:latin typeface="Cambria" panose="02040503050406030204" pitchFamily="18" charset="0"/>
                <a:ea typeface="Cambria" panose="02040503050406030204" pitchFamily="18" charset="0"/>
              </a:rPr>
              <a:t>sẽ</a:t>
            </a:r>
            <a:r>
              <a:rPr lang="en-US" sz="3600" dirty="0">
                <a:solidFill>
                  <a:schemeClr val="tx1"/>
                </a:solidFill>
                <a:latin typeface="Cambria" panose="02040503050406030204" pitchFamily="18" charset="0"/>
                <a:ea typeface="Cambria" panose="02040503050406030204" pitchFamily="18" charset="0"/>
              </a:rPr>
              <a:t> </a:t>
            </a:r>
            <a:r>
              <a:rPr lang="en-US" sz="3600" dirty="0" err="1">
                <a:solidFill>
                  <a:schemeClr val="tx1"/>
                </a:solidFill>
                <a:latin typeface="Cambria" panose="02040503050406030204" pitchFamily="18" charset="0"/>
                <a:ea typeface="Cambria" panose="02040503050406030204" pitchFamily="18" charset="0"/>
              </a:rPr>
              <a:t>cùng</a:t>
            </a:r>
            <a:r>
              <a:rPr lang="en-US" sz="3600" dirty="0">
                <a:solidFill>
                  <a:schemeClr val="tx1"/>
                </a:solidFill>
                <a:latin typeface="Cambria" panose="02040503050406030204" pitchFamily="18" charset="0"/>
                <a:ea typeface="Cambria" panose="02040503050406030204" pitchFamily="18" charset="0"/>
              </a:rPr>
              <a:t> </a:t>
            </a:r>
            <a:r>
              <a:rPr lang="en-US" sz="3600" dirty="0" err="1">
                <a:solidFill>
                  <a:schemeClr val="tx1"/>
                </a:solidFill>
                <a:latin typeface="Cambria" panose="02040503050406030204" pitchFamily="18" charset="0"/>
                <a:ea typeface="Cambria" panose="02040503050406030204" pitchFamily="18" charset="0"/>
              </a:rPr>
              <a:t>hát</a:t>
            </a:r>
            <a:r>
              <a:rPr lang="en-US" sz="3600" dirty="0">
                <a:solidFill>
                  <a:schemeClr val="tx1"/>
                </a:solidFill>
                <a:latin typeface="Cambria" panose="02040503050406030204" pitchFamily="18" charset="0"/>
                <a:ea typeface="Cambria" panose="02040503050406030204" pitchFamily="18" charset="0"/>
              </a:rPr>
              <a:t> </a:t>
            </a:r>
            <a:r>
              <a:rPr lang="en-US" sz="3600" dirty="0" err="1">
                <a:solidFill>
                  <a:schemeClr val="tx1"/>
                </a:solidFill>
                <a:latin typeface="Cambria" panose="02040503050406030204" pitchFamily="18" charset="0"/>
                <a:ea typeface="Cambria" panose="02040503050406030204" pitchFamily="18" charset="0"/>
              </a:rPr>
              <a:t>và</a:t>
            </a:r>
            <a:r>
              <a:rPr lang="en-US" sz="3600" dirty="0">
                <a:solidFill>
                  <a:schemeClr val="tx1"/>
                </a:solidFill>
                <a:latin typeface="Cambria" panose="02040503050406030204" pitchFamily="18" charset="0"/>
                <a:ea typeface="Cambria" panose="02040503050406030204" pitchFamily="18" charset="0"/>
              </a:rPr>
              <a:t> </a:t>
            </a:r>
            <a:r>
              <a:rPr lang="en-US" sz="3600" dirty="0" err="1">
                <a:solidFill>
                  <a:schemeClr val="tx1"/>
                </a:solidFill>
                <a:latin typeface="Cambria" panose="02040503050406030204" pitchFamily="18" charset="0"/>
                <a:ea typeface="Cambria" panose="02040503050406030204" pitchFamily="18" charset="0"/>
              </a:rPr>
              <a:t>chuyền</a:t>
            </a:r>
            <a:r>
              <a:rPr lang="en-US" sz="3600" dirty="0">
                <a:solidFill>
                  <a:schemeClr val="tx1"/>
                </a:solidFill>
                <a:latin typeface="Cambria" panose="02040503050406030204" pitchFamily="18" charset="0"/>
                <a:ea typeface="Cambria" panose="02040503050406030204" pitchFamily="18" charset="0"/>
              </a:rPr>
              <a:t> </a:t>
            </a:r>
            <a:r>
              <a:rPr lang="en-US" sz="3600" dirty="0" err="1">
                <a:solidFill>
                  <a:schemeClr val="tx1"/>
                </a:solidFill>
                <a:latin typeface="Cambria" panose="02040503050406030204" pitchFamily="18" charset="0"/>
                <a:ea typeface="Cambria" panose="02040503050406030204" pitchFamily="18" charset="0"/>
              </a:rPr>
              <a:t>hộp</a:t>
            </a:r>
            <a:r>
              <a:rPr lang="en-US" sz="3600" dirty="0">
                <a:solidFill>
                  <a:schemeClr val="tx1"/>
                </a:solidFill>
                <a:latin typeface="Cambria" panose="02040503050406030204" pitchFamily="18" charset="0"/>
                <a:ea typeface="Cambria" panose="02040503050406030204" pitchFamily="18" charset="0"/>
              </a:rPr>
              <a:t> </a:t>
            </a:r>
            <a:r>
              <a:rPr lang="en-US" sz="3600" dirty="0" err="1">
                <a:solidFill>
                  <a:schemeClr val="tx1"/>
                </a:solidFill>
                <a:latin typeface="Cambria" panose="02040503050406030204" pitchFamily="18" charset="0"/>
                <a:ea typeface="Cambria" panose="02040503050406030204" pitchFamily="18" charset="0"/>
              </a:rPr>
              <a:t>cho</a:t>
            </a:r>
            <a:r>
              <a:rPr lang="en-US" sz="3600" dirty="0">
                <a:solidFill>
                  <a:schemeClr val="tx1"/>
                </a:solidFill>
                <a:latin typeface="Cambria" panose="02040503050406030204" pitchFamily="18" charset="0"/>
                <a:ea typeface="Cambria" panose="02040503050406030204" pitchFamily="18" charset="0"/>
              </a:rPr>
              <a:t> </a:t>
            </a:r>
            <a:r>
              <a:rPr lang="en-US" sz="3600" dirty="0" err="1">
                <a:solidFill>
                  <a:schemeClr val="tx1"/>
                </a:solidFill>
                <a:latin typeface="Cambria" panose="02040503050406030204" pitchFamily="18" charset="0"/>
                <a:ea typeface="Cambria" panose="02040503050406030204" pitchFamily="18" charset="0"/>
              </a:rPr>
              <a:t>nhau</a:t>
            </a:r>
            <a:r>
              <a:rPr lang="en-US" sz="3600" dirty="0">
                <a:solidFill>
                  <a:schemeClr val="tx1"/>
                </a:solidFill>
                <a:latin typeface="Cambria" panose="02040503050406030204" pitchFamily="18" charset="0"/>
                <a:ea typeface="Cambria" panose="02040503050406030204" pitchFamily="18" charset="0"/>
              </a:rPr>
              <a:t>, </a:t>
            </a:r>
            <a:r>
              <a:rPr lang="en-US" sz="3600" dirty="0" err="1">
                <a:solidFill>
                  <a:schemeClr val="tx1"/>
                </a:solidFill>
                <a:latin typeface="Cambria" panose="02040503050406030204" pitchFamily="18" charset="0"/>
                <a:ea typeface="Cambria" panose="02040503050406030204" pitchFamily="18" charset="0"/>
              </a:rPr>
              <a:t>khi</a:t>
            </a:r>
            <a:r>
              <a:rPr lang="en-US" sz="3600" dirty="0">
                <a:solidFill>
                  <a:schemeClr val="tx1"/>
                </a:solidFill>
                <a:latin typeface="Cambria" panose="02040503050406030204" pitchFamily="18" charset="0"/>
                <a:ea typeface="Cambria" panose="02040503050406030204" pitchFamily="18" charset="0"/>
              </a:rPr>
              <a:t> </a:t>
            </a:r>
            <a:r>
              <a:rPr lang="en-US" sz="3600" dirty="0" err="1">
                <a:solidFill>
                  <a:schemeClr val="tx1"/>
                </a:solidFill>
                <a:latin typeface="Cambria" panose="02040503050406030204" pitchFamily="18" charset="0"/>
                <a:ea typeface="Cambria" panose="02040503050406030204" pitchFamily="18" charset="0"/>
              </a:rPr>
              <a:t>nhạc</a:t>
            </a:r>
            <a:r>
              <a:rPr lang="en-US" sz="3600" dirty="0">
                <a:solidFill>
                  <a:schemeClr val="tx1"/>
                </a:solidFill>
                <a:latin typeface="Cambria" panose="02040503050406030204" pitchFamily="18" charset="0"/>
                <a:ea typeface="Cambria" panose="02040503050406030204" pitchFamily="18" charset="0"/>
              </a:rPr>
              <a:t> </a:t>
            </a:r>
            <a:r>
              <a:rPr lang="en-US" sz="3600" dirty="0" err="1">
                <a:solidFill>
                  <a:schemeClr val="tx1"/>
                </a:solidFill>
                <a:latin typeface="Cambria" panose="02040503050406030204" pitchFamily="18" charset="0"/>
                <a:ea typeface="Cambria" panose="02040503050406030204" pitchFamily="18" charset="0"/>
              </a:rPr>
              <a:t>dừng</a:t>
            </a:r>
            <a:r>
              <a:rPr lang="en-US" sz="3600" dirty="0">
                <a:solidFill>
                  <a:schemeClr val="tx1"/>
                </a:solidFill>
                <a:latin typeface="Cambria" panose="02040503050406030204" pitchFamily="18" charset="0"/>
                <a:ea typeface="Cambria" panose="02040503050406030204" pitchFamily="18" charset="0"/>
              </a:rPr>
              <a:t>, </a:t>
            </a:r>
            <a:r>
              <a:rPr lang="en-US" sz="3600" dirty="0" err="1">
                <a:solidFill>
                  <a:schemeClr val="tx1"/>
                </a:solidFill>
                <a:latin typeface="Cambria" panose="02040503050406030204" pitchFamily="18" charset="0"/>
                <a:ea typeface="Cambria" panose="02040503050406030204" pitchFamily="18" charset="0"/>
              </a:rPr>
              <a:t>bạn</a:t>
            </a:r>
            <a:r>
              <a:rPr lang="en-US" sz="3600" dirty="0">
                <a:solidFill>
                  <a:schemeClr val="tx1"/>
                </a:solidFill>
                <a:latin typeface="Cambria" panose="02040503050406030204" pitchFamily="18" charset="0"/>
                <a:ea typeface="Cambria" panose="02040503050406030204" pitchFamily="18" charset="0"/>
              </a:rPr>
              <a:t> </a:t>
            </a:r>
            <a:r>
              <a:rPr lang="en-US" sz="3600" dirty="0" err="1">
                <a:solidFill>
                  <a:schemeClr val="tx1"/>
                </a:solidFill>
                <a:latin typeface="Cambria" panose="02040503050406030204" pitchFamily="18" charset="0"/>
                <a:ea typeface="Cambria" panose="02040503050406030204" pitchFamily="18" charset="0"/>
              </a:rPr>
              <a:t>nào</a:t>
            </a:r>
            <a:r>
              <a:rPr lang="en-US" sz="3600" dirty="0">
                <a:solidFill>
                  <a:schemeClr val="tx1"/>
                </a:solidFill>
                <a:latin typeface="Cambria" panose="02040503050406030204" pitchFamily="18" charset="0"/>
                <a:ea typeface="Cambria" panose="02040503050406030204" pitchFamily="18" charset="0"/>
              </a:rPr>
              <a:t> </a:t>
            </a:r>
            <a:r>
              <a:rPr lang="en-US" sz="3600" dirty="0" err="1">
                <a:solidFill>
                  <a:schemeClr val="tx1"/>
                </a:solidFill>
                <a:latin typeface="Cambria" panose="02040503050406030204" pitchFamily="18" charset="0"/>
                <a:ea typeface="Cambria" panose="02040503050406030204" pitchFamily="18" charset="0"/>
              </a:rPr>
              <a:t>đang</a:t>
            </a:r>
            <a:r>
              <a:rPr lang="en-US" sz="3600" dirty="0">
                <a:solidFill>
                  <a:schemeClr val="tx1"/>
                </a:solidFill>
                <a:latin typeface="Cambria" panose="02040503050406030204" pitchFamily="18" charset="0"/>
                <a:ea typeface="Cambria" panose="02040503050406030204" pitchFamily="18" charset="0"/>
              </a:rPr>
              <a:t> </a:t>
            </a:r>
            <a:r>
              <a:rPr lang="en-US" sz="3600" dirty="0" err="1">
                <a:solidFill>
                  <a:schemeClr val="tx1"/>
                </a:solidFill>
                <a:latin typeface="Cambria" panose="02040503050406030204" pitchFamily="18" charset="0"/>
                <a:ea typeface="Cambria" panose="02040503050406030204" pitchFamily="18" charset="0"/>
              </a:rPr>
              <a:t>cầm</a:t>
            </a:r>
            <a:r>
              <a:rPr lang="en-US" sz="3600" dirty="0">
                <a:solidFill>
                  <a:schemeClr val="tx1"/>
                </a:solidFill>
                <a:latin typeface="Cambria" panose="02040503050406030204" pitchFamily="18" charset="0"/>
                <a:ea typeface="Cambria" panose="02040503050406030204" pitchFamily="18" charset="0"/>
              </a:rPr>
              <a:t> </a:t>
            </a:r>
            <a:r>
              <a:rPr lang="en-US" sz="3600" dirty="0" err="1">
                <a:solidFill>
                  <a:schemeClr val="tx1"/>
                </a:solidFill>
                <a:latin typeface="Cambria" panose="02040503050406030204" pitchFamily="18" charset="0"/>
                <a:ea typeface="Cambria" panose="02040503050406030204" pitchFamily="18" charset="0"/>
              </a:rPr>
              <a:t>hộp</a:t>
            </a:r>
            <a:r>
              <a:rPr lang="en-US" sz="3600" dirty="0">
                <a:solidFill>
                  <a:schemeClr val="tx1"/>
                </a:solidFill>
                <a:latin typeface="Cambria" panose="02040503050406030204" pitchFamily="18" charset="0"/>
                <a:ea typeface="Cambria" panose="02040503050406030204" pitchFamily="18" charset="0"/>
              </a:rPr>
              <a:t> </a:t>
            </a:r>
            <a:r>
              <a:rPr lang="en-US" sz="3600" dirty="0" err="1">
                <a:solidFill>
                  <a:schemeClr val="tx1"/>
                </a:solidFill>
                <a:latin typeface="Cambria" panose="02040503050406030204" pitchFamily="18" charset="0"/>
                <a:ea typeface="Cambria" panose="02040503050406030204" pitchFamily="18" charset="0"/>
              </a:rPr>
              <a:t>sẽ</a:t>
            </a:r>
            <a:r>
              <a:rPr lang="en-US" sz="3600" dirty="0">
                <a:solidFill>
                  <a:schemeClr val="tx1"/>
                </a:solidFill>
                <a:latin typeface="Cambria" panose="02040503050406030204" pitchFamily="18" charset="0"/>
                <a:ea typeface="Cambria" panose="02040503050406030204" pitchFamily="18" charset="0"/>
              </a:rPr>
              <a:t> </a:t>
            </a:r>
            <a:r>
              <a:rPr lang="en-US" sz="3600" dirty="0" err="1">
                <a:solidFill>
                  <a:schemeClr val="tx1"/>
                </a:solidFill>
                <a:latin typeface="Cambria" panose="02040503050406030204" pitchFamily="18" charset="0"/>
                <a:ea typeface="Cambria" panose="02040503050406030204" pitchFamily="18" charset="0"/>
              </a:rPr>
              <a:t>đọc</a:t>
            </a:r>
            <a:r>
              <a:rPr lang="en-US" sz="3600" dirty="0">
                <a:solidFill>
                  <a:schemeClr val="tx1"/>
                </a:solidFill>
                <a:latin typeface="Cambria" panose="02040503050406030204" pitchFamily="18" charset="0"/>
                <a:ea typeface="Cambria" panose="02040503050406030204" pitchFamily="18" charset="0"/>
              </a:rPr>
              <a:t> </a:t>
            </a:r>
            <a:r>
              <a:rPr lang="en-US" sz="3600" dirty="0" err="1">
                <a:solidFill>
                  <a:schemeClr val="tx1"/>
                </a:solidFill>
                <a:latin typeface="Cambria" panose="02040503050406030204" pitchFamily="18" charset="0"/>
                <a:ea typeface="Cambria" panose="02040503050406030204" pitchFamily="18" charset="0"/>
              </a:rPr>
              <a:t>một</a:t>
            </a:r>
            <a:r>
              <a:rPr lang="en-US" sz="3600" dirty="0">
                <a:solidFill>
                  <a:schemeClr val="tx1"/>
                </a:solidFill>
                <a:latin typeface="Cambria" panose="02040503050406030204" pitchFamily="18" charset="0"/>
                <a:ea typeface="Cambria" panose="02040503050406030204" pitchFamily="18" charset="0"/>
              </a:rPr>
              <a:t> </a:t>
            </a:r>
            <a:r>
              <a:rPr lang="en-US" sz="3600" dirty="0" err="1">
                <a:solidFill>
                  <a:schemeClr val="tx1"/>
                </a:solidFill>
                <a:latin typeface="Cambria" panose="02040503050406030204" pitchFamily="18" charset="0"/>
                <a:ea typeface="Cambria" panose="02040503050406030204" pitchFamily="18" charset="0"/>
              </a:rPr>
              <a:t>đoạn</a:t>
            </a:r>
            <a:r>
              <a:rPr lang="en-US" sz="3600" dirty="0">
                <a:solidFill>
                  <a:schemeClr val="tx1"/>
                </a:solidFill>
                <a:latin typeface="Cambria" panose="02040503050406030204" pitchFamily="18" charset="0"/>
                <a:ea typeface="Cambria" panose="02040503050406030204" pitchFamily="18" charset="0"/>
              </a:rPr>
              <a:t> </a:t>
            </a:r>
            <a:r>
              <a:rPr lang="en-US" sz="3600" dirty="0" err="1">
                <a:solidFill>
                  <a:schemeClr val="tx1"/>
                </a:solidFill>
                <a:latin typeface="Cambria" panose="02040503050406030204" pitchFamily="18" charset="0"/>
                <a:ea typeface="Cambria" panose="02040503050406030204" pitchFamily="18" charset="0"/>
              </a:rPr>
              <a:t>thơ</a:t>
            </a:r>
            <a:r>
              <a:rPr lang="en-US" sz="3600" dirty="0">
                <a:solidFill>
                  <a:schemeClr val="tx1"/>
                </a:solidFill>
                <a:latin typeface="Cambria" panose="02040503050406030204" pitchFamily="18" charset="0"/>
                <a:ea typeface="Cambria" panose="02040503050406030204" pitchFamily="18" charset="0"/>
              </a:rPr>
              <a:t> </a:t>
            </a:r>
            <a:r>
              <a:rPr lang="en-US" sz="3600" dirty="0" err="1">
                <a:solidFill>
                  <a:schemeClr val="tx1"/>
                </a:solidFill>
                <a:latin typeface="Cambria" panose="02040503050406030204" pitchFamily="18" charset="0"/>
                <a:ea typeface="Cambria" panose="02040503050406030204" pitchFamily="18" charset="0"/>
              </a:rPr>
              <a:t>trong</a:t>
            </a:r>
            <a:r>
              <a:rPr lang="en-US" sz="3600" dirty="0">
                <a:solidFill>
                  <a:schemeClr val="tx1"/>
                </a:solidFill>
                <a:latin typeface="Cambria" panose="02040503050406030204" pitchFamily="18" charset="0"/>
                <a:ea typeface="Cambria" panose="02040503050406030204" pitchFamily="18" charset="0"/>
              </a:rPr>
              <a:t> </a:t>
            </a:r>
            <a:r>
              <a:rPr lang="en-US" sz="3600" dirty="0" err="1">
                <a:solidFill>
                  <a:schemeClr val="tx1"/>
                </a:solidFill>
                <a:latin typeface="Cambria" panose="02040503050406030204" pitchFamily="18" charset="0"/>
                <a:ea typeface="Cambria" panose="02040503050406030204" pitchFamily="18" charset="0"/>
              </a:rPr>
              <a:t>những</a:t>
            </a:r>
            <a:r>
              <a:rPr lang="en-US" sz="3600" dirty="0">
                <a:solidFill>
                  <a:schemeClr val="tx1"/>
                </a:solidFill>
                <a:latin typeface="Cambria" panose="02040503050406030204" pitchFamily="18" charset="0"/>
                <a:ea typeface="Cambria" panose="02040503050406030204" pitchFamily="18" charset="0"/>
              </a:rPr>
              <a:t> </a:t>
            </a:r>
            <a:r>
              <a:rPr lang="en-US" sz="3600" dirty="0" err="1">
                <a:solidFill>
                  <a:schemeClr val="tx1"/>
                </a:solidFill>
                <a:latin typeface="Cambria" panose="02040503050406030204" pitchFamily="18" charset="0"/>
                <a:ea typeface="Cambria" panose="02040503050406030204" pitchFamily="18" charset="0"/>
              </a:rPr>
              <a:t>bài</a:t>
            </a:r>
            <a:r>
              <a:rPr lang="en-US" sz="3600" dirty="0">
                <a:solidFill>
                  <a:schemeClr val="tx1"/>
                </a:solidFill>
                <a:latin typeface="Cambria" panose="02040503050406030204" pitchFamily="18" charset="0"/>
                <a:ea typeface="Cambria" panose="02040503050406030204" pitchFamily="18" charset="0"/>
              </a:rPr>
              <a:t> </a:t>
            </a:r>
            <a:r>
              <a:rPr lang="en-US" sz="3600" dirty="0" err="1">
                <a:solidFill>
                  <a:schemeClr val="tx1"/>
                </a:solidFill>
                <a:latin typeface="Cambria" panose="02040503050406030204" pitchFamily="18" charset="0"/>
                <a:ea typeface="Cambria" panose="02040503050406030204" pitchFamily="18" charset="0"/>
              </a:rPr>
              <a:t>thơ</a:t>
            </a:r>
            <a:r>
              <a:rPr lang="en-US" sz="3600" dirty="0">
                <a:solidFill>
                  <a:schemeClr val="tx1"/>
                </a:solidFill>
                <a:latin typeface="Cambria" panose="02040503050406030204" pitchFamily="18" charset="0"/>
                <a:ea typeface="Cambria" panose="02040503050406030204" pitchFamily="18" charset="0"/>
              </a:rPr>
              <a:t> </a:t>
            </a:r>
            <a:r>
              <a:rPr lang="en-US" sz="3600" dirty="0" err="1">
                <a:solidFill>
                  <a:schemeClr val="tx1"/>
                </a:solidFill>
                <a:latin typeface="Cambria" panose="02040503050406030204" pitchFamily="18" charset="0"/>
                <a:ea typeface="Cambria" panose="02040503050406030204" pitchFamily="18" charset="0"/>
              </a:rPr>
              <a:t>đã</a:t>
            </a:r>
            <a:r>
              <a:rPr lang="en-US" sz="3600" dirty="0">
                <a:solidFill>
                  <a:schemeClr val="tx1"/>
                </a:solidFill>
                <a:latin typeface="Cambria" panose="02040503050406030204" pitchFamily="18" charset="0"/>
                <a:ea typeface="Cambria" panose="02040503050406030204" pitchFamily="18" charset="0"/>
              </a:rPr>
              <a:t> </a:t>
            </a:r>
            <a:r>
              <a:rPr lang="en-US" sz="3600" dirty="0" err="1">
                <a:solidFill>
                  <a:schemeClr val="tx1"/>
                </a:solidFill>
                <a:latin typeface="Cambria" panose="02040503050406030204" pitchFamily="18" charset="0"/>
                <a:ea typeface="Cambria" panose="02040503050406030204" pitchFamily="18" charset="0"/>
              </a:rPr>
              <a:t>học</a:t>
            </a:r>
            <a:r>
              <a:rPr lang="en-US" sz="3600" dirty="0">
                <a:solidFill>
                  <a:schemeClr val="tx1"/>
                </a:solidFill>
                <a:latin typeface="Cambria" panose="02040503050406030204" pitchFamily="18" charset="0"/>
                <a:ea typeface="Cambria" panose="02040503050406030204" pitchFamily="18" charset="0"/>
              </a:rPr>
              <a:t> ở </a:t>
            </a:r>
            <a:r>
              <a:rPr lang="en-US" sz="3600" dirty="0" err="1">
                <a:solidFill>
                  <a:schemeClr val="tx1"/>
                </a:solidFill>
                <a:latin typeface="Cambria" panose="02040503050406030204" pitchFamily="18" charset="0"/>
                <a:ea typeface="Cambria" panose="02040503050406030204" pitchFamily="18" charset="0"/>
              </a:rPr>
              <a:t>chương</a:t>
            </a:r>
            <a:r>
              <a:rPr lang="en-US" sz="3600" dirty="0">
                <a:solidFill>
                  <a:schemeClr val="tx1"/>
                </a:solidFill>
                <a:latin typeface="Cambria" panose="02040503050406030204" pitchFamily="18" charset="0"/>
                <a:ea typeface="Cambria" panose="02040503050406030204" pitchFamily="18" charset="0"/>
              </a:rPr>
              <a:t> </a:t>
            </a:r>
            <a:r>
              <a:rPr lang="en-US" sz="3600" dirty="0" err="1">
                <a:solidFill>
                  <a:schemeClr val="tx1"/>
                </a:solidFill>
                <a:latin typeface="Cambria" panose="02040503050406030204" pitchFamily="18" charset="0"/>
                <a:ea typeface="Cambria" panose="02040503050406030204" pitchFamily="18" charset="0"/>
              </a:rPr>
              <a:t>trình</a:t>
            </a:r>
            <a:r>
              <a:rPr lang="en-US" sz="3600" dirty="0">
                <a:solidFill>
                  <a:schemeClr val="tx1"/>
                </a:solidFill>
                <a:latin typeface="Cambria" panose="02040503050406030204" pitchFamily="18" charset="0"/>
                <a:ea typeface="Cambria" panose="02040503050406030204" pitchFamily="18" charset="0"/>
              </a:rPr>
              <a:t> </a:t>
            </a:r>
            <a:r>
              <a:rPr lang="en-US" sz="3600" dirty="0" err="1">
                <a:solidFill>
                  <a:schemeClr val="tx1"/>
                </a:solidFill>
                <a:latin typeface="Cambria" panose="02040503050406030204" pitchFamily="18" charset="0"/>
                <a:ea typeface="Cambria" panose="02040503050406030204" pitchFamily="18" charset="0"/>
              </a:rPr>
              <a:t>học</a:t>
            </a:r>
            <a:r>
              <a:rPr lang="en-US" sz="3600" dirty="0">
                <a:solidFill>
                  <a:schemeClr val="tx1"/>
                </a:solidFill>
                <a:latin typeface="Cambria" panose="02040503050406030204" pitchFamily="18" charset="0"/>
                <a:ea typeface="Cambria" panose="02040503050406030204" pitchFamily="18" charset="0"/>
              </a:rPr>
              <a:t> </a:t>
            </a:r>
            <a:r>
              <a:rPr lang="en-US" sz="3600" dirty="0" err="1">
                <a:solidFill>
                  <a:schemeClr val="tx1"/>
                </a:solidFill>
                <a:latin typeface="Cambria" panose="02040503050406030204" pitchFamily="18" charset="0"/>
                <a:ea typeface="Cambria" panose="02040503050406030204" pitchFamily="18" charset="0"/>
              </a:rPr>
              <a:t>kì</a:t>
            </a:r>
            <a:r>
              <a:rPr lang="en-US" sz="3600">
                <a:solidFill>
                  <a:schemeClr val="tx1"/>
                </a:solidFill>
                <a:latin typeface="Cambria" panose="02040503050406030204" pitchFamily="18" charset="0"/>
                <a:ea typeface="Cambria" panose="02040503050406030204" pitchFamily="18" charset="0"/>
              </a:rPr>
              <a:t> II. </a:t>
            </a:r>
            <a:r>
              <a:rPr lang="en-US" sz="3600" dirty="0" err="1">
                <a:solidFill>
                  <a:schemeClr val="tx1"/>
                </a:solidFill>
                <a:latin typeface="Cambria" panose="02040503050406030204" pitchFamily="18" charset="0"/>
                <a:ea typeface="Cambria" panose="02040503050406030204" pitchFamily="18" charset="0"/>
              </a:rPr>
              <a:t>Mỗi</a:t>
            </a:r>
            <a:r>
              <a:rPr lang="en-US" sz="3600" dirty="0">
                <a:solidFill>
                  <a:schemeClr val="tx1"/>
                </a:solidFill>
                <a:latin typeface="Cambria" panose="02040503050406030204" pitchFamily="18" charset="0"/>
                <a:ea typeface="Cambria" panose="02040503050406030204" pitchFamily="18" charset="0"/>
              </a:rPr>
              <a:t> </a:t>
            </a:r>
            <a:r>
              <a:rPr lang="en-US" sz="3600" dirty="0" err="1">
                <a:solidFill>
                  <a:schemeClr val="tx1"/>
                </a:solidFill>
                <a:latin typeface="Cambria" panose="02040503050406030204" pitchFamily="18" charset="0"/>
                <a:ea typeface="Cambria" panose="02040503050406030204" pitchFamily="18" charset="0"/>
              </a:rPr>
              <a:t>học</a:t>
            </a:r>
            <a:r>
              <a:rPr lang="en-US" sz="3600" dirty="0">
                <a:solidFill>
                  <a:schemeClr val="tx1"/>
                </a:solidFill>
                <a:latin typeface="Cambria" panose="02040503050406030204" pitchFamily="18" charset="0"/>
                <a:ea typeface="Cambria" panose="02040503050406030204" pitchFamily="18" charset="0"/>
              </a:rPr>
              <a:t> </a:t>
            </a:r>
            <a:r>
              <a:rPr lang="en-US" sz="3600" dirty="0" err="1">
                <a:solidFill>
                  <a:schemeClr val="tx1"/>
                </a:solidFill>
                <a:latin typeface="Cambria" panose="02040503050406030204" pitchFamily="18" charset="0"/>
                <a:ea typeface="Cambria" panose="02040503050406030204" pitchFamily="18" charset="0"/>
              </a:rPr>
              <a:t>sinh</a:t>
            </a:r>
            <a:r>
              <a:rPr lang="en-US" sz="3600" dirty="0">
                <a:solidFill>
                  <a:schemeClr val="tx1"/>
                </a:solidFill>
                <a:latin typeface="Cambria" panose="02040503050406030204" pitchFamily="18" charset="0"/>
                <a:ea typeface="Cambria" panose="02040503050406030204" pitchFamily="18" charset="0"/>
              </a:rPr>
              <a:t> </a:t>
            </a:r>
            <a:r>
              <a:rPr lang="en-US" sz="3600" dirty="0" err="1">
                <a:solidFill>
                  <a:schemeClr val="tx1"/>
                </a:solidFill>
                <a:latin typeface="Cambria" panose="02040503050406030204" pitchFamily="18" charset="0"/>
                <a:ea typeface="Cambria" panose="02040503050406030204" pitchFamily="18" charset="0"/>
              </a:rPr>
              <a:t>hoàn</a:t>
            </a:r>
            <a:r>
              <a:rPr lang="en-US" sz="3600" dirty="0">
                <a:solidFill>
                  <a:schemeClr val="tx1"/>
                </a:solidFill>
                <a:latin typeface="Cambria" panose="02040503050406030204" pitchFamily="18" charset="0"/>
                <a:ea typeface="Cambria" panose="02040503050406030204" pitchFamily="18" charset="0"/>
              </a:rPr>
              <a:t> </a:t>
            </a:r>
            <a:r>
              <a:rPr lang="en-US" sz="3600" dirty="0" err="1">
                <a:solidFill>
                  <a:schemeClr val="tx1"/>
                </a:solidFill>
                <a:latin typeface="Cambria" panose="02040503050406030204" pitchFamily="18" charset="0"/>
                <a:ea typeface="Cambria" panose="02040503050406030204" pitchFamily="18" charset="0"/>
              </a:rPr>
              <a:t>thành</a:t>
            </a:r>
            <a:r>
              <a:rPr lang="en-US" sz="3600" dirty="0">
                <a:solidFill>
                  <a:schemeClr val="tx1"/>
                </a:solidFill>
                <a:latin typeface="Cambria" panose="02040503050406030204" pitchFamily="18" charset="0"/>
                <a:ea typeface="Cambria" panose="02040503050406030204" pitchFamily="18" charset="0"/>
              </a:rPr>
              <a:t> </a:t>
            </a:r>
            <a:r>
              <a:rPr lang="en-US" sz="3600" dirty="0" err="1">
                <a:solidFill>
                  <a:schemeClr val="tx1"/>
                </a:solidFill>
                <a:latin typeface="Cambria" panose="02040503050406030204" pitchFamily="18" charset="0"/>
                <a:ea typeface="Cambria" panose="02040503050406030204" pitchFamily="18" charset="0"/>
              </a:rPr>
              <a:t>thử</a:t>
            </a:r>
            <a:r>
              <a:rPr lang="en-US" sz="3600" dirty="0">
                <a:solidFill>
                  <a:schemeClr val="tx1"/>
                </a:solidFill>
                <a:latin typeface="Cambria" panose="02040503050406030204" pitchFamily="18" charset="0"/>
                <a:ea typeface="Cambria" panose="02040503050406030204" pitchFamily="18" charset="0"/>
              </a:rPr>
              <a:t> </a:t>
            </a:r>
            <a:r>
              <a:rPr lang="en-US" sz="3600" dirty="0" err="1">
                <a:solidFill>
                  <a:schemeClr val="tx1"/>
                </a:solidFill>
                <a:latin typeface="Cambria" panose="02040503050406030204" pitchFamily="18" charset="0"/>
                <a:ea typeface="Cambria" panose="02040503050406030204" pitchFamily="18" charset="0"/>
              </a:rPr>
              <a:t>thách</a:t>
            </a:r>
            <a:r>
              <a:rPr lang="en-US" sz="3600" dirty="0">
                <a:solidFill>
                  <a:schemeClr val="tx1"/>
                </a:solidFill>
                <a:latin typeface="Cambria" panose="02040503050406030204" pitchFamily="18" charset="0"/>
                <a:ea typeface="Cambria" panose="02040503050406030204" pitchFamily="18" charset="0"/>
              </a:rPr>
              <a:t> </a:t>
            </a:r>
            <a:r>
              <a:rPr lang="en-US" sz="3600" dirty="0" err="1">
                <a:solidFill>
                  <a:schemeClr val="tx1"/>
                </a:solidFill>
                <a:latin typeface="Cambria" panose="02040503050406030204" pitchFamily="18" charset="0"/>
                <a:ea typeface="Cambria" panose="02040503050406030204" pitchFamily="18" charset="0"/>
              </a:rPr>
              <a:t>sẽ</a:t>
            </a:r>
            <a:r>
              <a:rPr lang="en-US" sz="3600" dirty="0">
                <a:solidFill>
                  <a:schemeClr val="tx1"/>
                </a:solidFill>
                <a:latin typeface="Cambria" panose="02040503050406030204" pitchFamily="18" charset="0"/>
                <a:ea typeface="Cambria" panose="02040503050406030204" pitchFamily="18" charset="0"/>
              </a:rPr>
              <a:t> </a:t>
            </a:r>
            <a:r>
              <a:rPr lang="en-US" sz="3600" dirty="0" err="1">
                <a:solidFill>
                  <a:schemeClr val="tx1"/>
                </a:solidFill>
                <a:latin typeface="Cambria" panose="02040503050406030204" pitchFamily="18" charset="0"/>
                <a:ea typeface="Cambria" panose="02040503050406030204" pitchFamily="18" charset="0"/>
              </a:rPr>
              <a:t>được</a:t>
            </a:r>
            <a:r>
              <a:rPr lang="en-US" sz="3600" dirty="0">
                <a:solidFill>
                  <a:schemeClr val="tx1"/>
                </a:solidFill>
                <a:latin typeface="Cambria" panose="02040503050406030204" pitchFamily="18" charset="0"/>
                <a:ea typeface="Cambria" panose="02040503050406030204" pitchFamily="18" charset="0"/>
              </a:rPr>
              <a:t> </a:t>
            </a:r>
            <a:r>
              <a:rPr lang="en-US" sz="3600" dirty="0" err="1">
                <a:solidFill>
                  <a:schemeClr val="tx1"/>
                </a:solidFill>
                <a:latin typeface="Cambria" panose="02040503050406030204" pitchFamily="18" charset="0"/>
                <a:ea typeface="Cambria" panose="02040503050406030204" pitchFamily="18" charset="0"/>
              </a:rPr>
              <a:t>nhận</a:t>
            </a:r>
            <a:r>
              <a:rPr lang="en-US" sz="3600" dirty="0">
                <a:solidFill>
                  <a:schemeClr val="tx1"/>
                </a:solidFill>
                <a:latin typeface="Cambria" panose="02040503050406030204" pitchFamily="18" charset="0"/>
                <a:ea typeface="Cambria" panose="02040503050406030204" pitchFamily="18" charset="0"/>
              </a:rPr>
              <a:t> </a:t>
            </a:r>
            <a:r>
              <a:rPr lang="en-US" sz="3600" dirty="0" err="1">
                <a:solidFill>
                  <a:schemeClr val="tx1"/>
                </a:solidFill>
                <a:latin typeface="Cambria" panose="02040503050406030204" pitchFamily="18" charset="0"/>
                <a:ea typeface="Cambria" panose="02040503050406030204" pitchFamily="18" charset="0"/>
              </a:rPr>
              <a:t>một</a:t>
            </a:r>
            <a:r>
              <a:rPr lang="en-US" sz="3600" dirty="0">
                <a:solidFill>
                  <a:schemeClr val="tx1"/>
                </a:solidFill>
                <a:latin typeface="Cambria" panose="02040503050406030204" pitchFamily="18" charset="0"/>
                <a:ea typeface="Cambria" panose="02040503050406030204" pitchFamily="18" charset="0"/>
              </a:rPr>
              <a:t> </a:t>
            </a:r>
            <a:r>
              <a:rPr lang="en-US" sz="3600" dirty="0" err="1">
                <a:solidFill>
                  <a:schemeClr val="tx1"/>
                </a:solidFill>
                <a:latin typeface="Cambria" panose="02040503050406030204" pitchFamily="18" charset="0"/>
                <a:ea typeface="Cambria" panose="02040503050406030204" pitchFamily="18" charset="0"/>
              </a:rPr>
              <a:t>phần</a:t>
            </a:r>
            <a:r>
              <a:rPr lang="en-US" sz="3600" dirty="0">
                <a:solidFill>
                  <a:schemeClr val="tx1"/>
                </a:solidFill>
                <a:latin typeface="Cambria" panose="02040503050406030204" pitchFamily="18" charset="0"/>
                <a:ea typeface="Cambria" panose="02040503050406030204" pitchFamily="18" charset="0"/>
              </a:rPr>
              <a:t> </a:t>
            </a:r>
            <a:r>
              <a:rPr lang="en-US" sz="3600" dirty="0" err="1">
                <a:solidFill>
                  <a:schemeClr val="tx1"/>
                </a:solidFill>
                <a:latin typeface="Cambria" panose="02040503050406030204" pitchFamily="18" charset="0"/>
                <a:ea typeface="Cambria" panose="02040503050406030204" pitchFamily="18" charset="0"/>
              </a:rPr>
              <a:t>quà</a:t>
            </a:r>
            <a:r>
              <a:rPr lang="en-US" sz="3600" dirty="0">
                <a:solidFill>
                  <a:schemeClr val="tx1"/>
                </a:solidFill>
                <a:latin typeface="Cambria" panose="02040503050406030204" pitchFamily="18" charset="0"/>
                <a:ea typeface="Cambria" panose="02040503050406030204" pitchFamily="18" charset="0"/>
              </a:rPr>
              <a:t>.</a:t>
            </a:r>
          </a:p>
        </p:txBody>
      </p:sp>
      <p:pic>
        <p:nvPicPr>
          <p:cNvPr id="8" name="Picture 7">
            <a:extLst>
              <a:ext uri="{FF2B5EF4-FFF2-40B4-BE49-F238E27FC236}">
                <a16:creationId xmlns:a16="http://schemas.microsoft.com/office/drawing/2014/main" id="{E6803485-D725-3421-FE7E-0C0750821188}"/>
              </a:ext>
            </a:extLst>
          </p:cNvPr>
          <p:cNvPicPr>
            <a:picLocks noChangeAspect="1"/>
          </p:cNvPicPr>
          <p:nvPr/>
        </p:nvPicPr>
        <p:blipFill>
          <a:blip r:embed="rId10"/>
          <a:stretch>
            <a:fillRect/>
          </a:stretch>
        </p:blipFill>
        <p:spPr>
          <a:xfrm>
            <a:off x="4402933" y="360532"/>
            <a:ext cx="3060457" cy="1176630"/>
          </a:xfrm>
          <a:prstGeom prst="rect">
            <a:avLst/>
          </a:prstGeom>
        </p:spPr>
      </p:pic>
      <p:pic>
        <p:nvPicPr>
          <p:cNvPr id="9" name="Picture 8">
            <a:extLst>
              <a:ext uri="{FF2B5EF4-FFF2-40B4-BE49-F238E27FC236}">
                <a16:creationId xmlns:a16="http://schemas.microsoft.com/office/drawing/2014/main" id="{E260F930-ACEF-A275-E8E7-4F43BDF56DD9}"/>
              </a:ext>
            </a:extLst>
          </p:cNvPr>
          <p:cNvPicPr>
            <a:picLocks noChangeAspect="1"/>
          </p:cNvPicPr>
          <p:nvPr/>
        </p:nvPicPr>
        <p:blipFill>
          <a:blip r:embed="rId11"/>
          <a:stretch>
            <a:fillRect/>
          </a:stretch>
        </p:blipFill>
        <p:spPr>
          <a:xfrm>
            <a:off x="1273646" y="1064504"/>
            <a:ext cx="9644708" cy="149364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par>
                          <p:cTn id="15" fill="hold">
                            <p:stCondLst>
                              <p:cond delay="500"/>
                            </p:stCondLst>
                            <p:childTnLst>
                              <p:par>
                                <p:cTn id="16" presetID="16" presetClass="entr" presetSubtype="21"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4FCD9"/>
        </a:solidFill>
        <a:effectLst/>
      </p:bgPr>
    </p:bg>
    <p:spTree>
      <p:nvGrpSpPr>
        <p:cNvPr id="1" name="">
          <a:extLst>
            <a:ext uri="{FF2B5EF4-FFF2-40B4-BE49-F238E27FC236}">
              <a16:creationId xmlns:a16="http://schemas.microsoft.com/office/drawing/2014/main" id="{BB477E07-FD48-8E9B-CA9E-4CE1108D6507}"/>
            </a:ext>
          </a:extLst>
        </p:cNvPr>
        <p:cNvGrpSpPr/>
        <p:nvPr/>
      </p:nvGrpSpPr>
      <p:grpSpPr>
        <a:xfrm>
          <a:off x="0" y="0"/>
          <a:ext cx="0" cy="0"/>
          <a:chOff x="0" y="0"/>
          <a:chExt cx="0" cy="0"/>
        </a:xfrm>
      </p:grpSpPr>
      <p:sp>
        <p:nvSpPr>
          <p:cNvPr id="17" name="Freeform 2">
            <a:extLst>
              <a:ext uri="{FF2B5EF4-FFF2-40B4-BE49-F238E27FC236}">
                <a16:creationId xmlns:a16="http://schemas.microsoft.com/office/drawing/2014/main" id="{13397449-4BD7-AA83-9A37-FB2DE843E82B}"/>
              </a:ext>
            </a:extLst>
          </p:cNvPr>
          <p:cNvSpPr/>
          <p:nvPr/>
        </p:nvSpPr>
        <p:spPr>
          <a:xfrm rot="-5400000">
            <a:off x="3264462" y="-1922941"/>
            <a:ext cx="5663075" cy="10703881"/>
          </a:xfrm>
          <a:custGeom>
            <a:avLst/>
            <a:gdLst/>
            <a:ahLst/>
            <a:cxnLst/>
            <a:rect l="l" t="t" r="r" b="b"/>
            <a:pathLst>
              <a:path w="7551998" h="13191263">
                <a:moveTo>
                  <a:pt x="0" y="0"/>
                </a:moveTo>
                <a:lnTo>
                  <a:pt x="7551998" y="0"/>
                </a:lnTo>
                <a:lnTo>
                  <a:pt x="7551998" y="13191262"/>
                </a:lnTo>
                <a:lnTo>
                  <a:pt x="0" y="1319126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vi-VN"/>
          </a:p>
        </p:txBody>
      </p:sp>
      <p:sp>
        <p:nvSpPr>
          <p:cNvPr id="6" name="Freeform 6">
            <a:extLst>
              <a:ext uri="{FF2B5EF4-FFF2-40B4-BE49-F238E27FC236}">
                <a16:creationId xmlns:a16="http://schemas.microsoft.com/office/drawing/2014/main" id="{CEBC9482-D7D9-076A-E13C-4B15264E45B3}"/>
              </a:ext>
            </a:extLst>
          </p:cNvPr>
          <p:cNvSpPr/>
          <p:nvPr/>
        </p:nvSpPr>
        <p:spPr>
          <a:xfrm rot="8247764">
            <a:off x="-1621595" y="-1840400"/>
            <a:ext cx="4022772" cy="3152847"/>
          </a:xfrm>
          <a:custGeom>
            <a:avLst/>
            <a:gdLst/>
            <a:ahLst/>
            <a:cxnLst/>
            <a:rect l="l" t="t" r="r" b="b"/>
            <a:pathLst>
              <a:path w="6034158" h="4729271">
                <a:moveTo>
                  <a:pt x="0" y="0"/>
                </a:moveTo>
                <a:lnTo>
                  <a:pt x="6034158" y="0"/>
                </a:lnTo>
                <a:lnTo>
                  <a:pt x="6034158" y="4729271"/>
                </a:lnTo>
                <a:lnTo>
                  <a:pt x="0" y="472927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vi-VN"/>
          </a:p>
        </p:txBody>
      </p:sp>
      <p:sp>
        <p:nvSpPr>
          <p:cNvPr id="7" name="Freeform 7">
            <a:extLst>
              <a:ext uri="{FF2B5EF4-FFF2-40B4-BE49-F238E27FC236}">
                <a16:creationId xmlns:a16="http://schemas.microsoft.com/office/drawing/2014/main" id="{4D4D5C6B-5B73-217E-51B1-44A6819A7D37}"/>
              </a:ext>
            </a:extLst>
          </p:cNvPr>
          <p:cNvSpPr/>
          <p:nvPr/>
        </p:nvSpPr>
        <p:spPr>
          <a:xfrm rot="1777657">
            <a:off x="8951953" y="-2461775"/>
            <a:ext cx="4817011" cy="3775333"/>
          </a:xfrm>
          <a:custGeom>
            <a:avLst/>
            <a:gdLst/>
            <a:ahLst/>
            <a:cxnLst/>
            <a:rect l="l" t="t" r="r" b="b"/>
            <a:pathLst>
              <a:path w="7225517" h="5662999">
                <a:moveTo>
                  <a:pt x="0" y="0"/>
                </a:moveTo>
                <a:lnTo>
                  <a:pt x="7225517" y="0"/>
                </a:lnTo>
                <a:lnTo>
                  <a:pt x="7225517" y="5662999"/>
                </a:lnTo>
                <a:lnTo>
                  <a:pt x="0" y="566299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vi-VN"/>
          </a:p>
        </p:txBody>
      </p:sp>
      <p:sp>
        <p:nvSpPr>
          <p:cNvPr id="8" name="Freeform 8">
            <a:extLst>
              <a:ext uri="{FF2B5EF4-FFF2-40B4-BE49-F238E27FC236}">
                <a16:creationId xmlns:a16="http://schemas.microsoft.com/office/drawing/2014/main" id="{0CFA78B0-EF6E-071A-7C77-74DB9A6EEAB0}"/>
              </a:ext>
            </a:extLst>
          </p:cNvPr>
          <p:cNvSpPr/>
          <p:nvPr/>
        </p:nvSpPr>
        <p:spPr>
          <a:xfrm rot="720159">
            <a:off x="-3014219" y="1484926"/>
            <a:ext cx="4356469" cy="3888148"/>
          </a:xfrm>
          <a:custGeom>
            <a:avLst/>
            <a:gdLst/>
            <a:ahLst/>
            <a:cxnLst/>
            <a:rect l="l" t="t" r="r" b="b"/>
            <a:pathLst>
              <a:path w="6534703" h="5832222">
                <a:moveTo>
                  <a:pt x="0" y="0"/>
                </a:moveTo>
                <a:lnTo>
                  <a:pt x="6534702" y="0"/>
                </a:lnTo>
                <a:lnTo>
                  <a:pt x="6534702" y="5832222"/>
                </a:lnTo>
                <a:lnTo>
                  <a:pt x="0" y="583222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vi-VN"/>
          </a:p>
        </p:txBody>
      </p:sp>
      <p:sp>
        <p:nvSpPr>
          <p:cNvPr id="9" name="Freeform 9">
            <a:extLst>
              <a:ext uri="{FF2B5EF4-FFF2-40B4-BE49-F238E27FC236}">
                <a16:creationId xmlns:a16="http://schemas.microsoft.com/office/drawing/2014/main" id="{5EF27857-CD30-1629-1678-DD23D5AAB099}"/>
              </a:ext>
            </a:extLst>
          </p:cNvPr>
          <p:cNvSpPr/>
          <p:nvPr/>
        </p:nvSpPr>
        <p:spPr>
          <a:xfrm rot="9644125">
            <a:off x="11558885" y="1819205"/>
            <a:ext cx="3187251" cy="2844622"/>
          </a:xfrm>
          <a:custGeom>
            <a:avLst/>
            <a:gdLst/>
            <a:ahLst/>
            <a:cxnLst/>
            <a:rect l="l" t="t" r="r" b="b"/>
            <a:pathLst>
              <a:path w="4780877" h="4266933">
                <a:moveTo>
                  <a:pt x="0" y="0"/>
                </a:moveTo>
                <a:lnTo>
                  <a:pt x="4780877" y="0"/>
                </a:lnTo>
                <a:lnTo>
                  <a:pt x="4780877" y="4266933"/>
                </a:lnTo>
                <a:lnTo>
                  <a:pt x="0" y="426693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vi-VN"/>
          </a:p>
        </p:txBody>
      </p:sp>
      <p:sp>
        <p:nvSpPr>
          <p:cNvPr id="10" name="Freeform 10">
            <a:extLst>
              <a:ext uri="{FF2B5EF4-FFF2-40B4-BE49-F238E27FC236}">
                <a16:creationId xmlns:a16="http://schemas.microsoft.com/office/drawing/2014/main" id="{D5F428B4-4E98-9429-8FFA-A1A9B1ECD755}"/>
              </a:ext>
            </a:extLst>
          </p:cNvPr>
          <p:cNvSpPr/>
          <p:nvPr/>
        </p:nvSpPr>
        <p:spPr>
          <a:xfrm>
            <a:off x="833621" y="2154660"/>
            <a:ext cx="865292" cy="1559085"/>
          </a:xfrm>
          <a:custGeom>
            <a:avLst/>
            <a:gdLst/>
            <a:ahLst/>
            <a:cxnLst/>
            <a:rect l="l" t="t" r="r" b="b"/>
            <a:pathLst>
              <a:path w="1297938" h="2338627">
                <a:moveTo>
                  <a:pt x="0" y="0"/>
                </a:moveTo>
                <a:lnTo>
                  <a:pt x="1297938" y="0"/>
                </a:lnTo>
                <a:lnTo>
                  <a:pt x="1297938" y="2338627"/>
                </a:lnTo>
                <a:lnTo>
                  <a:pt x="0" y="233862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vi-VN"/>
          </a:p>
        </p:txBody>
      </p:sp>
      <p:sp>
        <p:nvSpPr>
          <p:cNvPr id="11" name="Freeform 11">
            <a:extLst>
              <a:ext uri="{FF2B5EF4-FFF2-40B4-BE49-F238E27FC236}">
                <a16:creationId xmlns:a16="http://schemas.microsoft.com/office/drawing/2014/main" id="{B7F415E7-2D59-3131-2059-FBEF61EF1E24}"/>
              </a:ext>
            </a:extLst>
          </p:cNvPr>
          <p:cNvSpPr/>
          <p:nvPr/>
        </p:nvSpPr>
        <p:spPr>
          <a:xfrm flipH="1">
            <a:off x="9721453" y="1074448"/>
            <a:ext cx="865292" cy="1559085"/>
          </a:xfrm>
          <a:custGeom>
            <a:avLst/>
            <a:gdLst/>
            <a:ahLst/>
            <a:cxnLst/>
            <a:rect l="l" t="t" r="r" b="b"/>
            <a:pathLst>
              <a:path w="1297938" h="2338627">
                <a:moveTo>
                  <a:pt x="1297938" y="0"/>
                </a:moveTo>
                <a:lnTo>
                  <a:pt x="0" y="0"/>
                </a:lnTo>
                <a:lnTo>
                  <a:pt x="0" y="2338627"/>
                </a:lnTo>
                <a:lnTo>
                  <a:pt x="1297938" y="2338627"/>
                </a:lnTo>
                <a:lnTo>
                  <a:pt x="1297938"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vi-VN"/>
          </a:p>
        </p:txBody>
      </p:sp>
      <p:sp>
        <p:nvSpPr>
          <p:cNvPr id="12" name="Freeform 12">
            <a:extLst>
              <a:ext uri="{FF2B5EF4-FFF2-40B4-BE49-F238E27FC236}">
                <a16:creationId xmlns:a16="http://schemas.microsoft.com/office/drawing/2014/main" id="{31E3C8BA-2C77-980C-DF24-5B8E15AB4572}"/>
              </a:ext>
            </a:extLst>
          </p:cNvPr>
          <p:cNvSpPr/>
          <p:nvPr/>
        </p:nvSpPr>
        <p:spPr>
          <a:xfrm flipH="1">
            <a:off x="2937629" y="5228358"/>
            <a:ext cx="1519675" cy="1232837"/>
          </a:xfrm>
          <a:custGeom>
            <a:avLst/>
            <a:gdLst/>
            <a:ahLst/>
            <a:cxnLst/>
            <a:rect l="l" t="t" r="r" b="b"/>
            <a:pathLst>
              <a:path w="2279513" h="1849255">
                <a:moveTo>
                  <a:pt x="2279512" y="0"/>
                </a:moveTo>
                <a:lnTo>
                  <a:pt x="0" y="0"/>
                </a:lnTo>
                <a:lnTo>
                  <a:pt x="0" y="1849254"/>
                </a:lnTo>
                <a:lnTo>
                  <a:pt x="2279512" y="1849254"/>
                </a:lnTo>
                <a:lnTo>
                  <a:pt x="2279512"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vi-VN"/>
          </a:p>
        </p:txBody>
      </p:sp>
      <p:pic>
        <p:nvPicPr>
          <p:cNvPr id="13" name="Picture 12">
            <a:extLst>
              <a:ext uri="{FF2B5EF4-FFF2-40B4-BE49-F238E27FC236}">
                <a16:creationId xmlns:a16="http://schemas.microsoft.com/office/drawing/2014/main" id="{46CC8B86-0E04-6DA1-8A3F-568AD1BA8A53}"/>
              </a:ext>
            </a:extLst>
          </p:cNvPr>
          <p:cNvPicPr>
            <a:picLocks noChangeAspect="1"/>
          </p:cNvPicPr>
          <p:nvPr/>
        </p:nvPicPr>
        <p:blipFill>
          <a:blip r:embed="rId12"/>
          <a:stretch>
            <a:fillRect/>
          </a:stretch>
        </p:blipFill>
        <p:spPr>
          <a:xfrm flipH="1">
            <a:off x="173399" y="2154660"/>
            <a:ext cx="2800350" cy="4750940"/>
          </a:xfrm>
          <a:prstGeom prst="rect">
            <a:avLst/>
          </a:prstGeom>
        </p:spPr>
      </p:pic>
      <p:pic>
        <p:nvPicPr>
          <p:cNvPr id="14" name="Graphic 13">
            <a:extLst>
              <a:ext uri="{FF2B5EF4-FFF2-40B4-BE49-F238E27FC236}">
                <a16:creationId xmlns:a16="http://schemas.microsoft.com/office/drawing/2014/main" id="{F6DF2D16-5776-E5B0-AA53-A30464E534E8}"/>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flipH="1">
            <a:off x="8541329" y="2089767"/>
            <a:ext cx="3498721" cy="4990064"/>
          </a:xfrm>
          <a:prstGeom prst="rect">
            <a:avLst/>
          </a:prstGeom>
        </p:spPr>
      </p:pic>
      <p:pic>
        <p:nvPicPr>
          <p:cNvPr id="15" name="Picture 14">
            <a:extLst>
              <a:ext uri="{FF2B5EF4-FFF2-40B4-BE49-F238E27FC236}">
                <a16:creationId xmlns:a16="http://schemas.microsoft.com/office/drawing/2014/main" id="{8D3E2B85-6927-CBD3-D402-33F307A6545D}"/>
              </a:ext>
            </a:extLst>
          </p:cNvPr>
          <p:cNvPicPr>
            <a:picLocks noChangeAspect="1"/>
          </p:cNvPicPr>
          <p:nvPr/>
        </p:nvPicPr>
        <p:blipFill>
          <a:blip r:embed="rId15" cstate="hqprint">
            <a:extLst>
              <a:ext uri="{28A0092B-C50C-407E-A947-70E740481C1C}">
                <a14:useLocalDpi xmlns:a14="http://schemas.microsoft.com/office/drawing/2010/main" val="0"/>
              </a:ext>
            </a:extLst>
          </a:blip>
          <a:stretch>
            <a:fillRect/>
          </a:stretch>
        </p:blipFill>
        <p:spPr>
          <a:xfrm>
            <a:off x="3477890" y="2578838"/>
            <a:ext cx="5093423" cy="4301477"/>
          </a:xfrm>
          <a:prstGeom prst="rect">
            <a:avLst/>
          </a:prstGeom>
        </p:spPr>
      </p:pic>
      <p:pic>
        <p:nvPicPr>
          <p:cNvPr id="16" name="Picture 15">
            <a:extLst>
              <a:ext uri="{FF2B5EF4-FFF2-40B4-BE49-F238E27FC236}">
                <a16:creationId xmlns:a16="http://schemas.microsoft.com/office/drawing/2014/main" id="{8BEE0FEC-DAD3-330F-1F09-99F7DA818DFB}"/>
              </a:ext>
            </a:extLst>
          </p:cNvPr>
          <p:cNvPicPr>
            <a:picLocks noChangeAspect="1"/>
          </p:cNvPicPr>
          <p:nvPr/>
        </p:nvPicPr>
        <p:blipFill>
          <a:blip r:embed="rId16"/>
          <a:stretch>
            <a:fillRect/>
          </a:stretch>
        </p:blipFill>
        <p:spPr>
          <a:xfrm>
            <a:off x="1393532" y="813571"/>
            <a:ext cx="9644708" cy="1487553"/>
          </a:xfrm>
          <a:prstGeom prst="rect">
            <a:avLst/>
          </a:prstGeom>
        </p:spPr>
      </p:pic>
    </p:spTree>
    <p:extLst>
      <p:ext uri="{BB962C8B-B14F-4D97-AF65-F5344CB8AC3E}">
        <p14:creationId xmlns:p14="http://schemas.microsoft.com/office/powerpoint/2010/main" val="41468417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4FCD9"/>
        </a:solidFill>
        <a:effectLst/>
      </p:bgPr>
    </p:bg>
    <p:spTree>
      <p:nvGrpSpPr>
        <p:cNvPr id="1" name=""/>
        <p:cNvGrpSpPr/>
        <p:nvPr/>
      </p:nvGrpSpPr>
      <p:grpSpPr>
        <a:xfrm>
          <a:off x="0" y="0"/>
          <a:ext cx="0" cy="0"/>
          <a:chOff x="0" y="0"/>
          <a:chExt cx="0" cy="0"/>
        </a:xfrm>
      </p:grpSpPr>
      <p:sp>
        <p:nvSpPr>
          <p:cNvPr id="2" name="Freeform 2"/>
          <p:cNvSpPr/>
          <p:nvPr/>
        </p:nvSpPr>
        <p:spPr>
          <a:xfrm>
            <a:off x="164835" y="110372"/>
            <a:ext cx="11190739" cy="6855776"/>
          </a:xfrm>
          <a:custGeom>
            <a:avLst/>
            <a:gdLst/>
            <a:ahLst/>
            <a:cxnLst/>
            <a:rect l="l" t="t" r="r" b="b"/>
            <a:pathLst>
              <a:path w="15259441" h="10509940">
                <a:moveTo>
                  <a:pt x="0" y="0"/>
                </a:moveTo>
                <a:lnTo>
                  <a:pt x="15259441" y="0"/>
                </a:lnTo>
                <a:lnTo>
                  <a:pt x="15259441" y="10509940"/>
                </a:lnTo>
                <a:lnTo>
                  <a:pt x="0" y="1050994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vi-VN"/>
          </a:p>
        </p:txBody>
      </p:sp>
      <p:sp>
        <p:nvSpPr>
          <p:cNvPr id="3" name="Freeform 3"/>
          <p:cNvSpPr/>
          <p:nvPr/>
        </p:nvSpPr>
        <p:spPr>
          <a:xfrm>
            <a:off x="8295595" y="2492648"/>
            <a:ext cx="4003783" cy="8947001"/>
          </a:xfrm>
          <a:custGeom>
            <a:avLst/>
            <a:gdLst/>
            <a:ahLst/>
            <a:cxnLst/>
            <a:rect l="l" t="t" r="r" b="b"/>
            <a:pathLst>
              <a:path w="6005675" h="13420502">
                <a:moveTo>
                  <a:pt x="0" y="0"/>
                </a:moveTo>
                <a:lnTo>
                  <a:pt x="6005675" y="0"/>
                </a:lnTo>
                <a:lnTo>
                  <a:pt x="6005675" y="13420502"/>
                </a:lnTo>
                <a:lnTo>
                  <a:pt x="0" y="1342050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vi-VN"/>
          </a:p>
        </p:txBody>
      </p:sp>
      <p:sp>
        <p:nvSpPr>
          <p:cNvPr id="4" name="Freeform 4"/>
          <p:cNvSpPr/>
          <p:nvPr/>
        </p:nvSpPr>
        <p:spPr>
          <a:xfrm>
            <a:off x="-105787" y="4826038"/>
            <a:ext cx="1853151" cy="2030850"/>
          </a:xfrm>
          <a:custGeom>
            <a:avLst/>
            <a:gdLst/>
            <a:ahLst/>
            <a:cxnLst/>
            <a:rect l="l" t="t" r="r" b="b"/>
            <a:pathLst>
              <a:path w="2779726" h="3046275">
                <a:moveTo>
                  <a:pt x="0" y="0"/>
                </a:moveTo>
                <a:lnTo>
                  <a:pt x="2779725" y="0"/>
                </a:lnTo>
                <a:lnTo>
                  <a:pt x="2779725" y="3046275"/>
                </a:lnTo>
                <a:lnTo>
                  <a:pt x="0" y="304627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vi-VN"/>
          </a:p>
        </p:txBody>
      </p:sp>
      <p:sp>
        <p:nvSpPr>
          <p:cNvPr id="5" name="Freeform 5"/>
          <p:cNvSpPr/>
          <p:nvPr/>
        </p:nvSpPr>
        <p:spPr>
          <a:xfrm rot="720159">
            <a:off x="-1890013" y="-2076398"/>
            <a:ext cx="4356469" cy="3888148"/>
          </a:xfrm>
          <a:custGeom>
            <a:avLst/>
            <a:gdLst/>
            <a:ahLst/>
            <a:cxnLst/>
            <a:rect l="l" t="t" r="r" b="b"/>
            <a:pathLst>
              <a:path w="6534703" h="5832222">
                <a:moveTo>
                  <a:pt x="0" y="0"/>
                </a:moveTo>
                <a:lnTo>
                  <a:pt x="6534703" y="0"/>
                </a:lnTo>
                <a:lnTo>
                  <a:pt x="6534703" y="5832222"/>
                </a:lnTo>
                <a:lnTo>
                  <a:pt x="0" y="583222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vi-VN"/>
          </a:p>
        </p:txBody>
      </p:sp>
      <p:sp>
        <p:nvSpPr>
          <p:cNvPr id="6" name="Freeform 6"/>
          <p:cNvSpPr/>
          <p:nvPr/>
        </p:nvSpPr>
        <p:spPr>
          <a:xfrm rot="2582400">
            <a:off x="10453505" y="-1422310"/>
            <a:ext cx="3187251" cy="2844622"/>
          </a:xfrm>
          <a:custGeom>
            <a:avLst/>
            <a:gdLst/>
            <a:ahLst/>
            <a:cxnLst/>
            <a:rect l="l" t="t" r="r" b="b"/>
            <a:pathLst>
              <a:path w="4780877" h="4266933">
                <a:moveTo>
                  <a:pt x="0" y="0"/>
                </a:moveTo>
                <a:lnTo>
                  <a:pt x="4780877" y="0"/>
                </a:lnTo>
                <a:lnTo>
                  <a:pt x="4780877" y="4266932"/>
                </a:lnTo>
                <a:lnTo>
                  <a:pt x="0" y="426693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vi-VN"/>
          </a:p>
        </p:txBody>
      </p:sp>
      <p:sp>
        <p:nvSpPr>
          <p:cNvPr id="7" name="Freeform 7"/>
          <p:cNvSpPr/>
          <p:nvPr/>
        </p:nvSpPr>
        <p:spPr>
          <a:xfrm flipH="1">
            <a:off x="9533999" y="404080"/>
            <a:ext cx="1748752" cy="1916441"/>
          </a:xfrm>
          <a:custGeom>
            <a:avLst/>
            <a:gdLst/>
            <a:ahLst/>
            <a:cxnLst/>
            <a:rect l="l" t="t" r="r" b="b"/>
            <a:pathLst>
              <a:path w="2623128" h="2874661">
                <a:moveTo>
                  <a:pt x="2623128" y="0"/>
                </a:moveTo>
                <a:lnTo>
                  <a:pt x="0" y="0"/>
                </a:lnTo>
                <a:lnTo>
                  <a:pt x="0" y="2874661"/>
                </a:lnTo>
                <a:lnTo>
                  <a:pt x="2623128" y="2874661"/>
                </a:lnTo>
                <a:lnTo>
                  <a:pt x="2623128"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vi-VN"/>
          </a:p>
        </p:txBody>
      </p:sp>
      <p:pic>
        <p:nvPicPr>
          <p:cNvPr id="8" name="Picture 7">
            <a:extLst>
              <a:ext uri="{FF2B5EF4-FFF2-40B4-BE49-F238E27FC236}">
                <a16:creationId xmlns:a16="http://schemas.microsoft.com/office/drawing/2014/main" id="{A46B8246-6BFB-10CF-116E-28C9F953A6F4}"/>
              </a:ext>
            </a:extLst>
          </p:cNvPr>
          <p:cNvPicPr>
            <a:picLocks noChangeAspect="1"/>
          </p:cNvPicPr>
          <p:nvPr/>
        </p:nvPicPr>
        <p:blipFill>
          <a:blip r:embed="rId10"/>
          <a:stretch>
            <a:fillRect/>
          </a:stretch>
        </p:blipFill>
        <p:spPr>
          <a:xfrm>
            <a:off x="2670665" y="415099"/>
            <a:ext cx="5657578" cy="1084867"/>
          </a:xfrm>
          <a:prstGeom prst="rect">
            <a:avLst/>
          </a:prstGeom>
        </p:spPr>
      </p:pic>
      <p:sp>
        <p:nvSpPr>
          <p:cNvPr id="10" name="TextBox 9">
            <a:extLst>
              <a:ext uri="{FF2B5EF4-FFF2-40B4-BE49-F238E27FC236}">
                <a16:creationId xmlns:a16="http://schemas.microsoft.com/office/drawing/2014/main" id="{8323BE52-3260-44EA-85C2-5DCF421807A6}"/>
              </a:ext>
            </a:extLst>
          </p:cNvPr>
          <p:cNvSpPr txBox="1"/>
          <p:nvPr/>
        </p:nvSpPr>
        <p:spPr>
          <a:xfrm>
            <a:off x="1047867" y="1722819"/>
            <a:ext cx="8674955" cy="3982693"/>
          </a:xfrm>
          <a:prstGeom prst="rect">
            <a:avLst/>
          </a:prstGeom>
          <a:noFill/>
        </p:spPr>
        <p:txBody>
          <a:bodyPr wrap="square">
            <a:spAutoFit/>
          </a:bodyPr>
          <a:lstStyle/>
          <a:p>
            <a:pPr algn="just">
              <a:lnSpc>
                <a:spcPct val="150000"/>
              </a:lnSpc>
            </a:pPr>
            <a:r>
              <a:rPr lang="vi-VN" sz="3200" b="1" dirty="0">
                <a:solidFill>
                  <a:srgbClr val="00B050"/>
                </a:solidFill>
                <a:latin typeface="Cambria" panose="02040503050406030204" pitchFamily="18" charset="0"/>
                <a:ea typeface="Cambria" panose="02040503050406030204" pitchFamily="18" charset="0"/>
              </a:rPr>
              <a:t>-</a:t>
            </a:r>
            <a:r>
              <a:rPr lang="vi-VN" sz="2800" b="1" dirty="0">
                <a:solidFill>
                  <a:srgbClr val="00B050"/>
                </a:solidFill>
                <a:latin typeface="Cambria" panose="02040503050406030204" pitchFamily="18" charset="0"/>
                <a:ea typeface="Cambria" panose="02040503050406030204" pitchFamily="18" charset="0"/>
              </a:rPr>
              <a:t>Biết đọc theo ngữ điệu phù hợp với vai được phân trong những đoạn đối thoại có hai hoặc ba nhân vật. Trả lời được một số câu hỏi trong bài.</a:t>
            </a:r>
            <a:endParaRPr lang="en-US" sz="4400" b="1" dirty="0">
              <a:solidFill>
                <a:srgbClr val="00B050"/>
              </a:solidFill>
              <a:latin typeface="Cambria" panose="02040503050406030204" pitchFamily="18" charset="0"/>
              <a:ea typeface="Cambria" panose="02040503050406030204" pitchFamily="18" charset="0"/>
            </a:endParaRPr>
          </a:p>
          <a:p>
            <a:pPr algn="just">
              <a:lnSpc>
                <a:spcPct val="150000"/>
              </a:lnSpc>
            </a:pPr>
            <a:r>
              <a:rPr lang="en-US" sz="2800" b="1" dirty="0">
                <a:solidFill>
                  <a:srgbClr val="00B050"/>
                </a:solidFill>
                <a:latin typeface="Cambria" panose="02040503050406030204" pitchFamily="18" charset="0"/>
                <a:ea typeface="Cambria" panose="02040503050406030204" pitchFamily="18" charset="0"/>
              </a:rPr>
              <a:t>- </a:t>
            </a:r>
            <a:r>
              <a:rPr lang="vi-VN" sz="2800" b="1" dirty="0">
                <a:solidFill>
                  <a:srgbClr val="00B050"/>
                </a:solidFill>
                <a:latin typeface="Cambria" panose="02040503050406030204" pitchFamily="18" charset="0"/>
                <a:ea typeface="Cambria" panose="02040503050406030204" pitchFamily="18" charset="0"/>
              </a:rPr>
              <a:t>Tìm được câu chủ đề trong mỗi đoạn văn.</a:t>
            </a:r>
          </a:p>
          <a:p>
            <a:pPr algn="just">
              <a:lnSpc>
                <a:spcPct val="150000"/>
              </a:lnSpc>
            </a:pPr>
            <a:r>
              <a:rPr lang="vi-VN" sz="2800" b="1" dirty="0">
                <a:solidFill>
                  <a:srgbClr val="00B050"/>
                </a:solidFill>
                <a:latin typeface="Cambria" panose="02040503050406030204" pitchFamily="18" charset="0"/>
                <a:ea typeface="Cambria" panose="02040503050406030204" pitchFamily="18" charset="0"/>
              </a:rPr>
              <a:t>- Phát triển năng lực ngôn ngữ</a:t>
            </a:r>
          </a:p>
          <a:p>
            <a:pPr algn="just">
              <a:lnSpc>
                <a:spcPct val="150000"/>
              </a:lnSpc>
            </a:pPr>
            <a:r>
              <a:rPr lang="vi-VN" sz="2800" b="1" dirty="0">
                <a:solidFill>
                  <a:srgbClr val="00B050"/>
                </a:solidFill>
                <a:latin typeface="Cambria" panose="02040503050406030204" pitchFamily="18" charset="0"/>
                <a:ea typeface="Cambria" panose="02040503050406030204" pitchFamily="18" charset="0"/>
              </a:rPr>
              <a:t>- Biết vận dụng bài học vào thực tiễn cuộc sống.</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4FCD9"/>
        </a:solidFill>
        <a:effectLst/>
      </p:bgPr>
    </p:bg>
    <p:spTree>
      <p:nvGrpSpPr>
        <p:cNvPr id="1" name=""/>
        <p:cNvGrpSpPr/>
        <p:nvPr/>
      </p:nvGrpSpPr>
      <p:grpSpPr>
        <a:xfrm>
          <a:off x="0" y="0"/>
          <a:ext cx="0" cy="0"/>
          <a:chOff x="0" y="0"/>
          <a:chExt cx="0" cy="0"/>
        </a:xfrm>
      </p:grpSpPr>
      <p:sp>
        <p:nvSpPr>
          <p:cNvPr id="2" name="Freeform 2"/>
          <p:cNvSpPr/>
          <p:nvPr/>
        </p:nvSpPr>
        <p:spPr>
          <a:xfrm rot="-5400000">
            <a:off x="3502468" y="-1193954"/>
            <a:ext cx="5034665" cy="8794175"/>
          </a:xfrm>
          <a:custGeom>
            <a:avLst/>
            <a:gdLst/>
            <a:ahLst/>
            <a:cxnLst/>
            <a:rect l="l" t="t" r="r" b="b"/>
            <a:pathLst>
              <a:path w="7551998" h="13191263">
                <a:moveTo>
                  <a:pt x="0" y="0"/>
                </a:moveTo>
                <a:lnTo>
                  <a:pt x="7551998" y="0"/>
                </a:lnTo>
                <a:lnTo>
                  <a:pt x="7551998" y="13191262"/>
                </a:lnTo>
                <a:lnTo>
                  <a:pt x="0" y="1319126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vi-VN"/>
          </a:p>
        </p:txBody>
      </p:sp>
      <p:sp>
        <p:nvSpPr>
          <p:cNvPr id="3" name="Freeform 3"/>
          <p:cNvSpPr/>
          <p:nvPr/>
        </p:nvSpPr>
        <p:spPr>
          <a:xfrm>
            <a:off x="8838902" y="3109279"/>
            <a:ext cx="3155973" cy="3831755"/>
          </a:xfrm>
          <a:custGeom>
            <a:avLst/>
            <a:gdLst/>
            <a:ahLst/>
            <a:cxnLst/>
            <a:rect l="l" t="t" r="r" b="b"/>
            <a:pathLst>
              <a:path w="4733959" h="5747632">
                <a:moveTo>
                  <a:pt x="0" y="0"/>
                </a:moveTo>
                <a:lnTo>
                  <a:pt x="4733959" y="0"/>
                </a:lnTo>
                <a:lnTo>
                  <a:pt x="4733959" y="5747632"/>
                </a:lnTo>
                <a:lnTo>
                  <a:pt x="0" y="574763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vi-VN"/>
          </a:p>
        </p:txBody>
      </p:sp>
      <p:sp>
        <p:nvSpPr>
          <p:cNvPr id="5" name="Freeform 5"/>
          <p:cNvSpPr/>
          <p:nvPr/>
        </p:nvSpPr>
        <p:spPr>
          <a:xfrm>
            <a:off x="582373" y="3278907"/>
            <a:ext cx="2490246" cy="3662127"/>
          </a:xfrm>
          <a:custGeom>
            <a:avLst/>
            <a:gdLst/>
            <a:ahLst/>
            <a:cxnLst/>
            <a:rect l="l" t="t" r="r" b="b"/>
            <a:pathLst>
              <a:path w="3735369" h="5493190">
                <a:moveTo>
                  <a:pt x="0" y="0"/>
                </a:moveTo>
                <a:lnTo>
                  <a:pt x="3735369" y="0"/>
                </a:lnTo>
                <a:lnTo>
                  <a:pt x="3735369" y="5493190"/>
                </a:lnTo>
                <a:lnTo>
                  <a:pt x="0" y="549319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vi-VN"/>
          </a:p>
        </p:txBody>
      </p:sp>
      <p:sp>
        <p:nvSpPr>
          <p:cNvPr id="6" name="Freeform 6"/>
          <p:cNvSpPr/>
          <p:nvPr/>
        </p:nvSpPr>
        <p:spPr>
          <a:xfrm rot="8247764">
            <a:off x="-1621595" y="-1840400"/>
            <a:ext cx="4022772" cy="3152847"/>
          </a:xfrm>
          <a:custGeom>
            <a:avLst/>
            <a:gdLst/>
            <a:ahLst/>
            <a:cxnLst/>
            <a:rect l="l" t="t" r="r" b="b"/>
            <a:pathLst>
              <a:path w="6034158" h="4729271">
                <a:moveTo>
                  <a:pt x="0" y="0"/>
                </a:moveTo>
                <a:lnTo>
                  <a:pt x="6034158" y="0"/>
                </a:lnTo>
                <a:lnTo>
                  <a:pt x="6034158" y="4729271"/>
                </a:lnTo>
                <a:lnTo>
                  <a:pt x="0" y="472927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vi-VN"/>
          </a:p>
        </p:txBody>
      </p:sp>
      <p:sp>
        <p:nvSpPr>
          <p:cNvPr id="7" name="Freeform 7"/>
          <p:cNvSpPr/>
          <p:nvPr/>
        </p:nvSpPr>
        <p:spPr>
          <a:xfrm rot="1777657">
            <a:off x="8951953" y="-2461775"/>
            <a:ext cx="4817011" cy="3775333"/>
          </a:xfrm>
          <a:custGeom>
            <a:avLst/>
            <a:gdLst/>
            <a:ahLst/>
            <a:cxnLst/>
            <a:rect l="l" t="t" r="r" b="b"/>
            <a:pathLst>
              <a:path w="7225517" h="5662999">
                <a:moveTo>
                  <a:pt x="0" y="0"/>
                </a:moveTo>
                <a:lnTo>
                  <a:pt x="7225517" y="0"/>
                </a:lnTo>
                <a:lnTo>
                  <a:pt x="7225517" y="5662999"/>
                </a:lnTo>
                <a:lnTo>
                  <a:pt x="0" y="566299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vi-VN"/>
          </a:p>
        </p:txBody>
      </p:sp>
      <p:sp>
        <p:nvSpPr>
          <p:cNvPr id="8" name="Freeform 8"/>
          <p:cNvSpPr/>
          <p:nvPr/>
        </p:nvSpPr>
        <p:spPr>
          <a:xfrm rot="720159">
            <a:off x="-3014219" y="1484926"/>
            <a:ext cx="4356469" cy="3888148"/>
          </a:xfrm>
          <a:custGeom>
            <a:avLst/>
            <a:gdLst/>
            <a:ahLst/>
            <a:cxnLst/>
            <a:rect l="l" t="t" r="r" b="b"/>
            <a:pathLst>
              <a:path w="6534703" h="5832222">
                <a:moveTo>
                  <a:pt x="0" y="0"/>
                </a:moveTo>
                <a:lnTo>
                  <a:pt x="6534702" y="0"/>
                </a:lnTo>
                <a:lnTo>
                  <a:pt x="6534702" y="5832222"/>
                </a:lnTo>
                <a:lnTo>
                  <a:pt x="0" y="5832222"/>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vi-VN"/>
          </a:p>
        </p:txBody>
      </p:sp>
      <p:sp>
        <p:nvSpPr>
          <p:cNvPr id="9" name="Freeform 9"/>
          <p:cNvSpPr/>
          <p:nvPr/>
        </p:nvSpPr>
        <p:spPr>
          <a:xfrm rot="9644125">
            <a:off x="11558885" y="1819205"/>
            <a:ext cx="3187251" cy="2844622"/>
          </a:xfrm>
          <a:custGeom>
            <a:avLst/>
            <a:gdLst/>
            <a:ahLst/>
            <a:cxnLst/>
            <a:rect l="l" t="t" r="r" b="b"/>
            <a:pathLst>
              <a:path w="4780877" h="4266933">
                <a:moveTo>
                  <a:pt x="0" y="0"/>
                </a:moveTo>
                <a:lnTo>
                  <a:pt x="4780877" y="0"/>
                </a:lnTo>
                <a:lnTo>
                  <a:pt x="4780877" y="4266933"/>
                </a:lnTo>
                <a:lnTo>
                  <a:pt x="0" y="4266933"/>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vi-VN"/>
          </a:p>
        </p:txBody>
      </p:sp>
      <p:sp>
        <p:nvSpPr>
          <p:cNvPr id="10" name="Freeform 10"/>
          <p:cNvSpPr/>
          <p:nvPr/>
        </p:nvSpPr>
        <p:spPr>
          <a:xfrm>
            <a:off x="833621" y="2154660"/>
            <a:ext cx="865292" cy="1559085"/>
          </a:xfrm>
          <a:custGeom>
            <a:avLst/>
            <a:gdLst/>
            <a:ahLst/>
            <a:cxnLst/>
            <a:rect l="l" t="t" r="r" b="b"/>
            <a:pathLst>
              <a:path w="1297938" h="2338627">
                <a:moveTo>
                  <a:pt x="0" y="0"/>
                </a:moveTo>
                <a:lnTo>
                  <a:pt x="1297938" y="0"/>
                </a:lnTo>
                <a:lnTo>
                  <a:pt x="1297938" y="2338627"/>
                </a:lnTo>
                <a:lnTo>
                  <a:pt x="0" y="2338627"/>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vi-VN"/>
          </a:p>
        </p:txBody>
      </p:sp>
      <p:sp>
        <p:nvSpPr>
          <p:cNvPr id="11" name="Freeform 11"/>
          <p:cNvSpPr/>
          <p:nvPr/>
        </p:nvSpPr>
        <p:spPr>
          <a:xfrm flipH="1">
            <a:off x="9721453" y="1074448"/>
            <a:ext cx="865292" cy="1559085"/>
          </a:xfrm>
          <a:custGeom>
            <a:avLst/>
            <a:gdLst/>
            <a:ahLst/>
            <a:cxnLst/>
            <a:rect l="l" t="t" r="r" b="b"/>
            <a:pathLst>
              <a:path w="1297938" h="2338627">
                <a:moveTo>
                  <a:pt x="1297938" y="0"/>
                </a:moveTo>
                <a:lnTo>
                  <a:pt x="0" y="0"/>
                </a:lnTo>
                <a:lnTo>
                  <a:pt x="0" y="2338627"/>
                </a:lnTo>
                <a:lnTo>
                  <a:pt x="1297938" y="2338627"/>
                </a:lnTo>
                <a:lnTo>
                  <a:pt x="1297938"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vi-VN"/>
          </a:p>
        </p:txBody>
      </p:sp>
      <p:sp>
        <p:nvSpPr>
          <p:cNvPr id="12" name="Freeform 12"/>
          <p:cNvSpPr/>
          <p:nvPr/>
        </p:nvSpPr>
        <p:spPr>
          <a:xfrm flipH="1">
            <a:off x="2937629" y="5228358"/>
            <a:ext cx="1519675" cy="1232837"/>
          </a:xfrm>
          <a:custGeom>
            <a:avLst/>
            <a:gdLst/>
            <a:ahLst/>
            <a:cxnLst/>
            <a:rect l="l" t="t" r="r" b="b"/>
            <a:pathLst>
              <a:path w="2279513" h="1849255">
                <a:moveTo>
                  <a:pt x="2279512" y="0"/>
                </a:moveTo>
                <a:lnTo>
                  <a:pt x="0" y="0"/>
                </a:lnTo>
                <a:lnTo>
                  <a:pt x="0" y="1849254"/>
                </a:lnTo>
                <a:lnTo>
                  <a:pt x="2279512" y="1849254"/>
                </a:lnTo>
                <a:lnTo>
                  <a:pt x="2279512"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vi-VN"/>
          </a:p>
        </p:txBody>
      </p:sp>
      <p:pic>
        <p:nvPicPr>
          <p:cNvPr id="4" name="Picture 3">
            <a:extLst>
              <a:ext uri="{FF2B5EF4-FFF2-40B4-BE49-F238E27FC236}">
                <a16:creationId xmlns:a16="http://schemas.microsoft.com/office/drawing/2014/main" id="{1E4F2CE5-9BF2-8AC7-3118-7E4F57BD5541}"/>
              </a:ext>
            </a:extLst>
          </p:cNvPr>
          <p:cNvPicPr>
            <a:picLocks noChangeAspect="1"/>
          </p:cNvPicPr>
          <p:nvPr/>
        </p:nvPicPr>
        <p:blipFill>
          <a:blip r:embed="rId16"/>
          <a:stretch>
            <a:fillRect/>
          </a:stretch>
        </p:blipFill>
        <p:spPr>
          <a:xfrm>
            <a:off x="1827496" y="396805"/>
            <a:ext cx="8736325" cy="642574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4FCD9"/>
        </a:solidFill>
        <a:effectLst/>
      </p:bgPr>
    </p:bg>
    <p:spTree>
      <p:nvGrpSpPr>
        <p:cNvPr id="1" name=""/>
        <p:cNvGrpSpPr/>
        <p:nvPr/>
      </p:nvGrpSpPr>
      <p:grpSpPr>
        <a:xfrm>
          <a:off x="0" y="0"/>
          <a:ext cx="0" cy="0"/>
          <a:chOff x="0" y="0"/>
          <a:chExt cx="0" cy="0"/>
        </a:xfrm>
      </p:grpSpPr>
      <p:sp>
        <p:nvSpPr>
          <p:cNvPr id="2" name="Freeform 2"/>
          <p:cNvSpPr/>
          <p:nvPr/>
        </p:nvSpPr>
        <p:spPr>
          <a:xfrm rot="-77411">
            <a:off x="-3035508" y="4741153"/>
            <a:ext cx="15462303" cy="12118581"/>
          </a:xfrm>
          <a:custGeom>
            <a:avLst/>
            <a:gdLst/>
            <a:ahLst/>
            <a:cxnLst/>
            <a:rect l="l" t="t" r="r" b="b"/>
            <a:pathLst>
              <a:path w="23193455" h="18177871">
                <a:moveTo>
                  <a:pt x="0" y="0"/>
                </a:moveTo>
                <a:lnTo>
                  <a:pt x="23193455" y="0"/>
                </a:lnTo>
                <a:lnTo>
                  <a:pt x="23193455" y="18177870"/>
                </a:lnTo>
                <a:lnTo>
                  <a:pt x="0" y="1817787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vi-VN"/>
          </a:p>
        </p:txBody>
      </p:sp>
      <p:sp>
        <p:nvSpPr>
          <p:cNvPr id="3" name="Freeform 3"/>
          <p:cNvSpPr/>
          <p:nvPr/>
        </p:nvSpPr>
        <p:spPr>
          <a:xfrm rot="2582400">
            <a:off x="10453505" y="-1422310"/>
            <a:ext cx="3187251" cy="2844622"/>
          </a:xfrm>
          <a:custGeom>
            <a:avLst/>
            <a:gdLst/>
            <a:ahLst/>
            <a:cxnLst/>
            <a:rect l="l" t="t" r="r" b="b"/>
            <a:pathLst>
              <a:path w="4780877" h="4266933">
                <a:moveTo>
                  <a:pt x="0" y="0"/>
                </a:moveTo>
                <a:lnTo>
                  <a:pt x="4780877" y="0"/>
                </a:lnTo>
                <a:lnTo>
                  <a:pt x="4780877" y="4266932"/>
                </a:lnTo>
                <a:lnTo>
                  <a:pt x="0" y="426693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vi-VN"/>
          </a:p>
        </p:txBody>
      </p:sp>
      <p:sp>
        <p:nvSpPr>
          <p:cNvPr id="4" name="Freeform 4"/>
          <p:cNvSpPr/>
          <p:nvPr/>
        </p:nvSpPr>
        <p:spPr>
          <a:xfrm rot="3629614">
            <a:off x="-34481" y="1727927"/>
            <a:ext cx="1440563" cy="1956622"/>
          </a:xfrm>
          <a:custGeom>
            <a:avLst/>
            <a:gdLst/>
            <a:ahLst/>
            <a:cxnLst/>
            <a:rect l="l" t="t" r="r" b="b"/>
            <a:pathLst>
              <a:path w="2160845" h="2934933">
                <a:moveTo>
                  <a:pt x="0" y="0"/>
                </a:moveTo>
                <a:lnTo>
                  <a:pt x="2160844" y="0"/>
                </a:lnTo>
                <a:lnTo>
                  <a:pt x="2160844" y="2934933"/>
                </a:lnTo>
                <a:lnTo>
                  <a:pt x="0" y="293493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vi-VN"/>
          </a:p>
        </p:txBody>
      </p:sp>
      <p:sp>
        <p:nvSpPr>
          <p:cNvPr id="5" name="Freeform 5"/>
          <p:cNvSpPr/>
          <p:nvPr/>
        </p:nvSpPr>
        <p:spPr>
          <a:xfrm rot="-3202593" flipH="1">
            <a:off x="10860862" y="217391"/>
            <a:ext cx="990933" cy="1345919"/>
          </a:xfrm>
          <a:custGeom>
            <a:avLst/>
            <a:gdLst/>
            <a:ahLst/>
            <a:cxnLst/>
            <a:rect l="l" t="t" r="r" b="b"/>
            <a:pathLst>
              <a:path w="1486399" h="2018878">
                <a:moveTo>
                  <a:pt x="1486399" y="0"/>
                </a:moveTo>
                <a:lnTo>
                  <a:pt x="0" y="0"/>
                </a:lnTo>
                <a:lnTo>
                  <a:pt x="0" y="2018878"/>
                </a:lnTo>
                <a:lnTo>
                  <a:pt x="1486399" y="2018878"/>
                </a:lnTo>
                <a:lnTo>
                  <a:pt x="1486399"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vi-VN"/>
          </a:p>
        </p:txBody>
      </p:sp>
      <p:sp>
        <p:nvSpPr>
          <p:cNvPr id="6" name="Freeform 6"/>
          <p:cNvSpPr/>
          <p:nvPr/>
        </p:nvSpPr>
        <p:spPr>
          <a:xfrm rot="2582400">
            <a:off x="-1268398" y="-1023194"/>
            <a:ext cx="3187251" cy="2844622"/>
          </a:xfrm>
          <a:custGeom>
            <a:avLst/>
            <a:gdLst/>
            <a:ahLst/>
            <a:cxnLst/>
            <a:rect l="l" t="t" r="r" b="b"/>
            <a:pathLst>
              <a:path w="4780877" h="4266933">
                <a:moveTo>
                  <a:pt x="0" y="0"/>
                </a:moveTo>
                <a:lnTo>
                  <a:pt x="4780877" y="0"/>
                </a:lnTo>
                <a:lnTo>
                  <a:pt x="4780877" y="4266933"/>
                </a:lnTo>
                <a:lnTo>
                  <a:pt x="0" y="426693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vi-VN"/>
          </a:p>
        </p:txBody>
      </p:sp>
      <p:sp>
        <p:nvSpPr>
          <p:cNvPr id="7" name="Freeform 7"/>
          <p:cNvSpPr/>
          <p:nvPr/>
        </p:nvSpPr>
        <p:spPr>
          <a:xfrm>
            <a:off x="357135" y="46955"/>
            <a:ext cx="887995" cy="1277691"/>
          </a:xfrm>
          <a:custGeom>
            <a:avLst/>
            <a:gdLst/>
            <a:ahLst/>
            <a:cxnLst/>
            <a:rect l="l" t="t" r="r" b="b"/>
            <a:pathLst>
              <a:path w="1331993" h="1916537">
                <a:moveTo>
                  <a:pt x="0" y="0"/>
                </a:moveTo>
                <a:lnTo>
                  <a:pt x="1331993" y="0"/>
                </a:lnTo>
                <a:lnTo>
                  <a:pt x="1331993" y="1916538"/>
                </a:lnTo>
                <a:lnTo>
                  <a:pt x="0" y="1916538"/>
                </a:lnTo>
                <a:lnTo>
                  <a:pt x="0" y="0"/>
                </a:lnTo>
                <a:close/>
              </a:path>
            </a:pathLst>
          </a:custGeom>
          <a:blipFill>
            <a:blip r:embed="rId8"/>
            <a:stretch>
              <a:fillRect/>
            </a:stretch>
          </a:blipFill>
        </p:spPr>
        <p:txBody>
          <a:bodyPr/>
          <a:lstStyle/>
          <a:p>
            <a:endParaRPr lang="vi-VN"/>
          </a:p>
        </p:txBody>
      </p:sp>
      <p:sp>
        <p:nvSpPr>
          <p:cNvPr id="8" name="Freeform 8"/>
          <p:cNvSpPr/>
          <p:nvPr/>
        </p:nvSpPr>
        <p:spPr>
          <a:xfrm>
            <a:off x="325228" y="1654902"/>
            <a:ext cx="11444517" cy="4517298"/>
          </a:xfrm>
          <a:custGeom>
            <a:avLst/>
            <a:gdLst/>
            <a:ahLst/>
            <a:cxnLst/>
            <a:rect l="l" t="t" r="r" b="b"/>
            <a:pathLst>
              <a:path w="17166776" h="6775947">
                <a:moveTo>
                  <a:pt x="0" y="0"/>
                </a:moveTo>
                <a:lnTo>
                  <a:pt x="17166775" y="0"/>
                </a:lnTo>
                <a:lnTo>
                  <a:pt x="17166775" y="6775947"/>
                </a:lnTo>
                <a:lnTo>
                  <a:pt x="0" y="6775947"/>
                </a:lnTo>
                <a:lnTo>
                  <a:pt x="0" y="0"/>
                </a:lnTo>
                <a:close/>
              </a:path>
            </a:pathLst>
          </a:custGeom>
          <a:blipFill>
            <a:blip r:embed="rId9"/>
            <a:stretch>
              <a:fillRect/>
            </a:stretch>
          </a:blipFill>
        </p:spPr>
        <p:txBody>
          <a:bodyPr/>
          <a:lstStyle/>
          <a:p>
            <a:endParaRPr lang="vi-VN"/>
          </a:p>
        </p:txBody>
      </p:sp>
      <p:sp>
        <p:nvSpPr>
          <p:cNvPr id="9" name="TextBox 9"/>
          <p:cNvSpPr txBox="1"/>
          <p:nvPr/>
        </p:nvSpPr>
        <p:spPr>
          <a:xfrm>
            <a:off x="1245130" y="134977"/>
            <a:ext cx="9701741" cy="1069460"/>
          </a:xfrm>
          <a:prstGeom prst="rect">
            <a:avLst/>
          </a:prstGeom>
        </p:spPr>
        <p:txBody>
          <a:bodyPr lIns="0" tIns="0" rIns="0" bIns="0" rtlCol="0" anchor="t">
            <a:spAutoFit/>
          </a:bodyPr>
          <a:lstStyle/>
          <a:p>
            <a:pPr algn="ctr" defTabSz="609630">
              <a:lnSpc>
                <a:spcPts val="4298"/>
              </a:lnSpc>
              <a:spcBef>
                <a:spcPct val="0"/>
              </a:spcBef>
            </a:pPr>
            <a:r>
              <a:rPr lang="en-US" sz="3581" dirty="0" err="1">
                <a:solidFill>
                  <a:srgbClr val="534340"/>
                </a:solidFill>
                <a:latin typeface="Cambria Bold"/>
              </a:rPr>
              <a:t>Đọc</a:t>
            </a:r>
            <a:r>
              <a:rPr lang="en-US" sz="3581" dirty="0">
                <a:solidFill>
                  <a:srgbClr val="534340"/>
                </a:solidFill>
                <a:latin typeface="Cambria Bold"/>
              </a:rPr>
              <a:t> </a:t>
            </a:r>
            <a:r>
              <a:rPr lang="en-US" sz="3581" dirty="0" err="1">
                <a:solidFill>
                  <a:srgbClr val="534340"/>
                </a:solidFill>
                <a:latin typeface="Cambria Bold"/>
              </a:rPr>
              <a:t>thuộc</a:t>
            </a:r>
            <a:r>
              <a:rPr lang="en-US" sz="3581" dirty="0">
                <a:solidFill>
                  <a:srgbClr val="534340"/>
                </a:solidFill>
                <a:latin typeface="Cambria Bold"/>
              </a:rPr>
              <a:t> </a:t>
            </a:r>
            <a:r>
              <a:rPr lang="en-US" sz="3581" dirty="0" err="1">
                <a:solidFill>
                  <a:srgbClr val="534340"/>
                </a:solidFill>
                <a:latin typeface="Cambria Bold"/>
              </a:rPr>
              <a:t>lòng</a:t>
            </a:r>
            <a:r>
              <a:rPr lang="en-US" sz="3581" dirty="0">
                <a:solidFill>
                  <a:srgbClr val="534340"/>
                </a:solidFill>
                <a:latin typeface="Cambria Bold"/>
              </a:rPr>
              <a:t> </a:t>
            </a:r>
            <a:r>
              <a:rPr lang="en-US" sz="3581" dirty="0" err="1">
                <a:solidFill>
                  <a:srgbClr val="534340"/>
                </a:solidFill>
                <a:latin typeface="Cambria Bold"/>
              </a:rPr>
              <a:t>đoạn</a:t>
            </a:r>
            <a:r>
              <a:rPr lang="en-US" sz="3581" dirty="0">
                <a:solidFill>
                  <a:srgbClr val="534340"/>
                </a:solidFill>
                <a:latin typeface="Cambria Bold"/>
              </a:rPr>
              <a:t> </a:t>
            </a:r>
            <a:r>
              <a:rPr lang="en-US" sz="3581" dirty="0" err="1">
                <a:solidFill>
                  <a:srgbClr val="534340"/>
                </a:solidFill>
                <a:latin typeface="Cambria Bold"/>
              </a:rPr>
              <a:t>thơ</a:t>
            </a:r>
            <a:r>
              <a:rPr lang="en-US" sz="3581" dirty="0">
                <a:solidFill>
                  <a:srgbClr val="534340"/>
                </a:solidFill>
                <a:latin typeface="Cambria Bold"/>
              </a:rPr>
              <a:t> </a:t>
            </a:r>
            <a:r>
              <a:rPr lang="en-US" sz="3581" dirty="0" err="1">
                <a:solidFill>
                  <a:srgbClr val="534340"/>
                </a:solidFill>
                <a:latin typeface="Cambria Bold"/>
              </a:rPr>
              <a:t>khoảng</a:t>
            </a:r>
            <a:r>
              <a:rPr lang="en-US" sz="3581" dirty="0">
                <a:solidFill>
                  <a:srgbClr val="534340"/>
                </a:solidFill>
                <a:latin typeface="Cambria Bold"/>
              </a:rPr>
              <a:t> 80 </a:t>
            </a:r>
            <a:r>
              <a:rPr lang="en-US" sz="3581" dirty="0" err="1">
                <a:solidFill>
                  <a:srgbClr val="534340"/>
                </a:solidFill>
                <a:latin typeface="Cambria Bold"/>
              </a:rPr>
              <a:t>chữ</a:t>
            </a:r>
            <a:r>
              <a:rPr lang="en-US" sz="3581" dirty="0">
                <a:solidFill>
                  <a:srgbClr val="534340"/>
                </a:solidFill>
                <a:latin typeface="Cambria Bold"/>
              </a:rPr>
              <a:t> </a:t>
            </a:r>
            <a:r>
              <a:rPr lang="en-US" sz="3581" dirty="0" err="1">
                <a:solidFill>
                  <a:srgbClr val="534340"/>
                </a:solidFill>
                <a:latin typeface="Cambria Bold"/>
              </a:rPr>
              <a:t>trong</a:t>
            </a:r>
            <a:r>
              <a:rPr lang="en-US" sz="3581" dirty="0">
                <a:solidFill>
                  <a:srgbClr val="534340"/>
                </a:solidFill>
                <a:latin typeface="Cambria Bold"/>
              </a:rPr>
              <a:t> </a:t>
            </a:r>
            <a:r>
              <a:rPr lang="en-US" sz="3581" dirty="0" err="1">
                <a:solidFill>
                  <a:srgbClr val="534340"/>
                </a:solidFill>
                <a:latin typeface="Cambria Bold"/>
              </a:rPr>
              <a:t>một</a:t>
            </a:r>
            <a:r>
              <a:rPr lang="en-US" sz="3581" dirty="0">
                <a:solidFill>
                  <a:srgbClr val="534340"/>
                </a:solidFill>
                <a:latin typeface="Cambria Bold"/>
              </a:rPr>
              <a:t> </a:t>
            </a:r>
            <a:r>
              <a:rPr lang="en-US" sz="3581" dirty="0" err="1">
                <a:solidFill>
                  <a:srgbClr val="534340"/>
                </a:solidFill>
                <a:latin typeface="Cambria Bold"/>
              </a:rPr>
              <a:t>bài</a:t>
            </a:r>
            <a:r>
              <a:rPr lang="en-US" sz="3581" dirty="0">
                <a:solidFill>
                  <a:srgbClr val="534340"/>
                </a:solidFill>
                <a:latin typeface="Cambria Bold"/>
              </a:rPr>
              <a:t> </a:t>
            </a:r>
            <a:r>
              <a:rPr lang="en-US" sz="3581" dirty="0" err="1">
                <a:solidFill>
                  <a:srgbClr val="534340"/>
                </a:solidFill>
                <a:latin typeface="Cambria Bold"/>
              </a:rPr>
              <a:t>thơ</a:t>
            </a:r>
            <a:r>
              <a:rPr lang="en-US" sz="3581" dirty="0">
                <a:solidFill>
                  <a:srgbClr val="534340"/>
                </a:solidFill>
                <a:latin typeface="Cambria Bold"/>
              </a:rPr>
              <a:t> </a:t>
            </a:r>
            <a:r>
              <a:rPr lang="en-US" sz="3581" dirty="0" err="1">
                <a:solidFill>
                  <a:srgbClr val="534340"/>
                </a:solidFill>
                <a:latin typeface="Cambria Bold"/>
              </a:rPr>
              <a:t>đã</a:t>
            </a:r>
            <a:r>
              <a:rPr lang="en-US" sz="3581" dirty="0">
                <a:solidFill>
                  <a:srgbClr val="534340"/>
                </a:solidFill>
                <a:latin typeface="Cambria Bold"/>
              </a:rPr>
              <a:t> </a:t>
            </a:r>
            <a:r>
              <a:rPr lang="en-US" sz="3581" dirty="0" err="1">
                <a:solidFill>
                  <a:srgbClr val="534340"/>
                </a:solidFill>
                <a:latin typeface="Cambria Bold"/>
              </a:rPr>
              <a:t>học</a:t>
            </a:r>
            <a:r>
              <a:rPr lang="en-US" sz="3581" dirty="0">
                <a:solidFill>
                  <a:srgbClr val="534340"/>
                </a:solidFill>
                <a:latin typeface="Cambria Bold"/>
              </a:rPr>
              <a:t> </a:t>
            </a:r>
            <a:r>
              <a:rPr lang="en-US" sz="3581" dirty="0" err="1">
                <a:solidFill>
                  <a:srgbClr val="534340"/>
                </a:solidFill>
                <a:latin typeface="Cambria Bold"/>
              </a:rPr>
              <a:t>dưới</a:t>
            </a:r>
            <a:r>
              <a:rPr lang="en-US" sz="3581" dirty="0">
                <a:solidFill>
                  <a:srgbClr val="534340"/>
                </a:solidFill>
                <a:latin typeface="Cambria Bold"/>
              </a:rPr>
              <a:t> </a:t>
            </a:r>
            <a:r>
              <a:rPr lang="en-US" sz="3581" dirty="0" err="1">
                <a:solidFill>
                  <a:srgbClr val="534340"/>
                </a:solidFill>
                <a:latin typeface="Cambria Bold"/>
              </a:rPr>
              <a:t>đây</a:t>
            </a:r>
            <a:r>
              <a:rPr lang="en-US" sz="3581" dirty="0">
                <a:solidFill>
                  <a:srgbClr val="534340"/>
                </a:solidFill>
                <a:latin typeface="Cambria Bold"/>
              </a:rPr>
              <a:t> </a:t>
            </a:r>
            <a:r>
              <a:rPr lang="en-US" sz="3581" dirty="0" err="1">
                <a:solidFill>
                  <a:srgbClr val="534340"/>
                </a:solidFill>
                <a:latin typeface="Cambria Bold"/>
              </a:rPr>
              <a:t>và</a:t>
            </a:r>
            <a:r>
              <a:rPr lang="en-US" sz="3581" dirty="0">
                <a:solidFill>
                  <a:srgbClr val="534340"/>
                </a:solidFill>
                <a:latin typeface="Cambria Bold"/>
              </a:rPr>
              <a:t> </a:t>
            </a:r>
            <a:r>
              <a:rPr lang="en-US" sz="3581" dirty="0" err="1">
                <a:solidFill>
                  <a:srgbClr val="534340"/>
                </a:solidFill>
                <a:latin typeface="Cambria Bold"/>
              </a:rPr>
              <a:t>trả</a:t>
            </a:r>
            <a:r>
              <a:rPr lang="en-US" sz="3581" dirty="0">
                <a:solidFill>
                  <a:srgbClr val="534340"/>
                </a:solidFill>
                <a:latin typeface="Cambria Bold"/>
              </a:rPr>
              <a:t> </a:t>
            </a:r>
            <a:r>
              <a:rPr lang="en-US" sz="3581" dirty="0" err="1">
                <a:solidFill>
                  <a:srgbClr val="534340"/>
                </a:solidFill>
                <a:latin typeface="Cambria Bold"/>
              </a:rPr>
              <a:t>lời</a:t>
            </a:r>
            <a:r>
              <a:rPr lang="en-US" sz="3581" dirty="0">
                <a:solidFill>
                  <a:srgbClr val="534340"/>
                </a:solidFill>
                <a:latin typeface="Cambria Bold"/>
              </a:rPr>
              <a:t> </a:t>
            </a:r>
            <a:r>
              <a:rPr lang="en-US" sz="3581" dirty="0" err="1">
                <a:solidFill>
                  <a:srgbClr val="534340"/>
                </a:solidFill>
                <a:latin typeface="Cambria Bold"/>
              </a:rPr>
              <a:t>câu</a:t>
            </a:r>
            <a:r>
              <a:rPr lang="en-US" sz="3581" dirty="0">
                <a:solidFill>
                  <a:srgbClr val="534340"/>
                </a:solidFill>
                <a:latin typeface="Cambria Bold"/>
              </a:rPr>
              <a:t> </a:t>
            </a:r>
            <a:r>
              <a:rPr lang="en-US" sz="3581" dirty="0" err="1">
                <a:solidFill>
                  <a:srgbClr val="534340"/>
                </a:solidFill>
                <a:latin typeface="Cambria Bold"/>
              </a:rPr>
              <a:t>hỏi</a:t>
            </a:r>
            <a:r>
              <a:rPr lang="en-US" sz="3581" dirty="0">
                <a:solidFill>
                  <a:srgbClr val="534340"/>
                </a:solidFill>
                <a:latin typeface="Cambria Bold"/>
              </a:rPr>
              <a:t>.</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4FCD9"/>
        </a:solidFill>
        <a:effectLst/>
      </p:bgPr>
    </p:bg>
    <p:spTree>
      <p:nvGrpSpPr>
        <p:cNvPr id="1" name=""/>
        <p:cNvGrpSpPr/>
        <p:nvPr/>
      </p:nvGrpSpPr>
      <p:grpSpPr>
        <a:xfrm>
          <a:off x="0" y="0"/>
          <a:ext cx="0" cy="0"/>
          <a:chOff x="0" y="0"/>
          <a:chExt cx="0" cy="0"/>
        </a:xfrm>
      </p:grpSpPr>
      <p:sp>
        <p:nvSpPr>
          <p:cNvPr id="2" name="Freeform 2"/>
          <p:cNvSpPr/>
          <p:nvPr/>
        </p:nvSpPr>
        <p:spPr>
          <a:xfrm rot="-5400000">
            <a:off x="2656579" y="-2323912"/>
            <a:ext cx="6587083" cy="11505823"/>
          </a:xfrm>
          <a:custGeom>
            <a:avLst/>
            <a:gdLst/>
            <a:ahLst/>
            <a:cxnLst/>
            <a:rect l="l" t="t" r="r" b="b"/>
            <a:pathLst>
              <a:path w="9880625" h="17258734">
                <a:moveTo>
                  <a:pt x="0" y="0"/>
                </a:moveTo>
                <a:lnTo>
                  <a:pt x="9880626" y="0"/>
                </a:lnTo>
                <a:lnTo>
                  <a:pt x="9880626" y="17258734"/>
                </a:lnTo>
                <a:lnTo>
                  <a:pt x="0" y="1725873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vi-VN"/>
          </a:p>
        </p:txBody>
      </p:sp>
      <p:sp>
        <p:nvSpPr>
          <p:cNvPr id="3" name="Freeform 3"/>
          <p:cNvSpPr/>
          <p:nvPr/>
        </p:nvSpPr>
        <p:spPr>
          <a:xfrm rot="5658836">
            <a:off x="10432308" y="-1624993"/>
            <a:ext cx="3492395" cy="3116963"/>
          </a:xfrm>
          <a:custGeom>
            <a:avLst/>
            <a:gdLst/>
            <a:ahLst/>
            <a:cxnLst/>
            <a:rect l="l" t="t" r="r" b="b"/>
            <a:pathLst>
              <a:path w="5238593" h="4675444">
                <a:moveTo>
                  <a:pt x="0" y="0"/>
                </a:moveTo>
                <a:lnTo>
                  <a:pt x="5238593" y="0"/>
                </a:lnTo>
                <a:lnTo>
                  <a:pt x="5238593" y="4675444"/>
                </a:lnTo>
                <a:lnTo>
                  <a:pt x="0" y="467544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vi-VN"/>
          </a:p>
        </p:txBody>
      </p:sp>
      <p:sp>
        <p:nvSpPr>
          <p:cNvPr id="4" name="Freeform 4"/>
          <p:cNvSpPr/>
          <p:nvPr/>
        </p:nvSpPr>
        <p:spPr>
          <a:xfrm rot="8247764">
            <a:off x="-1621595" y="-1840400"/>
            <a:ext cx="4022772" cy="3152847"/>
          </a:xfrm>
          <a:custGeom>
            <a:avLst/>
            <a:gdLst/>
            <a:ahLst/>
            <a:cxnLst/>
            <a:rect l="l" t="t" r="r" b="b"/>
            <a:pathLst>
              <a:path w="6034158" h="4729271">
                <a:moveTo>
                  <a:pt x="0" y="0"/>
                </a:moveTo>
                <a:lnTo>
                  <a:pt x="6034158" y="0"/>
                </a:lnTo>
                <a:lnTo>
                  <a:pt x="6034158" y="4729271"/>
                </a:lnTo>
                <a:lnTo>
                  <a:pt x="0" y="472927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vi-VN"/>
          </a:p>
        </p:txBody>
      </p:sp>
      <p:sp>
        <p:nvSpPr>
          <p:cNvPr id="5" name="Freeform 5"/>
          <p:cNvSpPr/>
          <p:nvPr/>
        </p:nvSpPr>
        <p:spPr>
          <a:xfrm rot="1777657">
            <a:off x="9784823" y="5184218"/>
            <a:ext cx="4817011" cy="3775333"/>
          </a:xfrm>
          <a:custGeom>
            <a:avLst/>
            <a:gdLst/>
            <a:ahLst/>
            <a:cxnLst/>
            <a:rect l="l" t="t" r="r" b="b"/>
            <a:pathLst>
              <a:path w="7225517" h="5662999">
                <a:moveTo>
                  <a:pt x="0" y="0"/>
                </a:moveTo>
                <a:lnTo>
                  <a:pt x="7225517" y="0"/>
                </a:lnTo>
                <a:lnTo>
                  <a:pt x="7225517" y="5662999"/>
                </a:lnTo>
                <a:lnTo>
                  <a:pt x="0" y="566299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vi-VN"/>
          </a:p>
        </p:txBody>
      </p:sp>
      <p:sp>
        <p:nvSpPr>
          <p:cNvPr id="6" name="Freeform 6"/>
          <p:cNvSpPr/>
          <p:nvPr/>
        </p:nvSpPr>
        <p:spPr>
          <a:xfrm>
            <a:off x="357134" y="5136031"/>
            <a:ext cx="1532553" cy="1721969"/>
          </a:xfrm>
          <a:custGeom>
            <a:avLst/>
            <a:gdLst/>
            <a:ahLst/>
            <a:cxnLst/>
            <a:rect l="l" t="t" r="r" b="b"/>
            <a:pathLst>
              <a:path w="2298829" h="2582954">
                <a:moveTo>
                  <a:pt x="0" y="0"/>
                </a:moveTo>
                <a:lnTo>
                  <a:pt x="2298829" y="0"/>
                </a:lnTo>
                <a:lnTo>
                  <a:pt x="2298829" y="2582954"/>
                </a:lnTo>
                <a:lnTo>
                  <a:pt x="0" y="258295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vi-VN"/>
          </a:p>
        </p:txBody>
      </p:sp>
      <p:sp>
        <p:nvSpPr>
          <p:cNvPr id="7" name="Freeform 7"/>
          <p:cNvSpPr/>
          <p:nvPr/>
        </p:nvSpPr>
        <p:spPr>
          <a:xfrm>
            <a:off x="947399" y="2324126"/>
            <a:ext cx="7402836" cy="2662885"/>
          </a:xfrm>
          <a:custGeom>
            <a:avLst/>
            <a:gdLst/>
            <a:ahLst/>
            <a:cxnLst/>
            <a:rect l="l" t="t" r="r" b="b"/>
            <a:pathLst>
              <a:path w="11104254" h="3994327">
                <a:moveTo>
                  <a:pt x="0" y="0"/>
                </a:moveTo>
                <a:lnTo>
                  <a:pt x="11104255" y="0"/>
                </a:lnTo>
                <a:lnTo>
                  <a:pt x="11104255" y="3994327"/>
                </a:lnTo>
                <a:lnTo>
                  <a:pt x="0" y="3994327"/>
                </a:lnTo>
                <a:lnTo>
                  <a:pt x="0" y="0"/>
                </a:lnTo>
                <a:close/>
              </a:path>
            </a:pathLst>
          </a:custGeom>
          <a:blipFill>
            <a:blip r:embed="rId10"/>
            <a:stretch>
              <a:fillRect r="-98877" b="-118228"/>
            </a:stretch>
          </a:blipFill>
        </p:spPr>
        <p:txBody>
          <a:bodyPr/>
          <a:lstStyle/>
          <a:p>
            <a:endParaRPr lang="vi-VN"/>
          </a:p>
        </p:txBody>
      </p:sp>
      <p:sp>
        <p:nvSpPr>
          <p:cNvPr id="8" name="Freeform 8"/>
          <p:cNvSpPr/>
          <p:nvPr/>
        </p:nvSpPr>
        <p:spPr>
          <a:xfrm>
            <a:off x="1826439" y="311161"/>
            <a:ext cx="887995" cy="1277691"/>
          </a:xfrm>
          <a:custGeom>
            <a:avLst/>
            <a:gdLst/>
            <a:ahLst/>
            <a:cxnLst/>
            <a:rect l="l" t="t" r="r" b="b"/>
            <a:pathLst>
              <a:path w="1331993" h="1916537">
                <a:moveTo>
                  <a:pt x="0" y="0"/>
                </a:moveTo>
                <a:lnTo>
                  <a:pt x="1331993" y="0"/>
                </a:lnTo>
                <a:lnTo>
                  <a:pt x="1331993" y="1916537"/>
                </a:lnTo>
                <a:lnTo>
                  <a:pt x="0" y="1916537"/>
                </a:lnTo>
                <a:lnTo>
                  <a:pt x="0" y="0"/>
                </a:lnTo>
                <a:close/>
              </a:path>
            </a:pathLst>
          </a:custGeom>
          <a:blipFill>
            <a:blip r:embed="rId11"/>
            <a:stretch>
              <a:fillRect/>
            </a:stretch>
          </a:blipFill>
        </p:spPr>
        <p:txBody>
          <a:bodyPr/>
          <a:lstStyle/>
          <a:p>
            <a:endParaRPr lang="vi-VN"/>
          </a:p>
        </p:txBody>
      </p:sp>
      <p:sp>
        <p:nvSpPr>
          <p:cNvPr id="9" name="Freeform 9"/>
          <p:cNvSpPr/>
          <p:nvPr/>
        </p:nvSpPr>
        <p:spPr>
          <a:xfrm>
            <a:off x="7710111" y="1236142"/>
            <a:ext cx="3483864" cy="5486400"/>
          </a:xfrm>
          <a:custGeom>
            <a:avLst/>
            <a:gdLst/>
            <a:ahLst/>
            <a:cxnLst/>
            <a:rect l="l" t="t" r="r" b="b"/>
            <a:pathLst>
              <a:path w="5225796" h="8229600">
                <a:moveTo>
                  <a:pt x="0" y="0"/>
                </a:moveTo>
                <a:lnTo>
                  <a:pt x="5225796" y="0"/>
                </a:lnTo>
                <a:lnTo>
                  <a:pt x="5225796" y="8229600"/>
                </a:lnTo>
                <a:lnTo>
                  <a:pt x="0" y="8229600"/>
                </a:lnTo>
                <a:lnTo>
                  <a:pt x="0" y="0"/>
                </a:lnTo>
                <a:close/>
              </a:path>
            </a:pathLst>
          </a:custGeom>
          <a:blipFill>
            <a:blip r:embed="rId12"/>
            <a:stretch>
              <a:fillRect/>
            </a:stretch>
          </a:blipFill>
        </p:spPr>
        <p:txBody>
          <a:bodyPr/>
          <a:lstStyle/>
          <a:p>
            <a:endParaRPr lang="vi-VN"/>
          </a:p>
        </p:txBody>
      </p:sp>
      <p:sp>
        <p:nvSpPr>
          <p:cNvPr id="10" name="TextBox 10"/>
          <p:cNvSpPr txBox="1"/>
          <p:nvPr/>
        </p:nvSpPr>
        <p:spPr>
          <a:xfrm>
            <a:off x="2784284" y="304811"/>
            <a:ext cx="7639278" cy="1470082"/>
          </a:xfrm>
          <a:prstGeom prst="rect">
            <a:avLst/>
          </a:prstGeom>
        </p:spPr>
        <p:txBody>
          <a:bodyPr lIns="0" tIns="0" rIns="0" bIns="0" rtlCol="0" anchor="t">
            <a:spAutoFit/>
          </a:bodyPr>
          <a:lstStyle/>
          <a:p>
            <a:pPr algn="ctr" defTabSz="609630">
              <a:lnSpc>
                <a:spcPts val="3896"/>
              </a:lnSpc>
              <a:spcBef>
                <a:spcPct val="0"/>
              </a:spcBef>
            </a:pPr>
            <a:r>
              <a:rPr lang="en-US" sz="3247">
                <a:solidFill>
                  <a:srgbClr val="534340"/>
                </a:solidFill>
                <a:latin typeface="Cambria Bold"/>
              </a:rPr>
              <a:t>Đọc thuộc lòng đoạn thơ khoảng 80 chữ trong một bài thơ đã học dưới đây và trả lời câu hỏi.</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4FCD9"/>
        </a:solidFill>
        <a:effectLst/>
      </p:bgPr>
    </p:bg>
    <p:spTree>
      <p:nvGrpSpPr>
        <p:cNvPr id="1" name=""/>
        <p:cNvGrpSpPr/>
        <p:nvPr/>
      </p:nvGrpSpPr>
      <p:grpSpPr>
        <a:xfrm>
          <a:off x="0" y="0"/>
          <a:ext cx="0" cy="0"/>
          <a:chOff x="0" y="0"/>
          <a:chExt cx="0" cy="0"/>
        </a:xfrm>
      </p:grpSpPr>
      <p:sp>
        <p:nvSpPr>
          <p:cNvPr id="2" name="Freeform 2"/>
          <p:cNvSpPr/>
          <p:nvPr/>
        </p:nvSpPr>
        <p:spPr>
          <a:xfrm rot="-5400000">
            <a:off x="2656579" y="-2323912"/>
            <a:ext cx="6587083" cy="11505823"/>
          </a:xfrm>
          <a:custGeom>
            <a:avLst/>
            <a:gdLst/>
            <a:ahLst/>
            <a:cxnLst/>
            <a:rect l="l" t="t" r="r" b="b"/>
            <a:pathLst>
              <a:path w="9880625" h="17258734">
                <a:moveTo>
                  <a:pt x="0" y="0"/>
                </a:moveTo>
                <a:lnTo>
                  <a:pt x="9880626" y="0"/>
                </a:lnTo>
                <a:lnTo>
                  <a:pt x="9880626" y="17258734"/>
                </a:lnTo>
                <a:lnTo>
                  <a:pt x="0" y="1725873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vi-VN"/>
          </a:p>
        </p:txBody>
      </p:sp>
      <p:sp>
        <p:nvSpPr>
          <p:cNvPr id="3" name="Freeform 3"/>
          <p:cNvSpPr/>
          <p:nvPr/>
        </p:nvSpPr>
        <p:spPr>
          <a:xfrm rot="5658836">
            <a:off x="10432308" y="-1624993"/>
            <a:ext cx="3492395" cy="3116963"/>
          </a:xfrm>
          <a:custGeom>
            <a:avLst/>
            <a:gdLst/>
            <a:ahLst/>
            <a:cxnLst/>
            <a:rect l="l" t="t" r="r" b="b"/>
            <a:pathLst>
              <a:path w="5238593" h="4675444">
                <a:moveTo>
                  <a:pt x="0" y="0"/>
                </a:moveTo>
                <a:lnTo>
                  <a:pt x="5238593" y="0"/>
                </a:lnTo>
                <a:lnTo>
                  <a:pt x="5238593" y="4675444"/>
                </a:lnTo>
                <a:lnTo>
                  <a:pt x="0" y="467544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vi-VN"/>
          </a:p>
        </p:txBody>
      </p:sp>
      <p:sp>
        <p:nvSpPr>
          <p:cNvPr id="4" name="Freeform 4"/>
          <p:cNvSpPr/>
          <p:nvPr/>
        </p:nvSpPr>
        <p:spPr>
          <a:xfrm rot="8247764">
            <a:off x="-1621595" y="-1840400"/>
            <a:ext cx="4022772" cy="3152847"/>
          </a:xfrm>
          <a:custGeom>
            <a:avLst/>
            <a:gdLst/>
            <a:ahLst/>
            <a:cxnLst/>
            <a:rect l="l" t="t" r="r" b="b"/>
            <a:pathLst>
              <a:path w="6034158" h="4729271">
                <a:moveTo>
                  <a:pt x="0" y="0"/>
                </a:moveTo>
                <a:lnTo>
                  <a:pt x="6034158" y="0"/>
                </a:lnTo>
                <a:lnTo>
                  <a:pt x="6034158" y="4729271"/>
                </a:lnTo>
                <a:lnTo>
                  <a:pt x="0" y="472927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vi-VN"/>
          </a:p>
        </p:txBody>
      </p:sp>
      <p:sp>
        <p:nvSpPr>
          <p:cNvPr id="5" name="Freeform 5"/>
          <p:cNvSpPr/>
          <p:nvPr/>
        </p:nvSpPr>
        <p:spPr>
          <a:xfrm rot="1777657">
            <a:off x="9784823" y="5184218"/>
            <a:ext cx="4817011" cy="3775333"/>
          </a:xfrm>
          <a:custGeom>
            <a:avLst/>
            <a:gdLst/>
            <a:ahLst/>
            <a:cxnLst/>
            <a:rect l="l" t="t" r="r" b="b"/>
            <a:pathLst>
              <a:path w="7225517" h="5662999">
                <a:moveTo>
                  <a:pt x="0" y="0"/>
                </a:moveTo>
                <a:lnTo>
                  <a:pt x="7225517" y="0"/>
                </a:lnTo>
                <a:lnTo>
                  <a:pt x="7225517" y="5662999"/>
                </a:lnTo>
                <a:lnTo>
                  <a:pt x="0" y="566299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vi-VN"/>
          </a:p>
        </p:txBody>
      </p:sp>
      <p:sp>
        <p:nvSpPr>
          <p:cNvPr id="6" name="Freeform 6"/>
          <p:cNvSpPr/>
          <p:nvPr/>
        </p:nvSpPr>
        <p:spPr>
          <a:xfrm>
            <a:off x="357134" y="5136031"/>
            <a:ext cx="1532553" cy="1721969"/>
          </a:xfrm>
          <a:custGeom>
            <a:avLst/>
            <a:gdLst/>
            <a:ahLst/>
            <a:cxnLst/>
            <a:rect l="l" t="t" r="r" b="b"/>
            <a:pathLst>
              <a:path w="2298829" h="2582954">
                <a:moveTo>
                  <a:pt x="0" y="0"/>
                </a:moveTo>
                <a:lnTo>
                  <a:pt x="2298829" y="0"/>
                </a:lnTo>
                <a:lnTo>
                  <a:pt x="2298829" y="2582954"/>
                </a:lnTo>
                <a:lnTo>
                  <a:pt x="0" y="258295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vi-VN"/>
          </a:p>
        </p:txBody>
      </p:sp>
      <p:sp>
        <p:nvSpPr>
          <p:cNvPr id="7" name="Freeform 7"/>
          <p:cNvSpPr/>
          <p:nvPr/>
        </p:nvSpPr>
        <p:spPr>
          <a:xfrm>
            <a:off x="685800" y="2097558"/>
            <a:ext cx="7402836" cy="2662885"/>
          </a:xfrm>
          <a:custGeom>
            <a:avLst/>
            <a:gdLst/>
            <a:ahLst/>
            <a:cxnLst/>
            <a:rect l="l" t="t" r="r" b="b"/>
            <a:pathLst>
              <a:path w="11104254" h="3994327">
                <a:moveTo>
                  <a:pt x="0" y="0"/>
                </a:moveTo>
                <a:lnTo>
                  <a:pt x="11104254" y="0"/>
                </a:lnTo>
                <a:lnTo>
                  <a:pt x="11104254" y="3994326"/>
                </a:lnTo>
                <a:lnTo>
                  <a:pt x="0" y="3994326"/>
                </a:lnTo>
                <a:lnTo>
                  <a:pt x="0" y="0"/>
                </a:lnTo>
                <a:close/>
              </a:path>
            </a:pathLst>
          </a:custGeom>
          <a:blipFill>
            <a:blip r:embed="rId10"/>
            <a:stretch>
              <a:fillRect l="-98877" t="-2739" b="-115489"/>
            </a:stretch>
          </a:blipFill>
        </p:spPr>
        <p:txBody>
          <a:bodyPr/>
          <a:lstStyle/>
          <a:p>
            <a:endParaRPr lang="vi-VN"/>
          </a:p>
        </p:txBody>
      </p:sp>
      <p:sp>
        <p:nvSpPr>
          <p:cNvPr id="8" name="Freeform 8"/>
          <p:cNvSpPr/>
          <p:nvPr/>
        </p:nvSpPr>
        <p:spPr>
          <a:xfrm>
            <a:off x="1826439" y="311161"/>
            <a:ext cx="887995" cy="1277691"/>
          </a:xfrm>
          <a:custGeom>
            <a:avLst/>
            <a:gdLst/>
            <a:ahLst/>
            <a:cxnLst/>
            <a:rect l="l" t="t" r="r" b="b"/>
            <a:pathLst>
              <a:path w="1331993" h="1916537">
                <a:moveTo>
                  <a:pt x="0" y="0"/>
                </a:moveTo>
                <a:lnTo>
                  <a:pt x="1331993" y="0"/>
                </a:lnTo>
                <a:lnTo>
                  <a:pt x="1331993" y="1916537"/>
                </a:lnTo>
                <a:lnTo>
                  <a:pt x="0" y="1916537"/>
                </a:lnTo>
                <a:lnTo>
                  <a:pt x="0" y="0"/>
                </a:lnTo>
                <a:close/>
              </a:path>
            </a:pathLst>
          </a:custGeom>
          <a:blipFill>
            <a:blip r:embed="rId11"/>
            <a:stretch>
              <a:fillRect/>
            </a:stretch>
          </a:blipFill>
        </p:spPr>
        <p:txBody>
          <a:bodyPr/>
          <a:lstStyle/>
          <a:p>
            <a:endParaRPr lang="vi-VN"/>
          </a:p>
        </p:txBody>
      </p:sp>
      <p:sp>
        <p:nvSpPr>
          <p:cNvPr id="9" name="Freeform 9"/>
          <p:cNvSpPr/>
          <p:nvPr/>
        </p:nvSpPr>
        <p:spPr>
          <a:xfrm>
            <a:off x="6818756" y="2257429"/>
            <a:ext cx="4695546" cy="3985345"/>
          </a:xfrm>
          <a:custGeom>
            <a:avLst/>
            <a:gdLst/>
            <a:ahLst/>
            <a:cxnLst/>
            <a:rect l="l" t="t" r="r" b="b"/>
            <a:pathLst>
              <a:path w="7043319" h="5978017">
                <a:moveTo>
                  <a:pt x="0" y="0"/>
                </a:moveTo>
                <a:lnTo>
                  <a:pt x="7043320" y="0"/>
                </a:lnTo>
                <a:lnTo>
                  <a:pt x="7043320" y="5978017"/>
                </a:lnTo>
                <a:lnTo>
                  <a:pt x="0" y="5978017"/>
                </a:lnTo>
                <a:lnTo>
                  <a:pt x="0" y="0"/>
                </a:lnTo>
                <a:close/>
              </a:path>
            </a:pathLst>
          </a:custGeom>
          <a:blipFill>
            <a:blip r:embed="rId12"/>
            <a:stretch>
              <a:fillRect/>
            </a:stretch>
          </a:blipFill>
        </p:spPr>
        <p:txBody>
          <a:bodyPr/>
          <a:lstStyle/>
          <a:p>
            <a:endParaRPr lang="vi-VN"/>
          </a:p>
        </p:txBody>
      </p:sp>
      <p:sp>
        <p:nvSpPr>
          <p:cNvPr id="10" name="TextBox 10"/>
          <p:cNvSpPr txBox="1"/>
          <p:nvPr/>
        </p:nvSpPr>
        <p:spPr>
          <a:xfrm>
            <a:off x="2784284" y="304811"/>
            <a:ext cx="7639278" cy="1470082"/>
          </a:xfrm>
          <a:prstGeom prst="rect">
            <a:avLst/>
          </a:prstGeom>
        </p:spPr>
        <p:txBody>
          <a:bodyPr lIns="0" tIns="0" rIns="0" bIns="0" rtlCol="0" anchor="t">
            <a:spAutoFit/>
          </a:bodyPr>
          <a:lstStyle/>
          <a:p>
            <a:pPr algn="ctr" defTabSz="609630">
              <a:lnSpc>
                <a:spcPts val="3896"/>
              </a:lnSpc>
              <a:spcBef>
                <a:spcPct val="0"/>
              </a:spcBef>
            </a:pPr>
            <a:r>
              <a:rPr lang="en-US" sz="3247">
                <a:solidFill>
                  <a:srgbClr val="534340"/>
                </a:solidFill>
                <a:latin typeface="Cambria Bold"/>
              </a:rPr>
              <a:t>Đọc thuộc lòng đoạn thơ khoảng 80 chữ trong một bài thơ đã học dưới đây và trả lời câu hỏi.</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TotalTime>
  <Words>1001</Words>
  <Application>Microsoft Office PowerPoint</Application>
  <PresentationFormat>Widescreen</PresentationFormat>
  <Paragraphs>51</Paragraphs>
  <Slides>21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Calibri</vt:lpstr>
      <vt:lpstr>Cambria</vt:lpstr>
      <vt:lpstr>Cambria Bold</vt:lpstr>
      <vt:lpstr>SVN-Newton</vt:lpstr>
      <vt:lpstr>Times New Roman</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Nguyễn Đức Cường</cp:lastModifiedBy>
  <cp:revision>15</cp:revision>
  <dcterms:created xsi:type="dcterms:W3CDTF">2024-02-09T00:57:34Z</dcterms:created>
  <dcterms:modified xsi:type="dcterms:W3CDTF">2024-03-11T07:25:41Z</dcterms:modified>
</cp:coreProperties>
</file>