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</p:sldMasterIdLst>
  <p:notesMasterIdLst>
    <p:notesMasterId r:id="rId25"/>
  </p:notesMasterIdLst>
  <p:sldIdLst>
    <p:sldId id="256" r:id="rId9"/>
    <p:sldId id="258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0" r:id="rId19"/>
    <p:sldId id="261" r:id="rId20"/>
    <p:sldId id="262" r:id="rId21"/>
    <p:sldId id="263" r:id="rId22"/>
    <p:sldId id="264" r:id="rId23"/>
    <p:sldId id="273" r:id="rId24"/>
  </p:sldIdLst>
  <p:sldSz cx="18288000" cy="10287000"/>
  <p:notesSz cx="6858000" cy="9144000"/>
  <p:embeddedFontLst>
    <p:embeddedFont>
      <p:font typeface="SVN-Newton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Nunito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mbria Math" panose="02040503050406030204" pitchFamily="18" charset="0"/>
      <p:regular r:id="rId35"/>
    </p:embeddedFont>
    <p:embeddedFont>
      <p:font typeface="SVN-Zero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SVN-Ready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5B4E"/>
    <a:srgbClr val="F8B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1045" autoAdjust="0"/>
  </p:normalViewPr>
  <p:slideViewPr>
    <p:cSldViewPr>
      <p:cViewPr varScale="1">
        <p:scale>
          <a:sx n="46" d="100"/>
          <a:sy n="46" d="100"/>
        </p:scale>
        <p:origin x="66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2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C449A-2944-4FD2-B2CA-988184B7D4E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FF5AC-0281-4851-ADD4-AFA4F0AA2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9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0E1D68-0EC6-4DA3-85CF-F0D772E5D9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3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798200" y="1371600"/>
            <a:ext cx="14698800" cy="38556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798200" y="5340600"/>
            <a:ext cx="14698800" cy="2208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600" spc="3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AC4F2B52-D8D3-0C65-EF0A-1E2518133ABC}"/>
              </a:ext>
            </a:extLst>
          </p:cNvPr>
          <p:cNvSpPr/>
          <p:nvPr userDrawn="1"/>
        </p:nvSpPr>
        <p:spPr>
          <a:xfrm>
            <a:off x="558166" y="580073"/>
            <a:ext cx="17155478" cy="9144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图片 6" descr="千库网_一只蜗牛小动物插图_元素编号12084974">
            <a:extLst>
              <a:ext uri="{FF2B5EF4-FFF2-40B4-BE49-F238E27FC236}">
                <a16:creationId xmlns:a16="http://schemas.microsoft.com/office/drawing/2014/main" id="{E109171B-C27E-C568-C7A2-0EF55DFA55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0" y="0"/>
            <a:ext cx="2060258" cy="17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0" Type="http://schemas.openxmlformats.org/officeDocument/2006/relationships/image" Target="../media/image1.png"/><Relationship Id="rId4" Type="http://schemas.openxmlformats.org/officeDocument/2006/relationships/tags" Target="../tags/tag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tags" Target="../tags/tag15.xml"/><Relationship Id="rId11" Type="http://schemas.openxmlformats.org/officeDocument/2006/relationships/image" Target="../media/image2.png"/><Relationship Id="rId5" Type="http://schemas.openxmlformats.org/officeDocument/2006/relationships/tags" Target="../tags/tag14.xml"/><Relationship Id="rId10" Type="http://schemas.openxmlformats.org/officeDocument/2006/relationships/image" Target="../media/image1.png"/><Relationship Id="rId4" Type="http://schemas.openxmlformats.org/officeDocument/2006/relationships/tags" Target="../tags/tag13.xml"/><Relationship Id="rId9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26.xml"/><Relationship Id="rId11" Type="http://schemas.openxmlformats.org/officeDocument/2006/relationships/image" Target="../media/image2.png"/><Relationship Id="rId5" Type="http://schemas.openxmlformats.org/officeDocument/2006/relationships/tags" Target="../tags/tag25.xml"/><Relationship Id="rId10" Type="http://schemas.openxmlformats.org/officeDocument/2006/relationships/image" Target="../media/image1.png"/><Relationship Id="rId4" Type="http://schemas.openxmlformats.org/officeDocument/2006/relationships/tags" Target="../tags/tag24.xml"/><Relationship Id="rId9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37.xml"/><Relationship Id="rId11" Type="http://schemas.openxmlformats.org/officeDocument/2006/relationships/image" Target="../media/image2.png"/><Relationship Id="rId5" Type="http://schemas.openxmlformats.org/officeDocument/2006/relationships/tags" Target="../tags/tag36.xml"/><Relationship Id="rId10" Type="http://schemas.openxmlformats.org/officeDocument/2006/relationships/image" Target="../media/image1.png"/><Relationship Id="rId4" Type="http://schemas.openxmlformats.org/officeDocument/2006/relationships/tags" Target="../tags/tag35.xml"/><Relationship Id="rId9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48.xml"/><Relationship Id="rId11" Type="http://schemas.openxmlformats.org/officeDocument/2006/relationships/image" Target="../media/image2.png"/><Relationship Id="rId5" Type="http://schemas.openxmlformats.org/officeDocument/2006/relationships/tags" Target="../tags/tag47.xml"/><Relationship Id="rId10" Type="http://schemas.openxmlformats.org/officeDocument/2006/relationships/image" Target="../media/image1.png"/><Relationship Id="rId4" Type="http://schemas.openxmlformats.org/officeDocument/2006/relationships/tags" Target="../tags/tag46.xml"/><Relationship Id="rId9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59.xml"/><Relationship Id="rId11" Type="http://schemas.openxmlformats.org/officeDocument/2006/relationships/image" Target="../media/image2.png"/><Relationship Id="rId5" Type="http://schemas.openxmlformats.org/officeDocument/2006/relationships/tags" Target="../tags/tag58.xml"/><Relationship Id="rId10" Type="http://schemas.openxmlformats.org/officeDocument/2006/relationships/image" Target="../media/image1.png"/><Relationship Id="rId4" Type="http://schemas.openxmlformats.org/officeDocument/2006/relationships/tags" Target="../tags/tag57.xml"/><Relationship Id="rId9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Relationship Id="rId6" Type="http://schemas.openxmlformats.org/officeDocument/2006/relationships/tags" Target="../tags/tag70.xml"/><Relationship Id="rId11" Type="http://schemas.openxmlformats.org/officeDocument/2006/relationships/image" Target="../media/image2.png"/><Relationship Id="rId5" Type="http://schemas.openxmlformats.org/officeDocument/2006/relationships/tags" Target="../tags/tag69.xml"/><Relationship Id="rId10" Type="http://schemas.openxmlformats.org/officeDocument/2006/relationships/image" Target="../media/image1.png"/><Relationship Id="rId4" Type="http://schemas.openxmlformats.org/officeDocument/2006/relationships/tags" Target="../tags/tag68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69915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79353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7872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14067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258412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381678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12600" y="912600"/>
            <a:ext cx="16453800" cy="10584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912600" y="2235600"/>
            <a:ext cx="16453800" cy="71388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9180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6174000" y="9471600"/>
            <a:ext cx="594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13316400" y="9471600"/>
            <a:ext cx="4050000" cy="47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65E19CD-0419-C000-5314-7254922BBCCA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5545C9-770E-92F5-B0EC-CE3351F3314E}"/>
              </a:ext>
            </a:extLst>
          </p:cNvPr>
          <p:cNvSpPr txBox="1">
            <a:spLocks/>
          </p:cNvSpPr>
          <p:nvPr userDrawn="1"/>
        </p:nvSpPr>
        <p:spPr>
          <a:xfrm>
            <a:off x="16463688" y="1"/>
            <a:ext cx="2310009" cy="487388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9494F7-DC9D-EEBD-D5B8-F32FB8BB65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0C340-AF9F-4041-18D2-01F43BFCCAE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7EB5CA-B57C-6A0E-69BA-343C0497E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65506-1D6B-44C2-5218-388E8350E9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A14F2B6-CB69-2648-4A62-1563AC8AA968}"/>
              </a:ext>
            </a:extLst>
          </p:cNvPr>
          <p:cNvSpPr txBox="1">
            <a:spLocks/>
          </p:cNvSpPr>
          <p:nvPr userDrawn="1"/>
        </p:nvSpPr>
        <p:spPr>
          <a:xfrm>
            <a:off x="14804628" y="-2199858"/>
            <a:ext cx="5348154" cy="813597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B6FD197-5978-B8D6-9723-08FC754DE5F6}"/>
              </a:ext>
            </a:extLst>
          </p:cNvPr>
          <p:cNvSpPr txBox="1">
            <a:spLocks/>
          </p:cNvSpPr>
          <p:nvPr userDrawn="1"/>
        </p:nvSpPr>
        <p:spPr>
          <a:xfrm>
            <a:off x="-992335" y="921812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05D1E-3F92-CBBF-30FC-E0459E42B8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4509" y="11855024"/>
            <a:ext cx="3282981" cy="3987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C6B19E-B83A-3DBA-76DB-AF5943B84E9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730668" y="-114300"/>
            <a:ext cx="3282981" cy="3987129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95772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fontAlgn="auto" latinLnBrk="0" hangingPunct="1">
        <a:lnSpc>
          <a:spcPct val="100000"/>
        </a:lnSpc>
        <a:spcBef>
          <a:spcPct val="0"/>
        </a:spcBef>
        <a:buNone/>
        <a:defRPr sz="5400" b="1" u="none" strike="noStrike" kern="1200" cap="none" spc="45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fontAlgn="auto" latinLnBrk="0" hangingPunct="1">
        <a:lnSpc>
          <a:spcPct val="13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●"/>
        <a:defRPr sz="27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287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tabLst>
          <a:tab pos="2414588" algn="l"/>
          <a:tab pos="2414588" algn="l"/>
          <a:tab pos="2414588" algn="l"/>
          <a:tab pos="2414588" algn="l"/>
        </a:tabLst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145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●"/>
        <a:defRPr sz="24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003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Wingdings" panose="05000000000000000000" charset="0"/>
        <a:buChar char="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086100" indent="-342900" algn="l" defTabSz="13716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•"/>
        <a:defRPr sz="2100" u="none" strike="noStrike" kern="1200" cap="none" spc="225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8.png"/><Relationship Id="rId3" Type="http://schemas.openxmlformats.org/officeDocument/2006/relationships/image" Target="../media/image35.png"/><Relationship Id="rId12" Type="http://schemas.openxmlformats.org/officeDocument/2006/relationships/image" Target="../media/image10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5" Type="http://schemas.openxmlformats.org/officeDocument/2006/relationships/image" Target="../media/image43.svg"/><Relationship Id="rId15" Type="http://schemas.openxmlformats.org/officeDocument/2006/relationships/image" Target="../media/image104.png"/><Relationship Id="rId23" Type="http://schemas.openxmlformats.org/officeDocument/2006/relationships/image" Target="../media/image120.png"/><Relationship Id="rId10" Type="http://schemas.openxmlformats.org/officeDocument/2006/relationships/image" Target="../media/image100.png"/><Relationship Id="rId4" Type="http://schemas.openxmlformats.org/officeDocument/2006/relationships/image" Target="../media/image36.png"/><Relationship Id="rId14" Type="http://schemas.openxmlformats.org/officeDocument/2006/relationships/image" Target="../media/image103.png"/><Relationship Id="rId22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8.png"/><Relationship Id="rId7" Type="http://schemas.openxmlformats.org/officeDocument/2006/relationships/image" Target="../media/image1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microsoft.com/office/2007/relationships/hdphoto" Target="../media/hdphoto1.wdp"/><Relationship Id="rId4" Type="http://schemas.openxmlformats.org/officeDocument/2006/relationships/image" Target="../media/image11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7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sv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60.sv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7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4.xml"/><Relationship Id="rId11" Type="http://schemas.openxmlformats.org/officeDocument/2006/relationships/image" Target="../media/image260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0.png"/><Relationship Id="rId4" Type="http://schemas.openxmlformats.org/officeDocument/2006/relationships/audio" Target="../media/audio2.wav"/><Relationship Id="rId9" Type="http://schemas.openxmlformats.org/officeDocument/2006/relationships/image" Target="../media/image24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slide" Target="slide4.xml"/><Relationship Id="rId12" Type="http://schemas.openxmlformats.org/officeDocument/2006/relationships/image" Target="../media/image85.png"/><Relationship Id="rId17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15" Type="http://schemas.openxmlformats.org/officeDocument/2006/relationships/image" Target="../media/image88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14" Type="http://schemas.openxmlformats.org/officeDocument/2006/relationships/image" Target="../media/image87.png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24" Type="http://schemas.openxmlformats.org/officeDocument/2006/relationships/image" Target="../media/image25.png"/><Relationship Id="rId15" Type="http://schemas.openxmlformats.org/officeDocument/2006/relationships/image" Target="../media/image91.png"/><Relationship Id="rId23" Type="http://schemas.openxmlformats.org/officeDocument/2006/relationships/slide" Target="slide4.xml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14" Type="http://schemas.openxmlformats.org/officeDocument/2006/relationships/image" Target="../media/image90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29.png"/><Relationship Id="rId17" Type="http://schemas.openxmlformats.org/officeDocument/2006/relationships/image" Target="../media/image98.png"/><Relationship Id="rId2" Type="http://schemas.openxmlformats.org/officeDocument/2006/relationships/audio" Target="../media/audio1.wav"/><Relationship Id="rId16" Type="http://schemas.openxmlformats.org/officeDocument/2006/relationships/image" Target="../media/image9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24" Type="http://schemas.openxmlformats.org/officeDocument/2006/relationships/image" Target="../media/image25.png"/><Relationship Id="rId15" Type="http://schemas.openxmlformats.org/officeDocument/2006/relationships/image" Target="../media/image96.png"/><Relationship Id="rId23" Type="http://schemas.openxmlformats.org/officeDocument/2006/relationships/slide" Target="slide4.xml"/><Relationship Id="rId19" Type="http://schemas.openxmlformats.org/officeDocument/2006/relationships/image" Target="../media/image27.png"/><Relationship Id="rId4" Type="http://schemas.openxmlformats.org/officeDocument/2006/relationships/image" Target="../media/image21.png"/><Relationship Id="rId14" Type="http://schemas.openxmlformats.org/officeDocument/2006/relationships/image" Target="../media/image95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61" t="-6400" r="-69548"/>
            </a:stretch>
          </a:blipFill>
        </p:spPr>
      </p:sp>
      <p:sp>
        <p:nvSpPr>
          <p:cNvPr id="3" name="Freeform 3"/>
          <p:cNvSpPr/>
          <p:nvPr/>
        </p:nvSpPr>
        <p:spPr>
          <a:xfrm rot="-6101260">
            <a:off x="5462902" y="-435064"/>
            <a:ext cx="11416544" cy="16188660"/>
          </a:xfrm>
          <a:custGeom>
            <a:avLst/>
            <a:gdLst/>
            <a:ahLst/>
            <a:cxnLst/>
            <a:rect l="l" t="t" r="r" b="b"/>
            <a:pathLst>
              <a:path w="11416544" h="16188660">
                <a:moveTo>
                  <a:pt x="0" y="0"/>
                </a:moveTo>
                <a:lnTo>
                  <a:pt x="11416545" y="0"/>
                </a:lnTo>
                <a:lnTo>
                  <a:pt x="11416545" y="16188660"/>
                </a:lnTo>
                <a:lnTo>
                  <a:pt x="0" y="16188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2088">
            <a:off x="-1543050" y="5172241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91485" y="-4930421"/>
            <a:ext cx="7559584" cy="7803442"/>
          </a:xfrm>
          <a:custGeom>
            <a:avLst/>
            <a:gdLst/>
            <a:ahLst/>
            <a:cxnLst/>
            <a:rect l="l" t="t" r="r" b="b"/>
            <a:pathLst>
              <a:path w="7559584" h="7803442">
                <a:moveTo>
                  <a:pt x="0" y="0"/>
                </a:moveTo>
                <a:lnTo>
                  <a:pt x="7559584" y="0"/>
                </a:lnTo>
                <a:lnTo>
                  <a:pt x="7559584" y="7803442"/>
                </a:lnTo>
                <a:lnTo>
                  <a:pt x="0" y="7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39874" y="429625"/>
            <a:ext cx="3125141" cy="3121235"/>
          </a:xfrm>
          <a:custGeom>
            <a:avLst/>
            <a:gdLst/>
            <a:ahLst/>
            <a:cxnLst/>
            <a:rect l="l" t="t" r="r" b="b"/>
            <a:pathLst>
              <a:path w="3125141" h="3121235">
                <a:moveTo>
                  <a:pt x="0" y="0"/>
                </a:moveTo>
                <a:lnTo>
                  <a:pt x="3125141" y="0"/>
                </a:lnTo>
                <a:lnTo>
                  <a:pt x="3125141" y="3121235"/>
                </a:lnTo>
                <a:lnTo>
                  <a:pt x="0" y="31212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86878" y="1207307"/>
            <a:ext cx="4145894" cy="4114800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2628900"/>
            <a:ext cx="16329413" cy="7928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" y="-258664"/>
            <a:ext cx="3809524" cy="3809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059" y="1401699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D9923-5333-1731-A517-83F3BFB5E46F}"/>
              </a:ext>
            </a:extLst>
          </p:cNvPr>
          <p:cNvSpPr txBox="1"/>
          <p:nvPr/>
        </p:nvSpPr>
        <p:spPr>
          <a:xfrm>
            <a:off x="2247900" y="1308521"/>
            <a:ext cx="13792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Yêu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cầu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cần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đạt</a:t>
            </a:r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dirty="0" err="1"/>
              <a:t>Giúp</a:t>
            </a:r>
            <a:r>
              <a:rPr lang="en-US" sz="4800" dirty="0"/>
              <a:t> HS:</a:t>
            </a:r>
          </a:p>
          <a:p>
            <a:pPr marL="342900" indent="-342900">
              <a:buAutoNum type="arabicPeriod"/>
            </a:pPr>
            <a:r>
              <a:rPr lang="en-US" sz="4800" dirty="0" err="1"/>
              <a:t>Kiến</a:t>
            </a:r>
            <a:r>
              <a:rPr lang="en-US" sz="4800" dirty="0"/>
              <a:t> </a:t>
            </a:r>
            <a:r>
              <a:rPr lang="en-US" sz="4800" dirty="0" err="1"/>
              <a:t>thức</a:t>
            </a:r>
            <a:r>
              <a:rPr lang="en-US" sz="4800" dirty="0"/>
              <a:t>, </a:t>
            </a:r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r>
              <a:rPr lang="en-US" sz="4800" dirty="0"/>
              <a:t> </a:t>
            </a:r>
            <a:r>
              <a:rPr lang="en-US" sz="4800" dirty="0" err="1"/>
              <a:t>cách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phân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; </a:t>
            </a:r>
            <a:r>
              <a:rPr lang="en-US" sz="4800" dirty="0" err="1"/>
              <a:t>bổ</a:t>
            </a:r>
            <a:r>
              <a:rPr lang="en-US" sz="4800" dirty="0"/>
              <a:t> sung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hợp</a:t>
            </a:r>
            <a:r>
              <a:rPr lang="en-US" sz="4800" dirty="0"/>
              <a:t> </a:t>
            </a:r>
            <a:r>
              <a:rPr lang="en-US" sz="4800" dirty="0" err="1"/>
              <a:t>rút</a:t>
            </a:r>
            <a:r>
              <a:rPr lang="en-US" sz="4800" dirty="0"/>
              <a:t> </a:t>
            </a:r>
            <a:r>
              <a:rPr lang="en-US" sz="4800" dirty="0" err="1"/>
              <a:t>gọn</a:t>
            </a:r>
            <a:r>
              <a:rPr lang="en-US" sz="4800" dirty="0"/>
              <a:t> </a:t>
            </a:r>
            <a:r>
              <a:rPr lang="en-US" sz="4800" dirty="0" err="1"/>
              <a:t>để</a:t>
            </a:r>
            <a:r>
              <a:rPr lang="en-US" sz="4800" dirty="0"/>
              <a:t> </a:t>
            </a:r>
            <a:r>
              <a:rPr lang="en-US" sz="4800" dirty="0" err="1"/>
              <a:t>tìm</a:t>
            </a:r>
            <a:r>
              <a:rPr lang="en-US" sz="4800" dirty="0"/>
              <a:t> </a:t>
            </a:r>
            <a:r>
              <a:rPr lang="en-US" sz="4800" dirty="0" err="1"/>
              <a:t>thương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 chia.</a:t>
            </a:r>
          </a:p>
          <a:p>
            <a:r>
              <a:rPr lang="en-US" sz="4800" dirty="0"/>
              <a:t>2.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: Thông qua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hoạt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khám</a:t>
            </a:r>
            <a:r>
              <a:rPr lang="en-US" sz="4800" dirty="0"/>
              <a:t> </a:t>
            </a:r>
            <a:r>
              <a:rPr lang="en-US" sz="4800" dirty="0" err="1"/>
              <a:t>phá</a:t>
            </a:r>
            <a:r>
              <a:rPr lang="en-US" sz="4800" dirty="0"/>
              <a:t>, </a:t>
            </a:r>
            <a:r>
              <a:rPr lang="en-US" sz="4800" dirty="0" err="1"/>
              <a:t>vận</a:t>
            </a:r>
            <a:r>
              <a:rPr lang="en-US" sz="4800" dirty="0"/>
              <a:t> </a:t>
            </a:r>
            <a:r>
              <a:rPr lang="en-US" sz="4800" dirty="0" err="1"/>
              <a:t>dụng</a:t>
            </a:r>
            <a:r>
              <a:rPr lang="en-US" sz="4800" dirty="0"/>
              <a:t>,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hành</a:t>
            </a:r>
            <a:r>
              <a:rPr lang="en-US" sz="4800" dirty="0"/>
              <a:t>, HS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phát</a:t>
            </a:r>
            <a:r>
              <a:rPr lang="en-US" sz="4800" dirty="0"/>
              <a:t> </a:t>
            </a:r>
            <a:r>
              <a:rPr lang="en-US" sz="4800" dirty="0" err="1"/>
              <a:t>triển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giải</a:t>
            </a:r>
            <a:r>
              <a:rPr lang="en-US" sz="4800" dirty="0"/>
              <a:t> </a:t>
            </a:r>
            <a:r>
              <a:rPr lang="en-US" sz="4800" dirty="0" err="1"/>
              <a:t>quyết</a:t>
            </a:r>
            <a:r>
              <a:rPr lang="en-US" sz="4800" dirty="0"/>
              <a:t> </a:t>
            </a:r>
            <a:r>
              <a:rPr lang="en-US" sz="4800" dirty="0" err="1"/>
              <a:t>vấn</a:t>
            </a:r>
            <a:r>
              <a:rPr lang="en-US" sz="4800" dirty="0"/>
              <a:t> </a:t>
            </a:r>
            <a:r>
              <a:rPr lang="en-US" sz="4800" dirty="0" err="1"/>
              <a:t>đề</a:t>
            </a:r>
            <a:r>
              <a:rPr lang="en-US" sz="4800" dirty="0"/>
              <a:t>,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r>
              <a:rPr lang="en-US" sz="4800" dirty="0"/>
              <a:t> </a:t>
            </a:r>
            <a:r>
              <a:rPr lang="en-US" sz="4800" dirty="0" err="1"/>
              <a:t>giao</a:t>
            </a:r>
            <a:r>
              <a:rPr lang="en-US" sz="4800" dirty="0"/>
              <a:t> </a:t>
            </a:r>
            <a:r>
              <a:rPr lang="en-US" sz="4800" dirty="0" err="1"/>
              <a:t>tiếp</a:t>
            </a:r>
            <a:r>
              <a:rPr lang="en-US" sz="4800" dirty="0"/>
              <a:t> </a:t>
            </a:r>
            <a:r>
              <a:rPr lang="en-US" sz="4800" dirty="0" err="1"/>
              <a:t>toán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.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742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9677" y="1026492"/>
            <a:ext cx="12299623" cy="8231808"/>
          </a:xfrm>
          <a:custGeom>
            <a:avLst/>
            <a:gdLst/>
            <a:ahLst/>
            <a:cxnLst/>
            <a:rect l="l" t="t" r="r" b="b"/>
            <a:pathLst>
              <a:path w="12299623" h="8231808">
                <a:moveTo>
                  <a:pt x="0" y="0"/>
                </a:moveTo>
                <a:lnTo>
                  <a:pt x="12299623" y="0"/>
                </a:lnTo>
                <a:lnTo>
                  <a:pt x="12299623" y="8231808"/>
                </a:lnTo>
                <a:lnTo>
                  <a:pt x="0" y="8231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0298" y="4496421"/>
            <a:ext cx="5904064" cy="5763843"/>
          </a:xfrm>
          <a:custGeom>
            <a:avLst/>
            <a:gdLst/>
            <a:ahLst/>
            <a:cxnLst/>
            <a:rect l="l" t="t" r="r" b="b"/>
            <a:pathLst>
              <a:path w="5904064" h="5763843">
                <a:moveTo>
                  <a:pt x="0" y="0"/>
                </a:moveTo>
                <a:lnTo>
                  <a:pt x="5904064" y="0"/>
                </a:lnTo>
                <a:lnTo>
                  <a:pt x="5904064" y="5763843"/>
                </a:lnTo>
                <a:lnTo>
                  <a:pt x="0" y="576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239" y="1938670"/>
            <a:ext cx="14180525" cy="6407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56200">
            <a:off x="-287016" y="-393455"/>
            <a:ext cx="18787290" cy="11284195"/>
          </a:xfrm>
          <a:custGeom>
            <a:avLst/>
            <a:gdLst/>
            <a:ahLst/>
            <a:cxnLst/>
            <a:rect l="l" t="t" r="r" b="b"/>
            <a:pathLst>
              <a:path w="16557658" h="12935670">
                <a:moveTo>
                  <a:pt x="0" y="0"/>
                </a:moveTo>
                <a:lnTo>
                  <a:pt x="16557658" y="0"/>
                </a:lnTo>
                <a:lnTo>
                  <a:pt x="16557658" y="12935670"/>
                </a:lnTo>
                <a:lnTo>
                  <a:pt x="0" y="1293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lum bright="70000" contrast="-7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71312" y="5143500"/>
            <a:ext cx="2972693" cy="4699910"/>
          </a:xfrm>
          <a:custGeom>
            <a:avLst/>
            <a:gdLst/>
            <a:ahLst/>
            <a:cxnLst/>
            <a:rect l="l" t="t" r="r" b="b"/>
            <a:pathLst>
              <a:path w="2972693" h="4699910">
                <a:moveTo>
                  <a:pt x="0" y="0"/>
                </a:moveTo>
                <a:lnTo>
                  <a:pt x="2972693" y="0"/>
                </a:lnTo>
                <a:lnTo>
                  <a:pt x="2972693" y="4699910"/>
                </a:lnTo>
                <a:lnTo>
                  <a:pt x="0" y="469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12"/>
          <p:cNvSpPr/>
          <p:nvPr/>
        </p:nvSpPr>
        <p:spPr>
          <a:xfrm>
            <a:off x="1562643" y="1657058"/>
            <a:ext cx="2133600" cy="1219200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6"/>
                </a:lnTo>
                <a:lnTo>
                  <a:pt x="0" y="129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1379018" y="1541501"/>
            <a:ext cx="23244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314740"/>
                <a:ext cx="3920945" cy="15615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7772400" y="1028700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6439443" y="2190458"/>
            <a:ext cx="720545" cy="1066799"/>
          </a:xfrm>
          <a:custGeom>
            <a:avLst/>
            <a:gdLst/>
            <a:ahLst/>
            <a:cxnLst/>
            <a:rect l="l" t="t" r="r" b="b"/>
            <a:pathLst>
              <a:path w="781855" h="1536815">
                <a:moveTo>
                  <a:pt x="0" y="0"/>
                </a:moveTo>
                <a:lnTo>
                  <a:pt x="781854" y="0"/>
                </a:lnTo>
                <a:lnTo>
                  <a:pt x="781854" y="1536815"/>
                </a:lnTo>
                <a:lnTo>
                  <a:pt x="0" y="15368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1371761" y="3257257"/>
            <a:ext cx="8687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2316" y="3030496"/>
                <a:ext cx="4597412" cy="157838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413" y="4875586"/>
                <a:ext cx="1694375" cy="15615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423" y="7320516"/>
                <a:ext cx="2107948" cy="15781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945" y="6149755"/>
                <a:ext cx="2107948" cy="156119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73" y="4801358"/>
                <a:ext cx="4060727" cy="16538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DD5B4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51" y="6113437"/>
                <a:ext cx="4474302" cy="16535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  <m:r>
                            <a:rPr lang="en-US" sz="5400" b="1" i="1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prstClr val="black">
                                  <a:lumMod val="85000"/>
                                  <a:lumOff val="1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5400" b="1" i="1"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500" y="7282652"/>
                <a:ext cx="4474302" cy="16704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uild="p"/>
      <p:bldP spid="15" grpId="0" build="p"/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1485900"/>
            <a:ext cx="16383000" cy="7620000"/>
          </a:xfrm>
          <a:prstGeom prst="roundRect">
            <a:avLst/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5334" y="323026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966384" y="535047"/>
            <a:ext cx="1417299" cy="2246253"/>
          </a:xfrm>
          <a:custGeom>
            <a:avLst/>
            <a:gdLst/>
            <a:ahLst/>
            <a:cxnLst/>
            <a:rect l="l" t="t" r="r" b="b"/>
            <a:pathLst>
              <a:path w="2103099" h="3273306">
                <a:moveTo>
                  <a:pt x="0" y="0"/>
                </a:moveTo>
                <a:lnTo>
                  <a:pt x="2103099" y="0"/>
                </a:lnTo>
                <a:lnTo>
                  <a:pt x="2103099" y="3273306"/>
                </a:lnTo>
                <a:lnTo>
                  <a:pt x="0" y="3273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3581400" y="1799961"/>
            <a:ext cx="870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tối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81300"/>
                <a:ext cx="15603502" cy="1692771"/>
              </a:xfrm>
              <a:prstGeom prst="rect">
                <a:avLst/>
              </a:prstGeom>
              <a:blipFill>
                <a:blip r:embed="rId4"/>
                <a:stretch>
                  <a:fillRect l="-2384" r="-1407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514600" y="4735964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474071"/>
                <a:ext cx="3429000" cy="162903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2383683" y="6713357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883" y="6451464"/>
                <a:ext cx="3429000" cy="162903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924800" y="4741675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4479782"/>
                <a:ext cx="3429000" cy="162903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7793883" y="6719068"/>
            <a:ext cx="1066800" cy="1245736"/>
          </a:xfrm>
          <a:prstGeom prst="ellips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SVN-Zero" panose="02040603050506020204" pitchFamily="18" charset="0"/>
                <a:ea typeface="DaddysGirl" panose="02000603000000000000" pitchFamily="2" charset="0"/>
              </a:rPr>
              <a:t>D</a:t>
            </a:r>
            <a:endParaRPr lang="en-US" sz="4400" dirty="0">
              <a:solidFill>
                <a:schemeClr val="tx1"/>
              </a:solidFill>
              <a:latin typeface="SVN-Zero" panose="02040603050506020204" pitchFamily="18" charset="0"/>
              <a:ea typeface="DaddysGirl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083" y="6457175"/>
                <a:ext cx="3429000" cy="162903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7" b="98352" l="0" r="89286">
                        <a14:foregroundMark x1="38393" y1="54945" x2="61607" y2="54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00" y="4229100"/>
            <a:ext cx="2590800" cy="421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𝟒𝟖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450" y="8428856"/>
                <a:ext cx="5757987" cy="16459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5400" y="876300"/>
            <a:ext cx="16383000" cy="82296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1746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32034" y="6735503"/>
            <a:ext cx="2819400" cy="2895600"/>
          </a:xfrm>
          <a:prstGeom prst="ellipse">
            <a:avLst/>
          </a:prstGeom>
          <a:solidFill>
            <a:schemeClr val="bg1"/>
          </a:solidFill>
          <a:ln w="136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32034" y="6440176"/>
            <a:ext cx="2093753" cy="2928326"/>
          </a:xfrm>
          <a:custGeom>
            <a:avLst/>
            <a:gdLst/>
            <a:ahLst/>
            <a:cxnLst/>
            <a:rect l="l" t="t" r="r" b="b"/>
            <a:pathLst>
              <a:path w="2093753" h="2928326">
                <a:moveTo>
                  <a:pt x="0" y="0"/>
                </a:moveTo>
                <a:lnTo>
                  <a:pt x="2093753" y="0"/>
                </a:lnTo>
                <a:lnTo>
                  <a:pt x="2093753" y="2928326"/>
                </a:lnTo>
                <a:lnTo>
                  <a:pt x="0" y="2928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/>
          <p:cNvSpPr txBox="1"/>
          <p:nvPr/>
        </p:nvSpPr>
        <p:spPr>
          <a:xfrm>
            <a:off x="2286000" y="1181100"/>
            <a:ext cx="67665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065" y="2584423"/>
                <a:ext cx="6400800" cy="1737360"/>
              </a:xfrm>
              <a:prstGeom prst="rect">
                <a:avLst/>
              </a:prstGeom>
              <a:blipFill>
                <a:blip r:embed="rId4"/>
                <a:stretch>
                  <a:fillRect l="-635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4632798"/>
                <a:ext cx="4453142" cy="1467068"/>
              </a:xfrm>
              <a:prstGeom prst="rect">
                <a:avLst/>
              </a:prstGeom>
              <a:blipFill>
                <a:blip r:embed="rId5"/>
                <a:stretch>
                  <a:fillRect l="-9452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𝟒𝟗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</m:den>
                    </m:f>
                  </m:oMath>
                </a14:m>
                <a:endParaRPr 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933" y="6761388"/>
                <a:ext cx="4491614" cy="1467068"/>
              </a:xfrm>
              <a:prstGeom prst="rect">
                <a:avLst/>
              </a:prstGeom>
              <a:blipFill>
                <a:blip r:embed="rId6"/>
                <a:stretch>
                  <a:fillRect l="-9362" b="-9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5991250"/>
            <a:ext cx="4840644" cy="4115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7078" y="1274203"/>
            <a:ext cx="7718922" cy="3888641"/>
          </a:xfrm>
          <a:prstGeom prst="cloudCallout">
            <a:avLst>
              <a:gd name="adj1" fmla="val 18924"/>
              <a:gd name="adj2" fmla="val 69559"/>
            </a:avLst>
          </a:prstGeom>
          <a:solidFill>
            <a:schemeClr val="accent6">
              <a:lumMod val="60000"/>
              <a:lumOff val="40000"/>
            </a:schemeClr>
          </a:solidFill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chia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4632798"/>
                <a:ext cx="1439497" cy="1463221"/>
              </a:xfrm>
              <a:prstGeom prst="rect">
                <a:avLst/>
              </a:prstGeom>
              <a:blipFill>
                <a:blip r:embed="rId8"/>
                <a:stretch>
                  <a:fillRect l="-29237"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𝟑𝟕</m:t>
                        </m:r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781" y="6761388"/>
                <a:ext cx="1439497" cy="1463221"/>
              </a:xfrm>
              <a:prstGeom prst="rect">
                <a:avLst/>
              </a:prstGeom>
              <a:blipFill>
                <a:blip r:embed="rId9"/>
                <a:stretch>
                  <a:fillRect l="-29237" b="-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/>
      <p:bldP spid="9" grpId="0"/>
      <p:bldP spid="12" grpId="0" animBg="1"/>
      <p:bldP spid="12" grpId="1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737" y="0"/>
            <a:ext cx="18902712" cy="10193462"/>
          </a:xfrm>
          <a:custGeom>
            <a:avLst/>
            <a:gdLst/>
            <a:ahLst/>
            <a:cxnLst/>
            <a:rect l="l" t="t" r="r" b="b"/>
            <a:pathLst>
              <a:path w="18902712" h="10193462">
                <a:moveTo>
                  <a:pt x="0" y="0"/>
                </a:moveTo>
                <a:lnTo>
                  <a:pt x="18902712" y="0"/>
                </a:lnTo>
                <a:lnTo>
                  <a:pt x="18902712" y="10193462"/>
                </a:lnTo>
                <a:lnTo>
                  <a:pt x="0" y="10193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76" b="-147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98226" y="4636919"/>
            <a:ext cx="2991057" cy="4883358"/>
          </a:xfrm>
          <a:custGeom>
            <a:avLst/>
            <a:gdLst/>
            <a:ahLst/>
            <a:cxnLst/>
            <a:rect l="l" t="t" r="r" b="b"/>
            <a:pathLst>
              <a:path w="2991057" h="4883358">
                <a:moveTo>
                  <a:pt x="0" y="0"/>
                </a:moveTo>
                <a:lnTo>
                  <a:pt x="2991057" y="0"/>
                </a:lnTo>
                <a:lnTo>
                  <a:pt x="2991057" y="4883358"/>
                </a:lnTo>
                <a:lnTo>
                  <a:pt x="0" y="4883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6622" y="7690716"/>
            <a:ext cx="5366995" cy="2596284"/>
          </a:xfrm>
          <a:custGeom>
            <a:avLst/>
            <a:gdLst/>
            <a:ahLst/>
            <a:cxnLst/>
            <a:rect l="l" t="t" r="r" b="b"/>
            <a:pathLst>
              <a:path w="5366995" h="2596284">
                <a:moveTo>
                  <a:pt x="0" y="0"/>
                </a:moveTo>
                <a:lnTo>
                  <a:pt x="5366995" y="0"/>
                </a:lnTo>
                <a:lnTo>
                  <a:pt x="5366995" y="2596284"/>
                </a:lnTo>
                <a:lnTo>
                  <a:pt x="0" y="25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6622" y="260142"/>
            <a:ext cx="2143208" cy="2752113"/>
          </a:xfrm>
          <a:custGeom>
            <a:avLst/>
            <a:gdLst/>
            <a:ahLst/>
            <a:cxnLst/>
            <a:rect l="l" t="t" r="r" b="b"/>
            <a:pathLst>
              <a:path w="2143208" h="2752113">
                <a:moveTo>
                  <a:pt x="0" y="0"/>
                </a:moveTo>
                <a:lnTo>
                  <a:pt x="2143208" y="0"/>
                </a:lnTo>
                <a:lnTo>
                  <a:pt x="2143208" y="2752113"/>
                </a:lnTo>
                <a:lnTo>
                  <a:pt x="0" y="27521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 :5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 :5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524" y="5716943"/>
                <a:ext cx="4594335" cy="140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25 :25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 :25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0" y="5716943"/>
                <a:ext cx="5618654" cy="140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275606" y="4644624"/>
            <a:ext cx="27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39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85018" y="7690716"/>
            <a:ext cx="113409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xám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và </a:t>
            </a: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 trắng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được mẹ chia cho số phần giỏ cà rốt bằng nhau.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534399" y="2381148"/>
            <a:ext cx="8584359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410119" y="3439004"/>
            <a:ext cx="11829881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Thỏ mẹ chia một giỏ cà rốt cho các con. Thỏ nâu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xám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giỏ, thỏ trắng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  <m:r>
                          <a:rPr lang="en-US" sz="54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giỏ. Hỏi hai thỏ con nào được thỏ mẹ chia cho số phần giỏ cà rốt bằng nhau?</a:t>
                </a:r>
                <a:endParaRPr lang="en-US" sz="239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59" y="203902"/>
                <a:ext cx="13639800" cy="4138697"/>
              </a:xfrm>
              <a:prstGeom prst="rect">
                <a:avLst/>
              </a:prstGeom>
              <a:blipFill>
                <a:blip r:embed="rId10"/>
                <a:stretch>
                  <a:fillRect l="-2414" t="-4124" r="-2369" b="-8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4" grpId="0"/>
      <p:bldP spid="11" grpId="0" animBg="1"/>
      <p:bldP spid="12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7004" y="8367800"/>
            <a:ext cx="3913992" cy="1295176"/>
          </a:xfrm>
          <a:custGeom>
            <a:avLst/>
            <a:gdLst/>
            <a:ahLst/>
            <a:cxnLst/>
            <a:rect l="l" t="t" r="r" b="b"/>
            <a:pathLst>
              <a:path w="3913992" h="1295176">
                <a:moveTo>
                  <a:pt x="0" y="0"/>
                </a:moveTo>
                <a:lnTo>
                  <a:pt x="3913992" y="0"/>
                </a:lnTo>
                <a:lnTo>
                  <a:pt x="3913992" y="1295175"/>
                </a:lnTo>
                <a:lnTo>
                  <a:pt x="0" y="129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06634" y="6053131"/>
            <a:ext cx="4029055" cy="6349514"/>
          </a:xfrm>
          <a:custGeom>
            <a:avLst/>
            <a:gdLst/>
            <a:ahLst/>
            <a:cxnLst/>
            <a:rect l="l" t="t" r="r" b="b"/>
            <a:pathLst>
              <a:path w="4029055" h="6349514">
                <a:moveTo>
                  <a:pt x="4029055" y="0"/>
                </a:moveTo>
                <a:lnTo>
                  <a:pt x="0" y="0"/>
                </a:lnTo>
                <a:lnTo>
                  <a:pt x="0" y="6349514"/>
                </a:lnTo>
                <a:lnTo>
                  <a:pt x="4029055" y="6349514"/>
                </a:lnTo>
                <a:lnTo>
                  <a:pt x="402905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07898" y="5842496"/>
            <a:ext cx="4259388" cy="5324235"/>
          </a:xfrm>
          <a:custGeom>
            <a:avLst/>
            <a:gdLst/>
            <a:ahLst/>
            <a:cxnLst/>
            <a:rect l="l" t="t" r="r" b="b"/>
            <a:pathLst>
              <a:path w="4259388" h="5324235">
                <a:moveTo>
                  <a:pt x="0" y="0"/>
                </a:moveTo>
                <a:lnTo>
                  <a:pt x="4259388" y="0"/>
                </a:lnTo>
                <a:lnTo>
                  <a:pt x="4259388" y="5324235"/>
                </a:lnTo>
                <a:lnTo>
                  <a:pt x="0" y="5324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418508">
            <a:off x="12978240" y="2406573"/>
            <a:ext cx="2677368" cy="1883082"/>
          </a:xfrm>
          <a:custGeom>
            <a:avLst/>
            <a:gdLst/>
            <a:ahLst/>
            <a:cxnLst/>
            <a:rect l="l" t="t" r="r" b="b"/>
            <a:pathLst>
              <a:path w="2677368" h="1883082">
                <a:moveTo>
                  <a:pt x="0" y="0"/>
                </a:moveTo>
                <a:lnTo>
                  <a:pt x="2677369" y="0"/>
                </a:lnTo>
                <a:lnTo>
                  <a:pt x="2677369" y="1883082"/>
                </a:lnTo>
                <a:lnTo>
                  <a:pt x="0" y="188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62830" y="952500"/>
            <a:ext cx="9962339" cy="712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Bold"/>
              </a:rPr>
              <a:t>Salford School</a:t>
            </a:r>
          </a:p>
        </p:txBody>
      </p:sp>
      <p:sp>
        <p:nvSpPr>
          <p:cNvPr id="10" name="Freeform 10"/>
          <p:cNvSpPr/>
          <p:nvPr/>
        </p:nvSpPr>
        <p:spPr>
          <a:xfrm rot="10412530">
            <a:off x="16182128" y="-123435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12969">
            <a:off x="-2583002" y="-1521043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0" y="0"/>
                </a:lnTo>
                <a:lnTo>
                  <a:pt x="461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8893" y="2888372"/>
            <a:ext cx="13445839" cy="412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93406">
            <a:off x="-3061796" y="6351478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1"/>
                </a:lnTo>
                <a:lnTo>
                  <a:pt x="0" y="88919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483981">
            <a:off x="13211627" y="-6127331"/>
            <a:ext cx="11291378" cy="8891960"/>
          </a:xfrm>
          <a:custGeom>
            <a:avLst/>
            <a:gdLst/>
            <a:ahLst/>
            <a:cxnLst/>
            <a:rect l="l" t="t" r="r" b="b"/>
            <a:pathLst>
              <a:path w="11291378" h="8891960">
                <a:moveTo>
                  <a:pt x="0" y="0"/>
                </a:moveTo>
                <a:lnTo>
                  <a:pt x="11291378" y="0"/>
                </a:lnTo>
                <a:lnTo>
                  <a:pt x="11291378" y="8891960"/>
                </a:lnTo>
                <a:lnTo>
                  <a:pt x="0" y="8891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40453" y="1028700"/>
            <a:ext cx="12129889" cy="8118210"/>
          </a:xfrm>
          <a:custGeom>
            <a:avLst/>
            <a:gdLst/>
            <a:ahLst/>
            <a:cxnLst/>
            <a:rect l="l" t="t" r="r" b="b"/>
            <a:pathLst>
              <a:path w="12129889" h="8118210">
                <a:moveTo>
                  <a:pt x="0" y="0"/>
                </a:moveTo>
                <a:lnTo>
                  <a:pt x="12129889" y="0"/>
                </a:lnTo>
                <a:lnTo>
                  <a:pt x="12129889" y="8118210"/>
                </a:lnTo>
                <a:lnTo>
                  <a:pt x="0" y="8118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7" b="-1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65934" y="7724731"/>
            <a:ext cx="2344687" cy="1739331"/>
          </a:xfrm>
          <a:custGeom>
            <a:avLst/>
            <a:gdLst/>
            <a:ahLst/>
            <a:cxnLst/>
            <a:rect l="l" t="t" r="r" b="b"/>
            <a:pathLst>
              <a:path w="2344687" h="1739331">
                <a:moveTo>
                  <a:pt x="0" y="0"/>
                </a:moveTo>
                <a:lnTo>
                  <a:pt x="2344687" y="0"/>
                </a:lnTo>
                <a:lnTo>
                  <a:pt x="2344687" y="1739331"/>
                </a:lnTo>
                <a:lnTo>
                  <a:pt x="0" y="1739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567859"/>
            <a:ext cx="4660011" cy="8229600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600" y="1887127"/>
            <a:ext cx="14180525" cy="640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9878" y="-99060"/>
            <a:ext cx="18288000" cy="104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278" y="642922"/>
            <a:ext cx="9739205" cy="47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406399" y="1"/>
            <a:ext cx="18694400" cy="1035917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8864282" y="2199953"/>
            <a:ext cx="6690773" cy="6690773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7463240" y="725952"/>
            <a:ext cx="9211497" cy="8907273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868" tIns="535868" rIns="535868" bIns="535868" numCol="1" spcCol="1270" anchor="ctr" anchorCtr="0">
              <a:noAutofit/>
            </a:bodyPr>
            <a:lstStyle/>
            <a:p>
              <a:pPr algn="ctr" defTabSz="3400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765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785294" y="3141241"/>
            <a:ext cx="1714092" cy="1702175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4308540" y="3175771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2966471" y="5056909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430854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687880" y="6938047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43" y="1055792"/>
            <a:ext cx="6236748" cy="1673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11375614" y="4382205"/>
            <a:ext cx="1760183" cy="21058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6715127" y="8442960"/>
            <a:ext cx="1091253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576613" y="1466216"/>
            <a:ext cx="1714092" cy="1702175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3890097" y="928238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/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/>
                            <a:cs typeface="Arial" panose="020B0604020202020204" pitchFamily="34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ta </a:t>
                </a:r>
                <a:r>
                  <a:rPr lang="en-US" sz="66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được</a:t>
                </a:r>
                <a:endPara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DA1CF6-B769-081D-8E8A-C3CCF517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66" y="1302427"/>
                <a:ext cx="11568296" cy="1554593"/>
              </a:xfrm>
              <a:prstGeom prst="rect">
                <a:avLst/>
              </a:prstGeom>
              <a:blipFill>
                <a:blip r:embed="rId8"/>
                <a:stretch>
                  <a:fillRect l="-1897" t="-784" r="-184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10246082" y="4296085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/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CDC8D28-15F3-CD25-78E8-F1D58E9BF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860" y="2976800"/>
                  <a:ext cx="3750829" cy="9941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/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微软雅黑"/>
                                <a:cs typeface="Arial" panose="020B0604020202020204" pitchFamily="34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EEE867F-AF70-A1C8-27DB-B909B1A50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1543" y="2946739"/>
                  <a:ext cx="3750829" cy="98347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1435403" y="7118610"/>
            <a:ext cx="6805661" cy="1694829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/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微软雅黑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12D5F72-59A7-C18F-E5CE-1B7887655D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2806" y="4928016"/>
                  <a:ext cx="3750829" cy="1047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10246083" y="7072199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/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EB2BA6-A677-4DB7-B393-BE5089F29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465" y="4774613"/>
                  <a:ext cx="3750829" cy="9935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99082" y="690376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391111" y="4602102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392624" y="731445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572722" y="1541054"/>
            <a:ext cx="1714092" cy="1702175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3788496" y="107626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4339333" y="1267855"/>
            <a:ext cx="102956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Lớp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che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phủ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bên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ngoài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con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gì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10543991" y="7000562"/>
            <a:ext cx="6805661" cy="1694829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mao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Lông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vũ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1309035" y="7072200"/>
            <a:ext cx="7149852" cy="1694829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Vỏ</a:t>
              </a:r>
              <a:r>
                <a:rPr lang="en-US" sz="6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cứng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10364263" y="4339284"/>
            <a:ext cx="6805661" cy="1694829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Vảy</a:t>
              </a:r>
              <a:endPara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820564" y="1414121"/>
            <a:ext cx="1714092" cy="1702175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4008630" y="979041"/>
            <a:ext cx="11871435" cy="2489292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4302065" y="1118123"/>
            <a:ext cx="115780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Phân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sau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đây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chưa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tối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giản</a:t>
            </a: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10543991" y="7000561"/>
            <a:ext cx="6805661" cy="1730649"/>
            <a:chOff x="6830721" y="2864057"/>
            <a:chExt cx="4537107" cy="115376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/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E1DA5FE-49C6-CC78-DABB-9CA6B384F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10" y="2907134"/>
                  <a:ext cx="3750829" cy="11106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1472063" y="4281874"/>
            <a:ext cx="6805661" cy="1709042"/>
            <a:chOff x="981375" y="2854582"/>
            <a:chExt cx="4537107" cy="11393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/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D0162CE-06E6-A4D7-ADD2-13211E9FE1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5829" y="2854582"/>
                  <a:ext cx="3750829" cy="11106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1309036" y="7070794"/>
            <a:ext cx="6805661" cy="1696238"/>
            <a:chOff x="981375" y="4871825"/>
            <a:chExt cx="4537107" cy="113082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/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BF7A72-15DF-227E-2B77-7B42261DC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2239" y="4871825"/>
                  <a:ext cx="2626285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10364263" y="4339283"/>
            <a:ext cx="6805661" cy="1709358"/>
            <a:chOff x="6830721" y="4714800"/>
            <a:chExt cx="4537107" cy="113957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/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A0B82C7-0575-0E20-8BAE-1DE8554C6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678" y="4743683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72714" y="6857351"/>
            <a:ext cx="1435667" cy="2048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689020" y="7306578"/>
            <a:ext cx="1430025" cy="12863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266257" y="7268042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76858" y="4514351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556310" y="1396414"/>
            <a:ext cx="1714092" cy="1702175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3585297" y="826855"/>
            <a:ext cx="13466446" cy="2864612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/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Rút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gọn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sau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đây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về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tối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giản</a:t>
                </a:r>
                <a:r>
                  <a:rPr lang="en-US" sz="60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Arial" panose="020B0604020202020204" pitchFamily="34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8163B3B-41C2-BDD3-3709-D113DF5E4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97" y="888582"/>
                <a:ext cx="13542574" cy="2823915"/>
              </a:xfrm>
              <a:prstGeom prst="rect">
                <a:avLst/>
              </a:prstGeom>
              <a:blipFill>
                <a:blip r:embed="rId13"/>
                <a:stretch>
                  <a:fillRect l="-2430" t="-6695" r="-2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742515" y="4322203"/>
            <a:ext cx="6805661" cy="1694829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/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A3719E-A99F-86CE-C673-3F635EC646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6115" y="2867890"/>
                  <a:ext cx="375082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10270349" y="4269646"/>
            <a:ext cx="6805661" cy="1731680"/>
            <a:chOff x="981375" y="2864057"/>
            <a:chExt cx="4537107" cy="11544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/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4755ABB-2BE4-2A80-242C-2F22B6F98C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521" y="2907821"/>
                  <a:ext cx="3750829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556311" y="7169857"/>
            <a:ext cx="6805661" cy="1704702"/>
            <a:chOff x="981375" y="4866182"/>
            <a:chExt cx="4537107" cy="113646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/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024AFF2-417E-5920-88F9-8A2C6C5B5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9032" y="4866182"/>
                  <a:ext cx="3750829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10246083" y="7072200"/>
            <a:ext cx="6805661" cy="1694829"/>
            <a:chOff x="6830721" y="4714800"/>
            <a:chExt cx="4537107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 dirty="0">
                <a:solidFill>
                  <a:prstClr val="white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/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C30F3F4-D8D0-E171-2E09-94DB06D321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8502" y="5043653"/>
                  <a:ext cx="3750829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819989" y="6964882"/>
            <a:ext cx="1435667" cy="20480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887543" y="4628220"/>
            <a:ext cx="1430025" cy="12863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35691" y="4349442"/>
            <a:ext cx="1336614" cy="13446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13532" y="7375572"/>
            <a:ext cx="1336614" cy="13446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1129764" y="1421840"/>
            <a:ext cx="1714092" cy="1702175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3071040" y="995369"/>
            <a:ext cx="14226359" cy="2586285"/>
            <a:chOff x="2416069" y="607043"/>
            <a:chExt cx="6126933" cy="172419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/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371600">
                    <a:defRPr/>
                  </a:pP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được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rút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gọn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tối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giản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từ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phân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số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 </a:t>
                  </a:r>
                  <a:r>
                    <a:rPr lang="en-US" sz="6600" b="1" dirty="0" err="1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nào</a:t>
                  </a:r>
                  <a:r>
                    <a:rPr lang="en-US" sz="6600" b="1" dirty="0">
                      <a:solidFill>
                        <a:prstClr val="black"/>
                      </a:solidFill>
                      <a:latin typeface="Cambria" panose="02040503050406030204" pitchFamily="18" charset="0"/>
                      <a:ea typeface="微软雅黑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CCE2A44-E4BD-58DB-FECC-7AFD7C16F1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6069" y="607043"/>
                  <a:ext cx="6126933" cy="1724190"/>
                </a:xfrm>
                <a:prstGeom prst="rect">
                  <a:avLst/>
                </a:prstGeom>
                <a:blipFill>
                  <a:blip r:embed="rId13"/>
                  <a:stretch>
                    <a:fillRect b="-16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1391126" y="7028532"/>
            <a:ext cx="6805661" cy="1694831"/>
            <a:chOff x="6830721" y="2864056"/>
            <a:chExt cx="4537107" cy="112988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/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CE42A4-FE63-9E3C-9D9E-AC2B5409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357" y="2864056"/>
                  <a:ext cx="2345769" cy="11106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1472063" y="4296085"/>
            <a:ext cx="6805661" cy="1694829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/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0388FD5-2EE4-35D7-97A6-D23692046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35" y="2883254"/>
                  <a:ext cx="2772260" cy="11106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10246082" y="4215212"/>
            <a:ext cx="6805661" cy="1718199"/>
            <a:chOff x="981375" y="4857184"/>
            <a:chExt cx="4537107" cy="11454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/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799FE72-3F4A-CA15-A561-9E7289A50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858" y="4857184"/>
                  <a:ext cx="2854831" cy="11106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10246082" y="7072200"/>
            <a:ext cx="6805661" cy="1694829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00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/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54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微软雅黑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3EB3A27-BC38-ECD5-46C9-C7B31D25E7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8743" y="4714800"/>
                  <a:ext cx="2779753" cy="11106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9229" y="4310301"/>
            <a:ext cx="2278382" cy="1694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31510" y="6756236"/>
            <a:ext cx="1435667" cy="2048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9317569" y="6898461"/>
            <a:ext cx="1857026" cy="1868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822639" y="4375883"/>
            <a:ext cx="2278382" cy="1694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536155" y="7334549"/>
            <a:ext cx="1430025" cy="1286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37405" y="4375883"/>
            <a:ext cx="1336614" cy="1344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03303" y="4434423"/>
            <a:ext cx="1336614" cy="1344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258677" y="7247267"/>
            <a:ext cx="1336614" cy="134469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6077607" y="8818577"/>
            <a:ext cx="1948271" cy="1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232</Words>
  <Application>Microsoft Office PowerPoint</Application>
  <PresentationFormat>Custom</PresentationFormat>
  <Paragraphs>69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SVN-Newton</vt:lpstr>
      <vt:lpstr>DaddysGirl</vt:lpstr>
      <vt:lpstr>#9Slide07 HoneyCream</vt:lpstr>
      <vt:lpstr>Times New Roman</vt:lpstr>
      <vt:lpstr>Wingdings</vt:lpstr>
      <vt:lpstr>Nunito Bold</vt:lpstr>
      <vt:lpstr>Calibri</vt:lpstr>
      <vt:lpstr>微软雅黑</vt:lpstr>
      <vt:lpstr>Cambria Math</vt:lpstr>
      <vt:lpstr>Arial</vt:lpstr>
      <vt:lpstr>SVN-Zero</vt:lpstr>
      <vt:lpstr>Cambria</vt:lpstr>
      <vt:lpstr>SVN-Ready</vt:lpstr>
      <vt:lpstr>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Pink Creative Playful School Graduation Presentation</dc:title>
  <dc:creator>ADMIN</dc:creator>
  <cp:lastModifiedBy>Techsi.vn</cp:lastModifiedBy>
  <cp:revision>19</cp:revision>
  <dcterms:created xsi:type="dcterms:W3CDTF">2006-08-16T00:00:00Z</dcterms:created>
  <dcterms:modified xsi:type="dcterms:W3CDTF">2024-03-18T04:02:00Z</dcterms:modified>
  <dc:identifier>DAF-cUUieEk</dc:identifier>
</cp:coreProperties>
</file>