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3/3/2025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2" name="Picture 21"/>
          <p:cNvPicPr>
            <a:picLocks noChangeAspect="1"/>
          </p:cNvPicPr>
          <p:nvPr/>
        </p:nvPicPr>
        <p:blipFill>
          <a:blip r:embed="rId6"/>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Hữu</a:t>
              </a:r>
              <a:r>
                <a:rPr lang="en-US" sz="4000" b="1" dirty="0">
                  <a:solidFill>
                    <a:srgbClr val="002060"/>
                  </a:solidFill>
                  <a:latin typeface="Cambria" panose="02040503050406030204" pitchFamily="18" charset="0"/>
                  <a:ea typeface="Cambria" panose="02040503050406030204" pitchFamily="18" charset="0"/>
                </a:rPr>
                <a:t>; qua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thương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nặng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trọng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biệt</a:t>
              </a:r>
              <a:r>
                <a:rPr lang="en-US" sz="4000" b="1" dirty="0">
                  <a:solidFill>
                    <a:srgbClr val="002060"/>
                  </a:solidFill>
                  <a:latin typeface="Cambria" panose="02040503050406030204" pitchFamily="18" charset="0"/>
                  <a:ea typeface="Cambria" panose="02040503050406030204" pitchFamily="18" charset="0"/>
                </a:rPr>
                <a:t> </a:t>
              </a:r>
              <a:r>
                <a:rPr lang="vi-VN" sz="4000" b="1" smtClean="0">
                  <a:solidFill>
                    <a:srgbClr val="002060"/>
                  </a:solidFill>
                  <a:latin typeface="Cambria" panose="02040503050406030204" pitchFamily="18" charset="0"/>
                  <a:ea typeface="Cambria" panose="02040503050406030204" pitchFamily="18" charset="0"/>
                </a:rPr>
                <a:t>đố</a:t>
              </a:r>
              <a:r>
                <a:rPr lang="en-US" sz="4000" b="1" smtClean="0">
                  <a:solidFill>
                    <a:srgbClr val="002060"/>
                  </a:solidFill>
                  <a:latin typeface="Cambria" panose="02040503050406030204" pitchFamily="18" charset="0"/>
                  <a:ea typeface="Cambria" panose="02040503050406030204" pitchFamily="18" charset="0"/>
                </a:rPr>
                <a:t>i</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Hồ</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3" name="Picture 2"/>
          <p:cNvPicPr>
            <a:picLocks noChangeAspect="1"/>
          </p:cNvPicPr>
          <p:nvPr/>
        </p:nvPicPr>
        <p:blipFill>
          <a:blip r:embed="rId5"/>
          <a:stretch>
            <a:fillRect/>
          </a:stretch>
        </p:blipFill>
        <p:spPr>
          <a:xfrm>
            <a:off x="795000" y="181749"/>
            <a:ext cx="10784759" cy="5151566"/>
          </a:xfrm>
          <a:prstGeom prst="rect">
            <a:avLst/>
          </a:prstGeom>
        </p:spPr>
      </p:pic>
      <p:pic>
        <p:nvPicPr>
          <p:cNvPr id="9" name="Picture 8"/>
          <p:cNvPicPr>
            <a:picLocks noChangeAspect="1"/>
          </p:cNvPicPr>
          <p:nvPr/>
        </p:nvPicPr>
        <p:blipFill>
          <a:blip r:embed="rId6"/>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1116</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#9Slide07 HoneyCream</vt:lpstr>
      <vt:lpstr>Arial</vt:lpstr>
      <vt:lpstr>Calibri</vt:lpstr>
      <vt:lpstr>Calibri Light</vt:lpstr>
      <vt:lpstr>Cambria</vt:lpstr>
      <vt:lpstr>等线</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Techsi.vn</cp:lastModifiedBy>
  <cp:revision>40</cp:revision>
  <dcterms:created xsi:type="dcterms:W3CDTF">2024-01-12T14:48:10Z</dcterms:created>
  <dcterms:modified xsi:type="dcterms:W3CDTF">2025-03-03T02:55:37Z</dcterms:modified>
</cp:coreProperties>
</file>