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sldIdLst>
    <p:sldId id="260" r:id="rId2"/>
    <p:sldId id="269" r:id="rId3"/>
    <p:sldId id="270" r:id="rId4"/>
    <p:sldId id="271" r:id="rId5"/>
    <p:sldId id="272" r:id="rId6"/>
    <p:sldId id="273" r:id="rId7"/>
    <p:sldId id="256" r:id="rId8"/>
    <p:sldId id="259" r:id="rId9"/>
    <p:sldId id="261" r:id="rId10"/>
    <p:sldId id="258" r:id="rId11"/>
    <p:sldId id="262" r:id="rId12"/>
    <p:sldId id="263" r:id="rId13"/>
    <p:sldId id="264" r:id="rId14"/>
    <p:sldId id="266" r:id="rId15"/>
    <p:sldId id="257" r:id="rId16"/>
    <p:sldId id="265" r:id="rId17"/>
    <p:sldId id="274" r:id="rId18"/>
    <p:sldId id="268" r:id="rId19"/>
    <p:sldId id="267" r:id="rId20"/>
  </p:sldIdLst>
  <p:sldSz cx="15621000" cy="8801100"/>
  <p:notesSz cx="6858000" cy="9144000"/>
  <p:embeddedFontLst>
    <p:embeddedFont>
      <p:font typeface="Open Sans" charset="0"/>
      <p:regular r:id="rId21"/>
      <p:bold r:id="rId22"/>
      <p:italic r:id="rId23"/>
      <p:boldItalic r:id="rId24"/>
    </p:embeddedFont>
    <p:embeddedFont>
      <p:font typeface="#9Slide07 HoneyCream" charset="0"/>
      <p:regular r:id="rId25"/>
    </p:embeddedFont>
    <p:embeddedFont>
      <p:font typeface="#9Slide05 Dancing Script" charset="0"/>
      <p:bold r:id="rId26"/>
    </p:embeddedFont>
    <p:embeddedFont>
      <p:font typeface="Calibri" pitchFamily="34" charset="0"/>
      <p:regular r:id="rId27"/>
      <p:bold r:id="rId28"/>
      <p:italic r:id="rId29"/>
      <p:boldItalic r:id="rId30"/>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EBAD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4622" autoAdjust="0"/>
  </p:normalViewPr>
  <p:slideViewPr>
    <p:cSldViewPr>
      <p:cViewPr varScale="1">
        <p:scale>
          <a:sx n="66" d="100"/>
          <a:sy n="66" d="100"/>
        </p:scale>
        <p:origin x="-756" y="-10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6.fntdata"/><Relationship Id="rId3" Type="http://schemas.openxmlformats.org/officeDocument/2006/relationships/slide" Target="slides/slide2.xml"/><Relationship Id="rId21" Type="http://schemas.openxmlformats.org/officeDocument/2006/relationships/font" Target="fonts/font1.fntdata"/><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5.fntdata"/><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9.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4.fntdata"/><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3.fntdata"/><Relationship Id="rId28" Type="http://schemas.openxmlformats.org/officeDocument/2006/relationships/font" Target="fonts/font8.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2.fntdata"/><Relationship Id="rId27" Type="http://schemas.openxmlformats.org/officeDocument/2006/relationships/font" Target="fonts/font7.fntdata"/><Relationship Id="rId30" Type="http://schemas.openxmlformats.org/officeDocument/2006/relationships/font" Target="fonts/font10.fntdata"/></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E456D16-C530-4311-8B25-8F96510AEFA0}" type="doc">
      <dgm:prSet loTypeId="urn:microsoft.com/office/officeart/2005/8/layout/chevron2" loCatId="process" qsTypeId="urn:microsoft.com/office/officeart/2005/8/quickstyle/simple1" qsCatId="simple" csTypeId="urn:microsoft.com/office/officeart/2005/8/colors/accent1_2" csCatId="accent1" phldr="1"/>
      <dgm:spPr/>
      <dgm:t>
        <a:bodyPr/>
        <a:lstStyle/>
        <a:p>
          <a:endParaRPr lang="en-US"/>
        </a:p>
      </dgm:t>
    </dgm:pt>
    <dgm:pt modelId="{EB5B1FBA-264F-4293-9B4E-019B9854DF60}">
      <dgm:prSet phldrT="[Text]" custT="1"/>
      <dgm:spPr>
        <a:solidFill>
          <a:schemeClr val="accent6">
            <a:lumMod val="75000"/>
          </a:schemeClr>
        </a:solidFill>
        <a:ln>
          <a:solidFill>
            <a:schemeClr val="tx1"/>
          </a:solidFill>
        </a:ln>
      </dgm:spPr>
      <dgm:t>
        <a:bodyPr/>
        <a:lstStyle/>
        <a:p>
          <a:r>
            <a:rPr lang="en-US" sz="4400" dirty="0" err="1" smtClean="0"/>
            <a:t>Mở</a:t>
          </a:r>
          <a:r>
            <a:rPr lang="en-US" sz="4400" dirty="0" smtClean="0"/>
            <a:t> </a:t>
          </a:r>
          <a:r>
            <a:rPr lang="en-US" sz="4400" dirty="0" err="1" smtClean="0"/>
            <a:t>bài</a:t>
          </a:r>
          <a:endParaRPr lang="en-US" sz="4400" dirty="0"/>
        </a:p>
      </dgm:t>
    </dgm:pt>
    <dgm:pt modelId="{E9C6CB67-92A8-45BA-9957-731BBEF33932}" type="parTrans" cxnId="{1D7ACCDD-B4F1-401F-BA57-148E4F7EE09D}">
      <dgm:prSet/>
      <dgm:spPr/>
      <dgm:t>
        <a:bodyPr/>
        <a:lstStyle/>
        <a:p>
          <a:endParaRPr lang="en-US"/>
        </a:p>
      </dgm:t>
    </dgm:pt>
    <dgm:pt modelId="{B92453C7-0A8C-484E-BBA6-6F368731F24A}" type="sibTrans" cxnId="{1D7ACCDD-B4F1-401F-BA57-148E4F7EE09D}">
      <dgm:prSet/>
      <dgm:spPr/>
      <dgm:t>
        <a:bodyPr/>
        <a:lstStyle/>
        <a:p>
          <a:endParaRPr lang="en-US"/>
        </a:p>
      </dgm:t>
    </dgm:pt>
    <dgm:pt modelId="{39563454-0454-46F7-9E2D-212596004B0C}">
      <dgm:prSet phldrT="[Text]"/>
      <dgm:spPr>
        <a:ln>
          <a:solidFill>
            <a:schemeClr val="tx1"/>
          </a:solidFill>
        </a:ln>
      </dgm:spPr>
      <dgm:t>
        <a:bodyPr/>
        <a:lstStyle/>
        <a:p>
          <a:r>
            <a:rPr lang="en-US" dirty="0" err="1" smtClean="0"/>
            <a:t>Chọn</a:t>
          </a:r>
          <a:r>
            <a:rPr lang="en-US" dirty="0" smtClean="0"/>
            <a:t> </a:t>
          </a:r>
          <a:r>
            <a:rPr lang="en-US" dirty="0" err="1" smtClean="0"/>
            <a:t>cách</a:t>
          </a:r>
          <a:r>
            <a:rPr lang="en-US" dirty="0" smtClean="0"/>
            <a:t> </a:t>
          </a:r>
          <a:r>
            <a:rPr lang="en-US" dirty="0" err="1" smtClean="0"/>
            <a:t>mở</a:t>
          </a:r>
          <a:r>
            <a:rPr lang="en-US" dirty="0" smtClean="0"/>
            <a:t> </a:t>
          </a:r>
          <a:r>
            <a:rPr lang="en-US" dirty="0" err="1" smtClean="0"/>
            <a:t>bài</a:t>
          </a:r>
          <a:r>
            <a:rPr lang="en-US" dirty="0" smtClean="0"/>
            <a:t> </a:t>
          </a:r>
          <a:r>
            <a:rPr lang="en-US" dirty="0" err="1" smtClean="0"/>
            <a:t>trực</a:t>
          </a:r>
          <a:r>
            <a:rPr lang="en-US" dirty="0" smtClean="0"/>
            <a:t> </a:t>
          </a:r>
          <a:r>
            <a:rPr lang="en-US" dirty="0" err="1" smtClean="0"/>
            <a:t>tiếp</a:t>
          </a:r>
          <a:r>
            <a:rPr lang="en-US" dirty="0" smtClean="0"/>
            <a:t> </a:t>
          </a:r>
          <a:r>
            <a:rPr lang="en-US" dirty="0" err="1" smtClean="0"/>
            <a:t>hoặc</a:t>
          </a:r>
          <a:r>
            <a:rPr lang="en-US" dirty="0" smtClean="0"/>
            <a:t> </a:t>
          </a:r>
          <a:r>
            <a:rPr lang="en-US" dirty="0" err="1" smtClean="0"/>
            <a:t>gián</a:t>
          </a:r>
          <a:r>
            <a:rPr lang="en-US" dirty="0" smtClean="0"/>
            <a:t> </a:t>
          </a:r>
          <a:r>
            <a:rPr lang="en-US" dirty="0" err="1" smtClean="0"/>
            <a:t>tiếp</a:t>
          </a:r>
          <a:r>
            <a:rPr lang="en-US" dirty="0" smtClean="0"/>
            <a:t>.</a:t>
          </a:r>
          <a:endParaRPr lang="en-US" dirty="0"/>
        </a:p>
      </dgm:t>
    </dgm:pt>
    <dgm:pt modelId="{1DA5C57F-D8F8-4AE9-8D49-63E55AD4CAC9}" type="parTrans" cxnId="{7268F5A3-4194-47F6-A1BB-98FDEC7C653E}">
      <dgm:prSet/>
      <dgm:spPr/>
      <dgm:t>
        <a:bodyPr/>
        <a:lstStyle/>
        <a:p>
          <a:endParaRPr lang="en-US"/>
        </a:p>
      </dgm:t>
    </dgm:pt>
    <dgm:pt modelId="{AB9C27BD-0A31-468B-94D4-330219708C12}" type="sibTrans" cxnId="{7268F5A3-4194-47F6-A1BB-98FDEC7C653E}">
      <dgm:prSet/>
      <dgm:spPr/>
      <dgm:t>
        <a:bodyPr/>
        <a:lstStyle/>
        <a:p>
          <a:endParaRPr lang="en-US"/>
        </a:p>
      </dgm:t>
    </dgm:pt>
    <dgm:pt modelId="{B07A2847-E408-40CC-B55A-036F991BF472}">
      <dgm:prSet phldrT="[Text]" custT="1"/>
      <dgm:spPr>
        <a:solidFill>
          <a:schemeClr val="accent3">
            <a:lumMod val="75000"/>
          </a:schemeClr>
        </a:solidFill>
        <a:ln>
          <a:solidFill>
            <a:schemeClr val="tx1"/>
          </a:solidFill>
        </a:ln>
      </dgm:spPr>
      <dgm:t>
        <a:bodyPr/>
        <a:lstStyle/>
        <a:p>
          <a:r>
            <a:rPr lang="en-US" sz="4400" dirty="0" err="1" smtClean="0"/>
            <a:t>Thân</a:t>
          </a:r>
          <a:r>
            <a:rPr lang="en-US" sz="4400" dirty="0" smtClean="0"/>
            <a:t> </a:t>
          </a:r>
          <a:r>
            <a:rPr lang="en-US" sz="4400" dirty="0" err="1" smtClean="0"/>
            <a:t>bài</a:t>
          </a:r>
          <a:endParaRPr lang="en-US" sz="4400" dirty="0"/>
        </a:p>
      </dgm:t>
    </dgm:pt>
    <dgm:pt modelId="{6D351318-F78A-4C0E-BF33-9CF1942B1D81}" type="parTrans" cxnId="{3354559B-1AC5-477F-8A31-78EC29C2FE73}">
      <dgm:prSet/>
      <dgm:spPr/>
      <dgm:t>
        <a:bodyPr/>
        <a:lstStyle/>
        <a:p>
          <a:endParaRPr lang="en-US"/>
        </a:p>
      </dgm:t>
    </dgm:pt>
    <dgm:pt modelId="{928A778B-CC9B-484D-97D3-04463FC0426E}" type="sibTrans" cxnId="{3354559B-1AC5-477F-8A31-78EC29C2FE73}">
      <dgm:prSet/>
      <dgm:spPr/>
      <dgm:t>
        <a:bodyPr/>
        <a:lstStyle/>
        <a:p>
          <a:endParaRPr lang="en-US"/>
        </a:p>
      </dgm:t>
    </dgm:pt>
    <dgm:pt modelId="{7982229C-1A9B-455E-AE45-9CF708117C7F}">
      <dgm:prSet phldrT="[Text]"/>
      <dgm:spPr>
        <a:ln>
          <a:solidFill>
            <a:schemeClr val="tx1"/>
          </a:solidFill>
        </a:ln>
      </dgm:spPr>
      <dgm:t>
        <a:bodyPr/>
        <a:lstStyle/>
        <a:p>
          <a:pPr algn="just"/>
          <a:r>
            <a:rPr lang="en-US" dirty="0" err="1" smtClean="0"/>
            <a:t>Kể</a:t>
          </a:r>
          <a:r>
            <a:rPr lang="en-US" dirty="0" smtClean="0"/>
            <a:t> </a:t>
          </a:r>
          <a:r>
            <a:rPr lang="en-US" dirty="0" err="1" smtClean="0"/>
            <a:t>lại</a:t>
          </a:r>
          <a:r>
            <a:rPr lang="en-US" dirty="0" smtClean="0"/>
            <a:t> </a:t>
          </a:r>
          <a:r>
            <a:rPr lang="en-US" dirty="0" err="1" smtClean="0"/>
            <a:t>các</a:t>
          </a:r>
          <a:r>
            <a:rPr lang="en-US" dirty="0" smtClean="0"/>
            <a:t> </a:t>
          </a:r>
          <a:r>
            <a:rPr lang="en-US" dirty="0" err="1" smtClean="0"/>
            <a:t>sự</a:t>
          </a:r>
          <a:r>
            <a:rPr lang="en-US" dirty="0" smtClean="0"/>
            <a:t> </a:t>
          </a:r>
          <a:r>
            <a:rPr lang="en-US" dirty="0" err="1" smtClean="0"/>
            <a:t>việc</a:t>
          </a:r>
          <a:r>
            <a:rPr lang="en-US" dirty="0" smtClean="0"/>
            <a:t> </a:t>
          </a:r>
          <a:r>
            <a:rPr lang="en-US" dirty="0" err="1" smtClean="0"/>
            <a:t>theo</a:t>
          </a:r>
          <a:r>
            <a:rPr lang="en-US" dirty="0" smtClean="0"/>
            <a:t> </a:t>
          </a:r>
          <a:r>
            <a:rPr lang="en-US" dirty="0" err="1" smtClean="0"/>
            <a:t>diễn</a:t>
          </a:r>
          <a:r>
            <a:rPr lang="en-US" dirty="0" smtClean="0"/>
            <a:t> </a:t>
          </a:r>
          <a:r>
            <a:rPr lang="en-US" dirty="0" err="1" smtClean="0"/>
            <a:t>biến</a:t>
          </a:r>
          <a:r>
            <a:rPr lang="en-US" dirty="0" smtClean="0"/>
            <a:t> </a:t>
          </a:r>
          <a:r>
            <a:rPr lang="en-US" dirty="0" err="1" smtClean="0"/>
            <a:t>của</a:t>
          </a:r>
          <a:r>
            <a:rPr lang="en-US" dirty="0" smtClean="0"/>
            <a:t> </a:t>
          </a:r>
          <a:r>
            <a:rPr lang="en-US" dirty="0" err="1" smtClean="0"/>
            <a:t>câu</a:t>
          </a:r>
          <a:r>
            <a:rPr lang="en-US" dirty="0" smtClean="0"/>
            <a:t> </a:t>
          </a:r>
          <a:r>
            <a:rPr lang="en-US" dirty="0" err="1" smtClean="0"/>
            <a:t>chuyện</a:t>
          </a:r>
          <a:endParaRPr lang="en-US" dirty="0"/>
        </a:p>
      </dgm:t>
    </dgm:pt>
    <dgm:pt modelId="{B714EECE-3462-4B1C-A4A6-7D92B3A1F2EE}" type="parTrans" cxnId="{882F7495-93DA-4FB1-850B-88490E3212F9}">
      <dgm:prSet/>
      <dgm:spPr/>
      <dgm:t>
        <a:bodyPr/>
        <a:lstStyle/>
        <a:p>
          <a:endParaRPr lang="en-US"/>
        </a:p>
      </dgm:t>
    </dgm:pt>
    <dgm:pt modelId="{B59F3420-BE25-46FB-A958-0DAFEB8E0B15}" type="sibTrans" cxnId="{882F7495-93DA-4FB1-850B-88490E3212F9}">
      <dgm:prSet/>
      <dgm:spPr/>
      <dgm:t>
        <a:bodyPr/>
        <a:lstStyle/>
        <a:p>
          <a:endParaRPr lang="en-US"/>
        </a:p>
      </dgm:t>
    </dgm:pt>
    <dgm:pt modelId="{A262B93B-D307-4E5C-AB1F-05890288B922}">
      <dgm:prSet phldrT="[Text]"/>
      <dgm:spPr>
        <a:ln>
          <a:solidFill>
            <a:schemeClr val="tx1"/>
          </a:solidFill>
        </a:ln>
      </dgm:spPr>
      <dgm:t>
        <a:bodyPr/>
        <a:lstStyle/>
        <a:p>
          <a:pPr algn="just"/>
          <a:r>
            <a:rPr lang="en-US" dirty="0" err="1" smtClean="0"/>
            <a:t>Chú</a:t>
          </a:r>
          <a:r>
            <a:rPr lang="en-US" dirty="0" smtClean="0"/>
            <a:t> ý </a:t>
          </a:r>
          <a:r>
            <a:rPr lang="en-US" dirty="0" err="1" smtClean="0"/>
            <a:t>làm</a:t>
          </a:r>
          <a:r>
            <a:rPr lang="en-US" dirty="0" smtClean="0"/>
            <a:t> </a:t>
          </a:r>
          <a:r>
            <a:rPr lang="en-US" dirty="0" err="1" smtClean="0"/>
            <a:t>nổi</a:t>
          </a:r>
          <a:r>
            <a:rPr lang="en-US" dirty="0" smtClean="0"/>
            <a:t> </a:t>
          </a:r>
          <a:r>
            <a:rPr lang="en-US" dirty="0" err="1" smtClean="0"/>
            <a:t>bật</a:t>
          </a:r>
          <a:r>
            <a:rPr lang="en-US" dirty="0" smtClean="0"/>
            <a:t> </a:t>
          </a:r>
          <a:r>
            <a:rPr lang="en-US" dirty="0" err="1" smtClean="0"/>
            <a:t>suy</a:t>
          </a:r>
          <a:r>
            <a:rPr lang="en-US" dirty="0" smtClean="0"/>
            <a:t> </a:t>
          </a:r>
          <a:r>
            <a:rPr lang="en-US" dirty="0" err="1" smtClean="0"/>
            <a:t>nghĩ</a:t>
          </a:r>
          <a:r>
            <a:rPr lang="en-US" dirty="0" smtClean="0"/>
            <a:t>, </a:t>
          </a:r>
          <a:r>
            <a:rPr lang="en-US" dirty="0" err="1" smtClean="0"/>
            <a:t>hành</a:t>
          </a:r>
          <a:r>
            <a:rPr lang="en-US" dirty="0" smtClean="0"/>
            <a:t> </a:t>
          </a:r>
          <a:r>
            <a:rPr lang="en-US" dirty="0" err="1" smtClean="0"/>
            <a:t>động</a:t>
          </a:r>
          <a:r>
            <a:rPr lang="en-US" dirty="0" smtClean="0"/>
            <a:t>,… </a:t>
          </a:r>
          <a:r>
            <a:rPr lang="en-US" dirty="0" err="1" smtClean="0"/>
            <a:t>của</a:t>
          </a:r>
          <a:r>
            <a:rPr lang="en-US" dirty="0" smtClean="0"/>
            <a:t> </a:t>
          </a:r>
          <a:r>
            <a:rPr lang="en-US" dirty="0" err="1" smtClean="0"/>
            <a:t>nhân</a:t>
          </a:r>
          <a:r>
            <a:rPr lang="en-US" dirty="0" smtClean="0"/>
            <a:t> </a:t>
          </a:r>
          <a:r>
            <a:rPr lang="en-US" dirty="0" err="1" smtClean="0"/>
            <a:t>vật</a:t>
          </a:r>
          <a:r>
            <a:rPr lang="en-US" dirty="0" smtClean="0"/>
            <a:t> </a:t>
          </a:r>
          <a:r>
            <a:rPr lang="en-US" dirty="0" err="1" smtClean="0"/>
            <a:t>lịch</a:t>
          </a:r>
          <a:r>
            <a:rPr lang="en-US" dirty="0" smtClean="0"/>
            <a:t> </a:t>
          </a:r>
          <a:r>
            <a:rPr lang="en-US" dirty="0" err="1" smtClean="0"/>
            <a:t>sử</a:t>
          </a:r>
          <a:r>
            <a:rPr lang="en-US" dirty="0" smtClean="0"/>
            <a:t>.</a:t>
          </a:r>
          <a:endParaRPr lang="en-US" dirty="0"/>
        </a:p>
      </dgm:t>
    </dgm:pt>
    <dgm:pt modelId="{F2DD7A68-053A-4B40-9738-BA8C1D11AAC8}" type="parTrans" cxnId="{A0D6103C-521A-4D27-B70E-84FE883BF5B3}">
      <dgm:prSet/>
      <dgm:spPr/>
      <dgm:t>
        <a:bodyPr/>
        <a:lstStyle/>
        <a:p>
          <a:endParaRPr lang="en-US"/>
        </a:p>
      </dgm:t>
    </dgm:pt>
    <dgm:pt modelId="{6E5DD018-8C46-45BE-AA2C-F67ECC6303CD}" type="sibTrans" cxnId="{A0D6103C-521A-4D27-B70E-84FE883BF5B3}">
      <dgm:prSet/>
      <dgm:spPr/>
      <dgm:t>
        <a:bodyPr/>
        <a:lstStyle/>
        <a:p>
          <a:endParaRPr lang="en-US"/>
        </a:p>
      </dgm:t>
    </dgm:pt>
    <dgm:pt modelId="{40EF7087-5E5B-4B36-A357-E9DA6DB68E8C}">
      <dgm:prSet phldrT="[Text]" custT="1"/>
      <dgm:spPr>
        <a:solidFill>
          <a:srgbClr val="00B0F0"/>
        </a:solidFill>
        <a:ln>
          <a:solidFill>
            <a:schemeClr val="tx1"/>
          </a:solidFill>
        </a:ln>
      </dgm:spPr>
      <dgm:t>
        <a:bodyPr/>
        <a:lstStyle/>
        <a:p>
          <a:r>
            <a:rPr lang="en-US" sz="4400" dirty="0" err="1" smtClean="0"/>
            <a:t>Kết</a:t>
          </a:r>
          <a:r>
            <a:rPr lang="en-US" sz="4400" dirty="0" smtClean="0"/>
            <a:t> </a:t>
          </a:r>
          <a:r>
            <a:rPr lang="en-US" sz="4400" dirty="0" err="1" smtClean="0"/>
            <a:t>bài</a:t>
          </a:r>
          <a:endParaRPr lang="en-US" sz="4400" dirty="0"/>
        </a:p>
      </dgm:t>
    </dgm:pt>
    <dgm:pt modelId="{FFB50289-5E85-4D09-85D8-10B93847E00E}" type="parTrans" cxnId="{095FAF94-3CCC-4118-9140-54153C436EE2}">
      <dgm:prSet/>
      <dgm:spPr/>
      <dgm:t>
        <a:bodyPr/>
        <a:lstStyle/>
        <a:p>
          <a:endParaRPr lang="en-US"/>
        </a:p>
      </dgm:t>
    </dgm:pt>
    <dgm:pt modelId="{179BA7CF-8218-4AAE-8869-2BE8F96586C5}" type="sibTrans" cxnId="{095FAF94-3CCC-4118-9140-54153C436EE2}">
      <dgm:prSet/>
      <dgm:spPr/>
      <dgm:t>
        <a:bodyPr/>
        <a:lstStyle/>
        <a:p>
          <a:endParaRPr lang="en-US"/>
        </a:p>
      </dgm:t>
    </dgm:pt>
    <dgm:pt modelId="{A2ECAA02-916B-4375-BBAF-4918269C0F41}">
      <dgm:prSet phldrT="[Text]"/>
      <dgm:spPr>
        <a:ln>
          <a:solidFill>
            <a:schemeClr val="tx1"/>
          </a:solidFill>
        </a:ln>
      </dgm:spPr>
      <dgm:t>
        <a:bodyPr/>
        <a:lstStyle/>
        <a:p>
          <a:pPr algn="just"/>
          <a:r>
            <a:rPr lang="en-US" dirty="0" err="1" smtClean="0"/>
            <a:t>Chọn</a:t>
          </a:r>
          <a:r>
            <a:rPr lang="en-US" dirty="0" smtClean="0"/>
            <a:t> </a:t>
          </a:r>
          <a:r>
            <a:rPr lang="en-US" dirty="0" err="1" smtClean="0"/>
            <a:t>cách</a:t>
          </a:r>
          <a:r>
            <a:rPr lang="en-US" dirty="0" smtClean="0"/>
            <a:t> </a:t>
          </a:r>
          <a:r>
            <a:rPr lang="en-US" dirty="0" err="1" smtClean="0"/>
            <a:t>kết</a:t>
          </a:r>
          <a:r>
            <a:rPr lang="en-US" dirty="0" smtClean="0"/>
            <a:t> </a:t>
          </a:r>
          <a:r>
            <a:rPr lang="en-US" dirty="0" err="1" smtClean="0"/>
            <a:t>bài</a:t>
          </a:r>
          <a:r>
            <a:rPr lang="en-US" dirty="0" smtClean="0"/>
            <a:t> </a:t>
          </a:r>
          <a:r>
            <a:rPr lang="en-US" dirty="0" err="1" smtClean="0"/>
            <a:t>mở</a:t>
          </a:r>
          <a:r>
            <a:rPr lang="en-US" dirty="0" smtClean="0"/>
            <a:t> </a:t>
          </a:r>
          <a:r>
            <a:rPr lang="en-US" dirty="0" err="1" smtClean="0"/>
            <a:t>rộng</a:t>
          </a:r>
          <a:r>
            <a:rPr lang="en-US" dirty="0" smtClean="0"/>
            <a:t> </a:t>
          </a:r>
          <a:r>
            <a:rPr lang="en-US" dirty="0" err="1" smtClean="0"/>
            <a:t>hoặc</a:t>
          </a:r>
          <a:r>
            <a:rPr lang="en-US" dirty="0" smtClean="0"/>
            <a:t> </a:t>
          </a:r>
          <a:r>
            <a:rPr lang="en-US" dirty="0" err="1" smtClean="0"/>
            <a:t>không</a:t>
          </a:r>
          <a:r>
            <a:rPr lang="en-US" dirty="0" smtClean="0"/>
            <a:t> </a:t>
          </a:r>
          <a:r>
            <a:rPr lang="en-US" dirty="0" err="1" smtClean="0"/>
            <a:t>mở</a:t>
          </a:r>
          <a:r>
            <a:rPr lang="en-US" dirty="0" smtClean="0"/>
            <a:t> </a:t>
          </a:r>
          <a:r>
            <a:rPr lang="en-US" dirty="0" err="1" smtClean="0"/>
            <a:t>rộng</a:t>
          </a:r>
          <a:r>
            <a:rPr lang="en-US" dirty="0" smtClean="0"/>
            <a:t>.</a:t>
          </a:r>
          <a:endParaRPr lang="en-US" dirty="0"/>
        </a:p>
      </dgm:t>
    </dgm:pt>
    <dgm:pt modelId="{2C162008-965D-46F5-B489-CE0031E858EC}" type="parTrans" cxnId="{F8501409-6563-4C7C-8C9D-AAC7F97BF30E}">
      <dgm:prSet/>
      <dgm:spPr/>
      <dgm:t>
        <a:bodyPr/>
        <a:lstStyle/>
        <a:p>
          <a:endParaRPr lang="en-US"/>
        </a:p>
      </dgm:t>
    </dgm:pt>
    <dgm:pt modelId="{923DD7AD-693F-4202-B54D-C194F40B1624}" type="sibTrans" cxnId="{F8501409-6563-4C7C-8C9D-AAC7F97BF30E}">
      <dgm:prSet/>
      <dgm:spPr/>
      <dgm:t>
        <a:bodyPr/>
        <a:lstStyle/>
        <a:p>
          <a:endParaRPr lang="en-US"/>
        </a:p>
      </dgm:t>
    </dgm:pt>
    <dgm:pt modelId="{F5C37703-047C-402F-81D3-1B62A9AE8F4E}" type="pres">
      <dgm:prSet presAssocID="{9E456D16-C530-4311-8B25-8F96510AEFA0}" presName="linearFlow" presStyleCnt="0">
        <dgm:presLayoutVars>
          <dgm:dir/>
          <dgm:animLvl val="lvl"/>
          <dgm:resizeHandles val="exact"/>
        </dgm:presLayoutVars>
      </dgm:prSet>
      <dgm:spPr/>
      <dgm:t>
        <a:bodyPr/>
        <a:lstStyle/>
        <a:p>
          <a:endParaRPr lang="en-US"/>
        </a:p>
      </dgm:t>
    </dgm:pt>
    <dgm:pt modelId="{7DA8ABC4-BF8C-4DE6-AE4D-93E9D86BF4BB}" type="pres">
      <dgm:prSet presAssocID="{EB5B1FBA-264F-4293-9B4E-019B9854DF60}" presName="composite" presStyleCnt="0"/>
      <dgm:spPr/>
    </dgm:pt>
    <dgm:pt modelId="{FB6BC015-3231-4E4E-8AAD-53BC5D39B424}" type="pres">
      <dgm:prSet presAssocID="{EB5B1FBA-264F-4293-9B4E-019B9854DF60}" presName="parentText" presStyleLbl="alignNode1" presStyleIdx="0" presStyleCnt="3" custScaleY="59294" custLinFactNeighborY="-993">
        <dgm:presLayoutVars>
          <dgm:chMax val="1"/>
          <dgm:bulletEnabled val="1"/>
        </dgm:presLayoutVars>
      </dgm:prSet>
      <dgm:spPr>
        <a:prstGeom prst="roundRect">
          <a:avLst/>
        </a:prstGeom>
      </dgm:spPr>
      <dgm:t>
        <a:bodyPr/>
        <a:lstStyle/>
        <a:p>
          <a:endParaRPr lang="en-US"/>
        </a:p>
      </dgm:t>
    </dgm:pt>
    <dgm:pt modelId="{F79E024E-D357-4FEF-8A4A-E2B4F9124AD6}" type="pres">
      <dgm:prSet presAssocID="{EB5B1FBA-264F-4293-9B4E-019B9854DF60}" presName="descendantText" presStyleLbl="alignAcc1" presStyleIdx="0" presStyleCnt="3" custScaleY="65253" custLinFactNeighborY="-9153">
        <dgm:presLayoutVars>
          <dgm:bulletEnabled val="1"/>
        </dgm:presLayoutVars>
      </dgm:prSet>
      <dgm:spPr/>
      <dgm:t>
        <a:bodyPr/>
        <a:lstStyle/>
        <a:p>
          <a:endParaRPr lang="en-US"/>
        </a:p>
      </dgm:t>
    </dgm:pt>
    <dgm:pt modelId="{D7C7269E-C5FA-405F-8E91-213E7F73C34A}" type="pres">
      <dgm:prSet presAssocID="{B92453C7-0A8C-484E-BBA6-6F368731F24A}" presName="sp" presStyleCnt="0"/>
      <dgm:spPr/>
    </dgm:pt>
    <dgm:pt modelId="{CCB5AAAF-153B-47C3-AA83-3D2745EBD42A}" type="pres">
      <dgm:prSet presAssocID="{B07A2847-E408-40CC-B55A-036F991BF472}" presName="composite" presStyleCnt="0"/>
      <dgm:spPr/>
    </dgm:pt>
    <dgm:pt modelId="{48F7D8E9-5197-4E19-8B6E-947282FFEE7E}" type="pres">
      <dgm:prSet presAssocID="{B07A2847-E408-40CC-B55A-036F991BF472}" presName="parentText" presStyleLbl="alignNode1" presStyleIdx="1" presStyleCnt="3" custScaleY="61649" custLinFactNeighborX="1180" custLinFactNeighborY="9033">
        <dgm:presLayoutVars>
          <dgm:chMax val="1"/>
          <dgm:bulletEnabled val="1"/>
        </dgm:presLayoutVars>
      </dgm:prSet>
      <dgm:spPr>
        <a:prstGeom prst="roundRect">
          <a:avLst/>
        </a:prstGeom>
      </dgm:spPr>
      <dgm:t>
        <a:bodyPr/>
        <a:lstStyle/>
        <a:p>
          <a:endParaRPr lang="en-US"/>
        </a:p>
      </dgm:t>
    </dgm:pt>
    <dgm:pt modelId="{51AC0B9D-3CF4-463E-889F-74FC8843A3D6}" type="pres">
      <dgm:prSet presAssocID="{B07A2847-E408-40CC-B55A-036F991BF472}" presName="descendantText" presStyleLbl="alignAcc1" presStyleIdx="1" presStyleCnt="3" custLinFactNeighborY="8716">
        <dgm:presLayoutVars>
          <dgm:bulletEnabled val="1"/>
        </dgm:presLayoutVars>
      </dgm:prSet>
      <dgm:spPr/>
      <dgm:t>
        <a:bodyPr/>
        <a:lstStyle/>
        <a:p>
          <a:endParaRPr lang="en-US"/>
        </a:p>
      </dgm:t>
    </dgm:pt>
    <dgm:pt modelId="{A5C51681-8726-4BBB-8072-AF9DF4F3D2BB}" type="pres">
      <dgm:prSet presAssocID="{928A778B-CC9B-484D-97D3-04463FC0426E}" presName="sp" presStyleCnt="0"/>
      <dgm:spPr/>
    </dgm:pt>
    <dgm:pt modelId="{6FD8C80B-9916-4C68-808E-4F714A518B40}" type="pres">
      <dgm:prSet presAssocID="{40EF7087-5E5B-4B36-A357-E9DA6DB68E8C}" presName="composite" presStyleCnt="0"/>
      <dgm:spPr/>
    </dgm:pt>
    <dgm:pt modelId="{0B20277A-639A-4C72-BBD6-50D4B385798C}" type="pres">
      <dgm:prSet presAssocID="{40EF7087-5E5B-4B36-A357-E9DA6DB68E8C}" presName="parentText" presStyleLbl="alignNode1" presStyleIdx="2" presStyleCnt="3" custScaleY="61312" custLinFactNeighborY="17593">
        <dgm:presLayoutVars>
          <dgm:chMax val="1"/>
          <dgm:bulletEnabled val="1"/>
        </dgm:presLayoutVars>
      </dgm:prSet>
      <dgm:spPr>
        <a:prstGeom prst="roundRect">
          <a:avLst/>
        </a:prstGeom>
      </dgm:spPr>
      <dgm:t>
        <a:bodyPr/>
        <a:lstStyle/>
        <a:p>
          <a:endParaRPr lang="en-US"/>
        </a:p>
      </dgm:t>
    </dgm:pt>
    <dgm:pt modelId="{FF62AE1C-D3A0-4EBC-88FC-D9304C99614F}" type="pres">
      <dgm:prSet presAssocID="{40EF7087-5E5B-4B36-A357-E9DA6DB68E8C}" presName="descendantText" presStyleLbl="alignAcc1" presStyleIdx="2" presStyleCnt="3" custScaleY="69452" custLinFactNeighborY="25314">
        <dgm:presLayoutVars>
          <dgm:bulletEnabled val="1"/>
        </dgm:presLayoutVars>
      </dgm:prSet>
      <dgm:spPr/>
      <dgm:t>
        <a:bodyPr/>
        <a:lstStyle/>
        <a:p>
          <a:endParaRPr lang="en-US"/>
        </a:p>
      </dgm:t>
    </dgm:pt>
  </dgm:ptLst>
  <dgm:cxnLst>
    <dgm:cxn modelId="{EF12BBC1-CF25-4967-BC56-B13F8FC3B9C5}" type="presOf" srcId="{39563454-0454-46F7-9E2D-212596004B0C}" destId="{F79E024E-D357-4FEF-8A4A-E2B4F9124AD6}" srcOrd="0" destOrd="0" presId="urn:microsoft.com/office/officeart/2005/8/layout/chevron2"/>
    <dgm:cxn modelId="{F2C4855B-3AFE-42D1-A703-0DB7750033F3}" type="presOf" srcId="{7982229C-1A9B-455E-AE45-9CF708117C7F}" destId="{51AC0B9D-3CF4-463E-889F-74FC8843A3D6}" srcOrd="0" destOrd="0" presId="urn:microsoft.com/office/officeart/2005/8/layout/chevron2"/>
    <dgm:cxn modelId="{1D7ACCDD-B4F1-401F-BA57-148E4F7EE09D}" srcId="{9E456D16-C530-4311-8B25-8F96510AEFA0}" destId="{EB5B1FBA-264F-4293-9B4E-019B9854DF60}" srcOrd="0" destOrd="0" parTransId="{E9C6CB67-92A8-45BA-9957-731BBEF33932}" sibTransId="{B92453C7-0A8C-484E-BBA6-6F368731F24A}"/>
    <dgm:cxn modelId="{8133AA4E-697B-4DF1-A4EB-7537BB3BA783}" type="presOf" srcId="{A2ECAA02-916B-4375-BBAF-4918269C0F41}" destId="{FF62AE1C-D3A0-4EBC-88FC-D9304C99614F}" srcOrd="0" destOrd="0" presId="urn:microsoft.com/office/officeart/2005/8/layout/chevron2"/>
    <dgm:cxn modelId="{882F7495-93DA-4FB1-850B-88490E3212F9}" srcId="{B07A2847-E408-40CC-B55A-036F991BF472}" destId="{7982229C-1A9B-455E-AE45-9CF708117C7F}" srcOrd="0" destOrd="0" parTransId="{B714EECE-3462-4B1C-A4A6-7D92B3A1F2EE}" sibTransId="{B59F3420-BE25-46FB-A958-0DAFEB8E0B15}"/>
    <dgm:cxn modelId="{3354559B-1AC5-477F-8A31-78EC29C2FE73}" srcId="{9E456D16-C530-4311-8B25-8F96510AEFA0}" destId="{B07A2847-E408-40CC-B55A-036F991BF472}" srcOrd="1" destOrd="0" parTransId="{6D351318-F78A-4C0E-BF33-9CF1942B1D81}" sibTransId="{928A778B-CC9B-484D-97D3-04463FC0426E}"/>
    <dgm:cxn modelId="{7268F5A3-4194-47F6-A1BB-98FDEC7C653E}" srcId="{EB5B1FBA-264F-4293-9B4E-019B9854DF60}" destId="{39563454-0454-46F7-9E2D-212596004B0C}" srcOrd="0" destOrd="0" parTransId="{1DA5C57F-D8F8-4AE9-8D49-63E55AD4CAC9}" sibTransId="{AB9C27BD-0A31-468B-94D4-330219708C12}"/>
    <dgm:cxn modelId="{8C0E5E20-FE01-42CE-982C-A24BB16ED13E}" type="presOf" srcId="{B07A2847-E408-40CC-B55A-036F991BF472}" destId="{48F7D8E9-5197-4E19-8B6E-947282FFEE7E}" srcOrd="0" destOrd="0" presId="urn:microsoft.com/office/officeart/2005/8/layout/chevron2"/>
    <dgm:cxn modelId="{095FAF94-3CCC-4118-9140-54153C436EE2}" srcId="{9E456D16-C530-4311-8B25-8F96510AEFA0}" destId="{40EF7087-5E5B-4B36-A357-E9DA6DB68E8C}" srcOrd="2" destOrd="0" parTransId="{FFB50289-5E85-4D09-85D8-10B93847E00E}" sibTransId="{179BA7CF-8218-4AAE-8869-2BE8F96586C5}"/>
    <dgm:cxn modelId="{47CE93AA-100C-44EF-A50A-8596F6B22A16}" type="presOf" srcId="{A262B93B-D307-4E5C-AB1F-05890288B922}" destId="{51AC0B9D-3CF4-463E-889F-74FC8843A3D6}" srcOrd="0" destOrd="1" presId="urn:microsoft.com/office/officeart/2005/8/layout/chevron2"/>
    <dgm:cxn modelId="{DEDA4342-59C5-48CD-A3C7-7BD2C00A58A0}" type="presOf" srcId="{40EF7087-5E5B-4B36-A357-E9DA6DB68E8C}" destId="{0B20277A-639A-4C72-BBD6-50D4B385798C}" srcOrd="0" destOrd="0" presId="urn:microsoft.com/office/officeart/2005/8/layout/chevron2"/>
    <dgm:cxn modelId="{39C042E8-2D81-402C-90F5-09986DC29E25}" type="presOf" srcId="{9E456D16-C530-4311-8B25-8F96510AEFA0}" destId="{F5C37703-047C-402F-81D3-1B62A9AE8F4E}" srcOrd="0" destOrd="0" presId="urn:microsoft.com/office/officeart/2005/8/layout/chevron2"/>
    <dgm:cxn modelId="{A0D6103C-521A-4D27-B70E-84FE883BF5B3}" srcId="{B07A2847-E408-40CC-B55A-036F991BF472}" destId="{A262B93B-D307-4E5C-AB1F-05890288B922}" srcOrd="1" destOrd="0" parTransId="{F2DD7A68-053A-4B40-9738-BA8C1D11AAC8}" sibTransId="{6E5DD018-8C46-45BE-AA2C-F67ECC6303CD}"/>
    <dgm:cxn modelId="{F8501409-6563-4C7C-8C9D-AAC7F97BF30E}" srcId="{40EF7087-5E5B-4B36-A357-E9DA6DB68E8C}" destId="{A2ECAA02-916B-4375-BBAF-4918269C0F41}" srcOrd="0" destOrd="0" parTransId="{2C162008-965D-46F5-B489-CE0031E858EC}" sibTransId="{923DD7AD-693F-4202-B54D-C194F40B1624}"/>
    <dgm:cxn modelId="{2F44DA4F-1BAA-4443-BCA4-7B737432D747}" type="presOf" srcId="{EB5B1FBA-264F-4293-9B4E-019B9854DF60}" destId="{FB6BC015-3231-4E4E-8AAD-53BC5D39B424}" srcOrd="0" destOrd="0" presId="urn:microsoft.com/office/officeart/2005/8/layout/chevron2"/>
    <dgm:cxn modelId="{FF663003-F2C0-4A43-8993-62A11A21FDD9}" type="presParOf" srcId="{F5C37703-047C-402F-81D3-1B62A9AE8F4E}" destId="{7DA8ABC4-BF8C-4DE6-AE4D-93E9D86BF4BB}" srcOrd="0" destOrd="0" presId="urn:microsoft.com/office/officeart/2005/8/layout/chevron2"/>
    <dgm:cxn modelId="{AAAAF5D6-DE01-4190-AF17-A11182D26688}" type="presParOf" srcId="{7DA8ABC4-BF8C-4DE6-AE4D-93E9D86BF4BB}" destId="{FB6BC015-3231-4E4E-8AAD-53BC5D39B424}" srcOrd="0" destOrd="0" presId="urn:microsoft.com/office/officeart/2005/8/layout/chevron2"/>
    <dgm:cxn modelId="{3F25319F-3DAF-438D-B26E-2AF0F8BBC432}" type="presParOf" srcId="{7DA8ABC4-BF8C-4DE6-AE4D-93E9D86BF4BB}" destId="{F79E024E-D357-4FEF-8A4A-E2B4F9124AD6}" srcOrd="1" destOrd="0" presId="urn:microsoft.com/office/officeart/2005/8/layout/chevron2"/>
    <dgm:cxn modelId="{FA783B81-B659-4631-9EB5-AA8E1F574FF8}" type="presParOf" srcId="{F5C37703-047C-402F-81D3-1B62A9AE8F4E}" destId="{D7C7269E-C5FA-405F-8E91-213E7F73C34A}" srcOrd="1" destOrd="0" presId="urn:microsoft.com/office/officeart/2005/8/layout/chevron2"/>
    <dgm:cxn modelId="{DFCB21C0-BF81-4FF0-9175-187E21546E3E}" type="presParOf" srcId="{F5C37703-047C-402F-81D3-1B62A9AE8F4E}" destId="{CCB5AAAF-153B-47C3-AA83-3D2745EBD42A}" srcOrd="2" destOrd="0" presId="urn:microsoft.com/office/officeart/2005/8/layout/chevron2"/>
    <dgm:cxn modelId="{806E83AE-9FF5-4A6A-B911-92AFC8C5B776}" type="presParOf" srcId="{CCB5AAAF-153B-47C3-AA83-3D2745EBD42A}" destId="{48F7D8E9-5197-4E19-8B6E-947282FFEE7E}" srcOrd="0" destOrd="0" presId="urn:microsoft.com/office/officeart/2005/8/layout/chevron2"/>
    <dgm:cxn modelId="{22B1AA91-93E6-40AA-A275-412E3F761E3D}" type="presParOf" srcId="{CCB5AAAF-153B-47C3-AA83-3D2745EBD42A}" destId="{51AC0B9D-3CF4-463E-889F-74FC8843A3D6}" srcOrd="1" destOrd="0" presId="urn:microsoft.com/office/officeart/2005/8/layout/chevron2"/>
    <dgm:cxn modelId="{F7AF29ED-0D3F-4BD7-85E0-1B481FC388F7}" type="presParOf" srcId="{F5C37703-047C-402F-81D3-1B62A9AE8F4E}" destId="{A5C51681-8726-4BBB-8072-AF9DF4F3D2BB}" srcOrd="3" destOrd="0" presId="urn:microsoft.com/office/officeart/2005/8/layout/chevron2"/>
    <dgm:cxn modelId="{CB9815E8-5BF7-4D0D-898A-B8833D8D93B6}" type="presParOf" srcId="{F5C37703-047C-402F-81D3-1B62A9AE8F4E}" destId="{6FD8C80B-9916-4C68-808E-4F714A518B40}" srcOrd="4" destOrd="0" presId="urn:microsoft.com/office/officeart/2005/8/layout/chevron2"/>
    <dgm:cxn modelId="{C4A8B161-4F78-439A-AB36-44EF71B01966}" type="presParOf" srcId="{6FD8C80B-9916-4C68-808E-4F714A518B40}" destId="{0B20277A-639A-4C72-BBD6-50D4B385798C}" srcOrd="0" destOrd="0" presId="urn:microsoft.com/office/officeart/2005/8/layout/chevron2"/>
    <dgm:cxn modelId="{1FF2F844-2316-4649-BEC1-842F0FE74739}" type="presParOf" srcId="{6FD8C80B-9916-4C68-808E-4F714A518B40}" destId="{FF62AE1C-D3A0-4EBC-88FC-D9304C99614F}" srcOrd="1" destOrd="0" presId="urn:microsoft.com/office/officeart/2005/8/layout/chevron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B6BC015-3231-4E4E-8AAD-53BC5D39B424}">
      <dsp:nvSpPr>
        <dsp:cNvPr id="0" name=""/>
        <dsp:cNvSpPr/>
      </dsp:nvSpPr>
      <dsp:spPr>
        <a:xfrm rot="5400000">
          <a:off x="182735" y="350073"/>
          <a:ext cx="2024121" cy="2389592"/>
        </a:xfrm>
        <a:prstGeom prst="roundRect">
          <a:avLst/>
        </a:prstGeom>
        <a:solidFill>
          <a:schemeClr val="accent6">
            <a:lumMod val="75000"/>
          </a:schemeClr>
        </a:solidFill>
        <a:ln w="25400" cap="flat" cmpd="sng" algn="ctr">
          <a:solidFill>
            <a:schemeClr val="tx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7940" tIns="27940" rIns="27940" bIns="27940" numCol="1" spcCol="1270" anchor="ctr" anchorCtr="0">
          <a:noAutofit/>
        </a:bodyPr>
        <a:lstStyle/>
        <a:p>
          <a:pPr lvl="0" algn="ctr" defTabSz="1955800">
            <a:lnSpc>
              <a:spcPct val="90000"/>
            </a:lnSpc>
            <a:spcBef>
              <a:spcPct val="0"/>
            </a:spcBef>
            <a:spcAft>
              <a:spcPct val="35000"/>
            </a:spcAft>
          </a:pPr>
          <a:r>
            <a:rPr lang="en-US" sz="4400" kern="1200" dirty="0" err="1" smtClean="0"/>
            <a:t>Mở</a:t>
          </a:r>
          <a:r>
            <a:rPr lang="en-US" sz="4400" kern="1200" dirty="0" smtClean="0"/>
            <a:t> </a:t>
          </a:r>
          <a:r>
            <a:rPr lang="en-US" sz="4400" kern="1200" dirty="0" err="1" smtClean="0"/>
            <a:t>bài</a:t>
          </a:r>
          <a:endParaRPr lang="en-US" sz="4400" kern="1200" dirty="0"/>
        </a:p>
      </dsp:txBody>
      <dsp:txXfrm rot="-5400000">
        <a:off x="98809" y="631617"/>
        <a:ext cx="2191974" cy="1826503"/>
      </dsp:txXfrm>
    </dsp:sp>
    <dsp:sp modelId="{F79E024E-D357-4FEF-8A4A-E2B4F9124AD6}">
      <dsp:nvSpPr>
        <dsp:cNvPr id="0" name=""/>
        <dsp:cNvSpPr/>
      </dsp:nvSpPr>
      <dsp:spPr>
        <a:xfrm rot="5400000">
          <a:off x="5855644" y="-2716939"/>
          <a:ext cx="1447903" cy="8380007"/>
        </a:xfrm>
        <a:prstGeom prst="round2SameRect">
          <a:avLst/>
        </a:prstGeom>
        <a:solidFill>
          <a:schemeClr val="lt1">
            <a:alpha val="90000"/>
            <a:hueOff val="0"/>
            <a:satOff val="0"/>
            <a:lumOff val="0"/>
            <a:alphaOff val="0"/>
          </a:schemeClr>
        </a:solidFill>
        <a:ln w="25400" cap="flat" cmpd="sng" algn="ctr">
          <a:solidFill>
            <a:schemeClr val="tx1"/>
          </a:solidFill>
          <a:prstDash val="solid"/>
        </a:ln>
        <a:effectLst/>
      </dsp:spPr>
      <dsp:style>
        <a:lnRef idx="2">
          <a:scrgbClr r="0" g="0" b="0"/>
        </a:lnRef>
        <a:fillRef idx="1">
          <a:scrgbClr r="0" g="0" b="0"/>
        </a:fillRef>
        <a:effectRef idx="0">
          <a:scrgbClr r="0" g="0" b="0"/>
        </a:effectRef>
        <a:fontRef idx="minor"/>
      </dsp:style>
      <dsp:txBody>
        <a:bodyPr spcFirstLastPara="0" vert="horz" wrap="square" lIns="234696" tIns="20955" rIns="20955" bIns="20955" numCol="1" spcCol="1270" anchor="ctr" anchorCtr="0">
          <a:noAutofit/>
        </a:bodyPr>
        <a:lstStyle/>
        <a:p>
          <a:pPr marL="285750" lvl="1" indent="-285750" algn="l" defTabSz="1466850">
            <a:lnSpc>
              <a:spcPct val="90000"/>
            </a:lnSpc>
            <a:spcBef>
              <a:spcPct val="0"/>
            </a:spcBef>
            <a:spcAft>
              <a:spcPct val="15000"/>
            </a:spcAft>
            <a:buChar char="••"/>
          </a:pPr>
          <a:r>
            <a:rPr lang="en-US" sz="3300" kern="1200" dirty="0" err="1" smtClean="0"/>
            <a:t>Chọn</a:t>
          </a:r>
          <a:r>
            <a:rPr lang="en-US" sz="3300" kern="1200" dirty="0" smtClean="0"/>
            <a:t> </a:t>
          </a:r>
          <a:r>
            <a:rPr lang="en-US" sz="3300" kern="1200" dirty="0" err="1" smtClean="0"/>
            <a:t>cách</a:t>
          </a:r>
          <a:r>
            <a:rPr lang="en-US" sz="3300" kern="1200" dirty="0" smtClean="0"/>
            <a:t> </a:t>
          </a:r>
          <a:r>
            <a:rPr lang="en-US" sz="3300" kern="1200" dirty="0" err="1" smtClean="0"/>
            <a:t>mở</a:t>
          </a:r>
          <a:r>
            <a:rPr lang="en-US" sz="3300" kern="1200" dirty="0" smtClean="0"/>
            <a:t> </a:t>
          </a:r>
          <a:r>
            <a:rPr lang="en-US" sz="3300" kern="1200" dirty="0" err="1" smtClean="0"/>
            <a:t>bài</a:t>
          </a:r>
          <a:r>
            <a:rPr lang="en-US" sz="3300" kern="1200" dirty="0" smtClean="0"/>
            <a:t> </a:t>
          </a:r>
          <a:r>
            <a:rPr lang="en-US" sz="3300" kern="1200" dirty="0" err="1" smtClean="0"/>
            <a:t>trực</a:t>
          </a:r>
          <a:r>
            <a:rPr lang="en-US" sz="3300" kern="1200" dirty="0" smtClean="0"/>
            <a:t> </a:t>
          </a:r>
          <a:r>
            <a:rPr lang="en-US" sz="3300" kern="1200" dirty="0" err="1" smtClean="0"/>
            <a:t>tiếp</a:t>
          </a:r>
          <a:r>
            <a:rPr lang="en-US" sz="3300" kern="1200" dirty="0" smtClean="0"/>
            <a:t> </a:t>
          </a:r>
          <a:r>
            <a:rPr lang="en-US" sz="3300" kern="1200" dirty="0" err="1" smtClean="0"/>
            <a:t>hoặc</a:t>
          </a:r>
          <a:r>
            <a:rPr lang="en-US" sz="3300" kern="1200" dirty="0" smtClean="0"/>
            <a:t> </a:t>
          </a:r>
          <a:r>
            <a:rPr lang="en-US" sz="3300" kern="1200" dirty="0" err="1" smtClean="0"/>
            <a:t>gián</a:t>
          </a:r>
          <a:r>
            <a:rPr lang="en-US" sz="3300" kern="1200" dirty="0" smtClean="0"/>
            <a:t> </a:t>
          </a:r>
          <a:r>
            <a:rPr lang="en-US" sz="3300" kern="1200" dirty="0" err="1" smtClean="0"/>
            <a:t>tiếp</a:t>
          </a:r>
          <a:r>
            <a:rPr lang="en-US" sz="3300" kern="1200" dirty="0" smtClean="0"/>
            <a:t>.</a:t>
          </a:r>
          <a:endParaRPr lang="en-US" sz="3300" kern="1200" dirty="0"/>
        </a:p>
      </dsp:txBody>
      <dsp:txXfrm rot="-5400000">
        <a:off x="2389593" y="819793"/>
        <a:ext cx="8309326" cy="1306541"/>
      </dsp:txXfrm>
    </dsp:sp>
    <dsp:sp modelId="{48F7D8E9-5197-4E19-8B6E-947282FFEE7E}">
      <dsp:nvSpPr>
        <dsp:cNvPr id="0" name=""/>
        <dsp:cNvSpPr/>
      </dsp:nvSpPr>
      <dsp:spPr>
        <a:xfrm rot="5400000">
          <a:off x="170736" y="2493256"/>
          <a:ext cx="2104514" cy="2389592"/>
        </a:xfrm>
        <a:prstGeom prst="roundRect">
          <a:avLst/>
        </a:prstGeom>
        <a:solidFill>
          <a:schemeClr val="accent3">
            <a:lumMod val="75000"/>
          </a:schemeClr>
        </a:solidFill>
        <a:ln w="25400" cap="flat" cmpd="sng" algn="ctr">
          <a:solidFill>
            <a:schemeClr val="tx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7940" tIns="27940" rIns="27940" bIns="27940" numCol="1" spcCol="1270" anchor="ctr" anchorCtr="0">
          <a:noAutofit/>
        </a:bodyPr>
        <a:lstStyle/>
        <a:p>
          <a:pPr lvl="0" algn="ctr" defTabSz="1955800">
            <a:lnSpc>
              <a:spcPct val="90000"/>
            </a:lnSpc>
            <a:spcBef>
              <a:spcPct val="0"/>
            </a:spcBef>
            <a:spcAft>
              <a:spcPct val="35000"/>
            </a:spcAft>
          </a:pPr>
          <a:r>
            <a:rPr lang="en-US" sz="4400" kern="1200" dirty="0" err="1" smtClean="0"/>
            <a:t>Thân</a:t>
          </a:r>
          <a:r>
            <a:rPr lang="en-US" sz="4400" kern="1200" dirty="0" smtClean="0"/>
            <a:t> </a:t>
          </a:r>
          <a:r>
            <a:rPr lang="en-US" sz="4400" kern="1200" dirty="0" err="1" smtClean="0"/>
            <a:t>bài</a:t>
          </a:r>
          <a:endParaRPr lang="en-US" sz="4400" kern="1200" dirty="0"/>
        </a:p>
      </dsp:txBody>
      <dsp:txXfrm rot="-5400000">
        <a:off x="130931" y="2738529"/>
        <a:ext cx="2184124" cy="1899046"/>
      </dsp:txXfrm>
    </dsp:sp>
    <dsp:sp modelId="{51AC0B9D-3CF4-463E-889F-74FC8843A3D6}">
      <dsp:nvSpPr>
        <dsp:cNvPr id="0" name=""/>
        <dsp:cNvSpPr/>
      </dsp:nvSpPr>
      <dsp:spPr>
        <a:xfrm rot="5400000">
          <a:off x="5470142" y="-559714"/>
          <a:ext cx="2218907" cy="8380007"/>
        </a:xfrm>
        <a:prstGeom prst="round2SameRect">
          <a:avLst/>
        </a:prstGeom>
        <a:solidFill>
          <a:schemeClr val="lt1">
            <a:alpha val="90000"/>
            <a:hueOff val="0"/>
            <a:satOff val="0"/>
            <a:lumOff val="0"/>
            <a:alphaOff val="0"/>
          </a:schemeClr>
        </a:solidFill>
        <a:ln w="25400" cap="flat" cmpd="sng" algn="ctr">
          <a:solidFill>
            <a:schemeClr val="tx1"/>
          </a:solidFill>
          <a:prstDash val="solid"/>
        </a:ln>
        <a:effectLst/>
      </dsp:spPr>
      <dsp:style>
        <a:lnRef idx="2">
          <a:scrgbClr r="0" g="0" b="0"/>
        </a:lnRef>
        <a:fillRef idx="1">
          <a:scrgbClr r="0" g="0" b="0"/>
        </a:fillRef>
        <a:effectRef idx="0">
          <a:scrgbClr r="0" g="0" b="0"/>
        </a:effectRef>
        <a:fontRef idx="minor"/>
      </dsp:style>
      <dsp:txBody>
        <a:bodyPr spcFirstLastPara="0" vert="horz" wrap="square" lIns="234696" tIns="20955" rIns="20955" bIns="20955" numCol="1" spcCol="1270" anchor="ctr" anchorCtr="0">
          <a:noAutofit/>
        </a:bodyPr>
        <a:lstStyle/>
        <a:p>
          <a:pPr marL="285750" lvl="1" indent="-285750" algn="just" defTabSz="1466850">
            <a:lnSpc>
              <a:spcPct val="90000"/>
            </a:lnSpc>
            <a:spcBef>
              <a:spcPct val="0"/>
            </a:spcBef>
            <a:spcAft>
              <a:spcPct val="15000"/>
            </a:spcAft>
            <a:buChar char="••"/>
          </a:pPr>
          <a:r>
            <a:rPr lang="en-US" sz="3300" kern="1200" dirty="0" err="1" smtClean="0"/>
            <a:t>Kể</a:t>
          </a:r>
          <a:r>
            <a:rPr lang="en-US" sz="3300" kern="1200" dirty="0" smtClean="0"/>
            <a:t> </a:t>
          </a:r>
          <a:r>
            <a:rPr lang="en-US" sz="3300" kern="1200" dirty="0" err="1" smtClean="0"/>
            <a:t>lại</a:t>
          </a:r>
          <a:r>
            <a:rPr lang="en-US" sz="3300" kern="1200" dirty="0" smtClean="0"/>
            <a:t> </a:t>
          </a:r>
          <a:r>
            <a:rPr lang="en-US" sz="3300" kern="1200" dirty="0" err="1" smtClean="0"/>
            <a:t>các</a:t>
          </a:r>
          <a:r>
            <a:rPr lang="en-US" sz="3300" kern="1200" dirty="0" smtClean="0"/>
            <a:t> </a:t>
          </a:r>
          <a:r>
            <a:rPr lang="en-US" sz="3300" kern="1200" dirty="0" err="1" smtClean="0"/>
            <a:t>sự</a:t>
          </a:r>
          <a:r>
            <a:rPr lang="en-US" sz="3300" kern="1200" dirty="0" smtClean="0"/>
            <a:t> </a:t>
          </a:r>
          <a:r>
            <a:rPr lang="en-US" sz="3300" kern="1200" dirty="0" err="1" smtClean="0"/>
            <a:t>việc</a:t>
          </a:r>
          <a:r>
            <a:rPr lang="en-US" sz="3300" kern="1200" dirty="0" smtClean="0"/>
            <a:t> </a:t>
          </a:r>
          <a:r>
            <a:rPr lang="en-US" sz="3300" kern="1200" dirty="0" err="1" smtClean="0"/>
            <a:t>theo</a:t>
          </a:r>
          <a:r>
            <a:rPr lang="en-US" sz="3300" kern="1200" dirty="0" smtClean="0"/>
            <a:t> </a:t>
          </a:r>
          <a:r>
            <a:rPr lang="en-US" sz="3300" kern="1200" dirty="0" err="1" smtClean="0"/>
            <a:t>diễn</a:t>
          </a:r>
          <a:r>
            <a:rPr lang="en-US" sz="3300" kern="1200" dirty="0" smtClean="0"/>
            <a:t> </a:t>
          </a:r>
          <a:r>
            <a:rPr lang="en-US" sz="3300" kern="1200" dirty="0" err="1" smtClean="0"/>
            <a:t>biến</a:t>
          </a:r>
          <a:r>
            <a:rPr lang="en-US" sz="3300" kern="1200" dirty="0" smtClean="0"/>
            <a:t> </a:t>
          </a:r>
          <a:r>
            <a:rPr lang="en-US" sz="3300" kern="1200" dirty="0" err="1" smtClean="0"/>
            <a:t>của</a:t>
          </a:r>
          <a:r>
            <a:rPr lang="en-US" sz="3300" kern="1200" dirty="0" smtClean="0"/>
            <a:t> </a:t>
          </a:r>
          <a:r>
            <a:rPr lang="en-US" sz="3300" kern="1200" dirty="0" err="1" smtClean="0"/>
            <a:t>câu</a:t>
          </a:r>
          <a:r>
            <a:rPr lang="en-US" sz="3300" kern="1200" dirty="0" smtClean="0"/>
            <a:t> </a:t>
          </a:r>
          <a:r>
            <a:rPr lang="en-US" sz="3300" kern="1200" dirty="0" err="1" smtClean="0"/>
            <a:t>chuyện</a:t>
          </a:r>
          <a:endParaRPr lang="en-US" sz="3300" kern="1200" dirty="0"/>
        </a:p>
        <a:p>
          <a:pPr marL="285750" lvl="1" indent="-285750" algn="just" defTabSz="1466850">
            <a:lnSpc>
              <a:spcPct val="90000"/>
            </a:lnSpc>
            <a:spcBef>
              <a:spcPct val="0"/>
            </a:spcBef>
            <a:spcAft>
              <a:spcPct val="15000"/>
            </a:spcAft>
            <a:buChar char="••"/>
          </a:pPr>
          <a:r>
            <a:rPr lang="en-US" sz="3300" kern="1200" dirty="0" err="1" smtClean="0"/>
            <a:t>Chú</a:t>
          </a:r>
          <a:r>
            <a:rPr lang="en-US" sz="3300" kern="1200" dirty="0" smtClean="0"/>
            <a:t> ý </a:t>
          </a:r>
          <a:r>
            <a:rPr lang="en-US" sz="3300" kern="1200" dirty="0" err="1" smtClean="0"/>
            <a:t>làm</a:t>
          </a:r>
          <a:r>
            <a:rPr lang="en-US" sz="3300" kern="1200" dirty="0" smtClean="0"/>
            <a:t> </a:t>
          </a:r>
          <a:r>
            <a:rPr lang="en-US" sz="3300" kern="1200" dirty="0" err="1" smtClean="0"/>
            <a:t>nổi</a:t>
          </a:r>
          <a:r>
            <a:rPr lang="en-US" sz="3300" kern="1200" dirty="0" smtClean="0"/>
            <a:t> </a:t>
          </a:r>
          <a:r>
            <a:rPr lang="en-US" sz="3300" kern="1200" dirty="0" err="1" smtClean="0"/>
            <a:t>bật</a:t>
          </a:r>
          <a:r>
            <a:rPr lang="en-US" sz="3300" kern="1200" dirty="0" smtClean="0"/>
            <a:t> </a:t>
          </a:r>
          <a:r>
            <a:rPr lang="en-US" sz="3300" kern="1200" dirty="0" err="1" smtClean="0"/>
            <a:t>suy</a:t>
          </a:r>
          <a:r>
            <a:rPr lang="en-US" sz="3300" kern="1200" dirty="0" smtClean="0"/>
            <a:t> </a:t>
          </a:r>
          <a:r>
            <a:rPr lang="en-US" sz="3300" kern="1200" dirty="0" err="1" smtClean="0"/>
            <a:t>nghĩ</a:t>
          </a:r>
          <a:r>
            <a:rPr lang="en-US" sz="3300" kern="1200" dirty="0" smtClean="0"/>
            <a:t>, </a:t>
          </a:r>
          <a:r>
            <a:rPr lang="en-US" sz="3300" kern="1200" dirty="0" err="1" smtClean="0"/>
            <a:t>hành</a:t>
          </a:r>
          <a:r>
            <a:rPr lang="en-US" sz="3300" kern="1200" dirty="0" smtClean="0"/>
            <a:t> </a:t>
          </a:r>
          <a:r>
            <a:rPr lang="en-US" sz="3300" kern="1200" dirty="0" err="1" smtClean="0"/>
            <a:t>động</a:t>
          </a:r>
          <a:r>
            <a:rPr lang="en-US" sz="3300" kern="1200" dirty="0" smtClean="0"/>
            <a:t>,… </a:t>
          </a:r>
          <a:r>
            <a:rPr lang="en-US" sz="3300" kern="1200" dirty="0" err="1" smtClean="0"/>
            <a:t>của</a:t>
          </a:r>
          <a:r>
            <a:rPr lang="en-US" sz="3300" kern="1200" dirty="0" smtClean="0"/>
            <a:t> </a:t>
          </a:r>
          <a:r>
            <a:rPr lang="en-US" sz="3300" kern="1200" dirty="0" err="1" smtClean="0"/>
            <a:t>nhân</a:t>
          </a:r>
          <a:r>
            <a:rPr lang="en-US" sz="3300" kern="1200" dirty="0" smtClean="0"/>
            <a:t> </a:t>
          </a:r>
          <a:r>
            <a:rPr lang="en-US" sz="3300" kern="1200" dirty="0" err="1" smtClean="0"/>
            <a:t>vật</a:t>
          </a:r>
          <a:r>
            <a:rPr lang="en-US" sz="3300" kern="1200" dirty="0" smtClean="0"/>
            <a:t> </a:t>
          </a:r>
          <a:r>
            <a:rPr lang="en-US" sz="3300" kern="1200" dirty="0" err="1" smtClean="0"/>
            <a:t>lịch</a:t>
          </a:r>
          <a:r>
            <a:rPr lang="en-US" sz="3300" kern="1200" dirty="0" smtClean="0"/>
            <a:t> </a:t>
          </a:r>
          <a:r>
            <a:rPr lang="en-US" sz="3300" kern="1200" dirty="0" err="1" smtClean="0"/>
            <a:t>sử</a:t>
          </a:r>
          <a:r>
            <a:rPr lang="en-US" sz="3300" kern="1200" dirty="0" smtClean="0"/>
            <a:t>.</a:t>
          </a:r>
          <a:endParaRPr lang="en-US" sz="3300" kern="1200" dirty="0"/>
        </a:p>
      </dsp:txBody>
      <dsp:txXfrm rot="-5400000">
        <a:off x="2389592" y="2629154"/>
        <a:ext cx="8271689" cy="2002271"/>
      </dsp:txXfrm>
    </dsp:sp>
    <dsp:sp modelId="{0B20277A-639A-4C72-BBD6-50D4B385798C}">
      <dsp:nvSpPr>
        <dsp:cNvPr id="0" name=""/>
        <dsp:cNvSpPr/>
      </dsp:nvSpPr>
      <dsp:spPr>
        <a:xfrm rot="5400000">
          <a:off x="148291" y="4701365"/>
          <a:ext cx="2093010" cy="2389592"/>
        </a:xfrm>
        <a:prstGeom prst="roundRect">
          <a:avLst/>
        </a:prstGeom>
        <a:solidFill>
          <a:srgbClr val="00B0F0"/>
        </a:solidFill>
        <a:ln w="25400" cap="flat" cmpd="sng" algn="ctr">
          <a:solidFill>
            <a:schemeClr val="tx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7940" tIns="27940" rIns="27940" bIns="27940" numCol="1" spcCol="1270" anchor="ctr" anchorCtr="0">
          <a:noAutofit/>
        </a:bodyPr>
        <a:lstStyle/>
        <a:p>
          <a:pPr lvl="0" algn="ctr" defTabSz="1955800">
            <a:lnSpc>
              <a:spcPct val="90000"/>
            </a:lnSpc>
            <a:spcBef>
              <a:spcPct val="0"/>
            </a:spcBef>
            <a:spcAft>
              <a:spcPct val="35000"/>
            </a:spcAft>
          </a:pPr>
          <a:r>
            <a:rPr lang="en-US" sz="4400" kern="1200" dirty="0" err="1" smtClean="0"/>
            <a:t>Kết</a:t>
          </a:r>
          <a:r>
            <a:rPr lang="en-US" sz="4400" kern="1200" dirty="0" smtClean="0"/>
            <a:t> </a:t>
          </a:r>
          <a:r>
            <a:rPr lang="en-US" sz="4400" kern="1200" dirty="0" err="1" smtClean="0"/>
            <a:t>bài</a:t>
          </a:r>
          <a:endParaRPr lang="en-US" sz="4400" kern="1200" dirty="0"/>
        </a:p>
      </dsp:txBody>
      <dsp:txXfrm rot="-5400000">
        <a:off x="102172" y="4951828"/>
        <a:ext cx="2185248" cy="1888666"/>
      </dsp:txXfrm>
    </dsp:sp>
    <dsp:sp modelId="{FF62AE1C-D3A0-4EBC-88FC-D9304C99614F}">
      <dsp:nvSpPr>
        <dsp:cNvPr id="0" name=""/>
        <dsp:cNvSpPr/>
      </dsp:nvSpPr>
      <dsp:spPr>
        <a:xfrm rot="5400000">
          <a:off x="5809058" y="1764093"/>
          <a:ext cx="1541075" cy="8380007"/>
        </a:xfrm>
        <a:prstGeom prst="round2SameRect">
          <a:avLst/>
        </a:prstGeom>
        <a:solidFill>
          <a:schemeClr val="lt1">
            <a:alpha val="90000"/>
            <a:hueOff val="0"/>
            <a:satOff val="0"/>
            <a:lumOff val="0"/>
            <a:alphaOff val="0"/>
          </a:schemeClr>
        </a:solidFill>
        <a:ln w="25400" cap="flat" cmpd="sng" algn="ctr">
          <a:solidFill>
            <a:schemeClr val="tx1"/>
          </a:solidFill>
          <a:prstDash val="solid"/>
        </a:ln>
        <a:effectLst/>
      </dsp:spPr>
      <dsp:style>
        <a:lnRef idx="2">
          <a:scrgbClr r="0" g="0" b="0"/>
        </a:lnRef>
        <a:fillRef idx="1">
          <a:scrgbClr r="0" g="0" b="0"/>
        </a:fillRef>
        <a:effectRef idx="0">
          <a:scrgbClr r="0" g="0" b="0"/>
        </a:effectRef>
        <a:fontRef idx="minor"/>
      </dsp:style>
      <dsp:txBody>
        <a:bodyPr spcFirstLastPara="0" vert="horz" wrap="square" lIns="234696" tIns="20955" rIns="20955" bIns="20955" numCol="1" spcCol="1270" anchor="ctr" anchorCtr="0">
          <a:noAutofit/>
        </a:bodyPr>
        <a:lstStyle/>
        <a:p>
          <a:pPr marL="285750" lvl="1" indent="-285750" algn="just" defTabSz="1466850">
            <a:lnSpc>
              <a:spcPct val="90000"/>
            </a:lnSpc>
            <a:spcBef>
              <a:spcPct val="0"/>
            </a:spcBef>
            <a:spcAft>
              <a:spcPct val="15000"/>
            </a:spcAft>
            <a:buChar char="••"/>
          </a:pPr>
          <a:r>
            <a:rPr lang="en-US" sz="3300" kern="1200" dirty="0" err="1" smtClean="0"/>
            <a:t>Chọn</a:t>
          </a:r>
          <a:r>
            <a:rPr lang="en-US" sz="3300" kern="1200" dirty="0" smtClean="0"/>
            <a:t> </a:t>
          </a:r>
          <a:r>
            <a:rPr lang="en-US" sz="3300" kern="1200" dirty="0" err="1" smtClean="0"/>
            <a:t>cách</a:t>
          </a:r>
          <a:r>
            <a:rPr lang="en-US" sz="3300" kern="1200" dirty="0" smtClean="0"/>
            <a:t> </a:t>
          </a:r>
          <a:r>
            <a:rPr lang="en-US" sz="3300" kern="1200" dirty="0" err="1" smtClean="0"/>
            <a:t>kết</a:t>
          </a:r>
          <a:r>
            <a:rPr lang="en-US" sz="3300" kern="1200" dirty="0" smtClean="0"/>
            <a:t> </a:t>
          </a:r>
          <a:r>
            <a:rPr lang="en-US" sz="3300" kern="1200" dirty="0" err="1" smtClean="0"/>
            <a:t>bài</a:t>
          </a:r>
          <a:r>
            <a:rPr lang="en-US" sz="3300" kern="1200" dirty="0" smtClean="0"/>
            <a:t> </a:t>
          </a:r>
          <a:r>
            <a:rPr lang="en-US" sz="3300" kern="1200" dirty="0" err="1" smtClean="0"/>
            <a:t>mở</a:t>
          </a:r>
          <a:r>
            <a:rPr lang="en-US" sz="3300" kern="1200" dirty="0" smtClean="0"/>
            <a:t> </a:t>
          </a:r>
          <a:r>
            <a:rPr lang="en-US" sz="3300" kern="1200" dirty="0" err="1" smtClean="0"/>
            <a:t>rộng</a:t>
          </a:r>
          <a:r>
            <a:rPr lang="en-US" sz="3300" kern="1200" dirty="0" smtClean="0"/>
            <a:t> </a:t>
          </a:r>
          <a:r>
            <a:rPr lang="en-US" sz="3300" kern="1200" dirty="0" err="1" smtClean="0"/>
            <a:t>hoặc</a:t>
          </a:r>
          <a:r>
            <a:rPr lang="en-US" sz="3300" kern="1200" dirty="0" smtClean="0"/>
            <a:t> </a:t>
          </a:r>
          <a:r>
            <a:rPr lang="en-US" sz="3300" kern="1200" dirty="0" err="1" smtClean="0"/>
            <a:t>không</a:t>
          </a:r>
          <a:r>
            <a:rPr lang="en-US" sz="3300" kern="1200" dirty="0" smtClean="0"/>
            <a:t> </a:t>
          </a:r>
          <a:r>
            <a:rPr lang="en-US" sz="3300" kern="1200" dirty="0" err="1" smtClean="0"/>
            <a:t>mở</a:t>
          </a:r>
          <a:r>
            <a:rPr lang="en-US" sz="3300" kern="1200" dirty="0" smtClean="0"/>
            <a:t> </a:t>
          </a:r>
          <a:r>
            <a:rPr lang="en-US" sz="3300" kern="1200" dirty="0" err="1" smtClean="0"/>
            <a:t>rộng</a:t>
          </a:r>
          <a:r>
            <a:rPr lang="en-US" sz="3300" kern="1200" dirty="0" smtClean="0"/>
            <a:t>.</a:t>
          </a:r>
          <a:endParaRPr lang="en-US" sz="3300" kern="1200" dirty="0"/>
        </a:p>
      </dsp:txBody>
      <dsp:txXfrm rot="-5400000">
        <a:off x="2389593" y="5258788"/>
        <a:ext cx="8304778" cy="1390617"/>
      </dsp:txXfrm>
    </dsp:sp>
  </dsp:spTree>
</dsp:drawing>
</file>

<file path=ppt/diagrams/layout1.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2/2/2024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2/2/2024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2/2/2024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2/2/2024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2/2/2024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2/2/2024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2/2/2024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2/2/2024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2/2/2024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2/2/2024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2/2/2024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hyperlink" Target="https://www.facebook.com/groups/629898828017053" TargetMode="Externa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2/2/2024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pic>
        <p:nvPicPr>
          <p:cNvPr id="7" name="Picture 6">
            <a:extLst>
              <a:ext uri="{FF2B5EF4-FFF2-40B4-BE49-F238E27FC236}">
                <a16:creationId xmlns:a16="http://schemas.microsoft.com/office/drawing/2014/main" xmlns="" id="{E601A826-9DBC-4144-A309-96D00EDA9B8E}"/>
              </a:ext>
            </a:extLst>
          </p:cNvPr>
          <p:cNvPicPr>
            <a:picLocks noChangeAspect="1"/>
          </p:cNvPicPr>
          <p:nvPr userDrawn="1"/>
        </p:nvPicPr>
        <p:blipFill rotWithShape="1">
          <a:blip r:embed="rId13" cstate="print">
            <a:extLst>
              <a:ext uri="{28A0092B-C50C-407E-A947-70E740481C1C}">
                <a14:useLocalDpi xmlns:a14="http://schemas.microsoft.com/office/drawing/2010/main" val="0"/>
              </a:ext>
            </a:extLst>
          </a:blip>
          <a:srcRect t="37667"/>
          <a:stretch/>
        </p:blipFill>
        <p:spPr>
          <a:xfrm>
            <a:off x="-2629388" y="-283711"/>
            <a:ext cx="2801129" cy="2974004"/>
          </a:xfrm>
          <a:prstGeom prst="rect">
            <a:avLst/>
          </a:prstGeom>
        </p:spPr>
      </p:pic>
      <p:pic>
        <p:nvPicPr>
          <p:cNvPr id="8" name="Picture 7">
            <a:extLst>
              <a:ext uri="{FF2B5EF4-FFF2-40B4-BE49-F238E27FC236}">
                <a16:creationId xmlns:a16="http://schemas.microsoft.com/office/drawing/2014/main" xmlns="" id="{56EDD49C-554B-4C28-92F7-B784D7D8872A}"/>
              </a:ext>
            </a:extLst>
          </p:cNvPr>
          <p:cNvPicPr>
            <a:picLocks noChangeAspect="1"/>
          </p:cNvPicPr>
          <p:nvPr userDrawn="1"/>
        </p:nvPicPr>
        <p:blipFill rotWithShape="1">
          <a:blip r:embed="rId14" cstate="print">
            <a:extLst>
              <a:ext uri="{28A0092B-C50C-407E-A947-70E740481C1C}">
                <a14:useLocalDpi xmlns:a14="http://schemas.microsoft.com/office/drawing/2010/main" val="0"/>
              </a:ext>
            </a:extLst>
          </a:blip>
          <a:srcRect t="38142"/>
          <a:stretch/>
        </p:blipFill>
        <p:spPr>
          <a:xfrm>
            <a:off x="2070669" y="9999032"/>
            <a:ext cx="2337012" cy="2569856"/>
          </a:xfrm>
          <a:prstGeom prst="rect">
            <a:avLst/>
          </a:prstGeom>
        </p:spPr>
      </p:pic>
      <p:sp>
        <p:nvSpPr>
          <p:cNvPr id="9" name="TextBox 3">
            <a:extLst>
              <a:ext uri="{FF2B5EF4-FFF2-40B4-BE49-F238E27FC236}">
                <a16:creationId xmlns:a16="http://schemas.microsoft.com/office/drawing/2014/main" xmlns="" id="{F9034237-DA06-4066-849E-00A115FF4EA1}"/>
              </a:ext>
            </a:extLst>
          </p:cNvPr>
          <p:cNvSpPr txBox="1"/>
          <p:nvPr userDrawn="1"/>
        </p:nvSpPr>
        <p:spPr>
          <a:xfrm>
            <a:off x="3905254" y="11676562"/>
            <a:ext cx="7979860" cy="937564"/>
          </a:xfrm>
          <a:prstGeom prst="rect">
            <a:avLst/>
          </a:prstGeom>
          <a:noFill/>
        </p:spPr>
        <p:txBody>
          <a:bodyPr wrap="square">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ctr" defTabSz="464894" rtl="0" eaLnBrk="1" fontAlgn="auto" latinLnBrk="0" hangingPunct="1">
              <a:lnSpc>
                <a:spcPct val="100000"/>
              </a:lnSpc>
              <a:spcBef>
                <a:spcPts val="0"/>
              </a:spcBef>
              <a:spcAft>
                <a:spcPts val="0"/>
              </a:spcAft>
              <a:buClrTx/>
              <a:buSzTx/>
              <a:buFontTx/>
              <a:buNone/>
              <a:tabLst/>
              <a:defRPr/>
            </a:pPr>
            <a:r>
              <a:rPr kumimoji="0" lang="en-US" sz="1831" b="1" i="0" u="none" strike="noStrike" kern="1200" cap="none" spc="0" normalizeH="0" baseline="0" noProof="0" dirty="0">
                <a:ln>
                  <a:noFill/>
                </a:ln>
                <a:solidFill>
                  <a:srgbClr val="2C9430"/>
                </a:solidFill>
                <a:effectLst/>
                <a:uLnTx/>
                <a:uFillTx/>
                <a:latin typeface="SVN-Newton" panose="02040603050506020204" pitchFamily="18" charset="0"/>
                <a:ea typeface="+mn-ea"/>
                <a:cs typeface="Times New Roman" panose="02020603050405020304" pitchFamily="18" charset="0"/>
              </a:rPr>
              <a:t>MĂNG NON – TÀI LIỆU TIỂU HỌC</a:t>
            </a:r>
          </a:p>
          <a:p>
            <a:pPr marL="0" marR="0" lvl="0" indent="0" algn="ctr" defTabSz="464894" rtl="0" eaLnBrk="1" fontAlgn="auto" latinLnBrk="0" hangingPunct="1">
              <a:lnSpc>
                <a:spcPct val="100000"/>
              </a:lnSpc>
              <a:spcBef>
                <a:spcPts val="0"/>
              </a:spcBef>
              <a:spcAft>
                <a:spcPts val="0"/>
              </a:spcAft>
              <a:buClrTx/>
              <a:buSzTx/>
              <a:buFontTx/>
              <a:buNone/>
              <a:tabLst/>
              <a:defRPr/>
            </a:pPr>
            <a:r>
              <a:rPr kumimoji="0" lang="en-US" sz="1831" b="1"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rPr>
              <a:t>Mời </a:t>
            </a:r>
            <a:r>
              <a:rPr kumimoji="0" lang="en-US" sz="1831"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truy</a:t>
            </a:r>
            <a:r>
              <a:rPr kumimoji="0" lang="en-US" sz="1831"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1831"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cập</a:t>
            </a:r>
            <a:r>
              <a:rPr kumimoji="0" lang="en-US" sz="1831"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1831" b="0" i="0" u="none" strike="noStrike" kern="1200" cap="none" spc="0" normalizeH="0" baseline="0" noProof="0" dirty="0">
                <a:ln>
                  <a:noFill/>
                </a:ln>
                <a:solidFill>
                  <a:srgbClr val="FF0066"/>
                </a:solidFill>
                <a:effectLst/>
                <a:uLnTx/>
                <a:uFillTx/>
                <a:latin typeface="Times New Roman" panose="02020603050405020304" pitchFamily="18" charset="0"/>
                <a:ea typeface="+mn-ea"/>
                <a:cs typeface="Times New Roman" panose="02020603050405020304" pitchFamily="18" charset="0"/>
                <a:hlinkClick r:id="rId15">
                  <a:extLst>
                    <a:ext uri="{A12FA001-AC4F-418D-AE19-62706E023703}">
                      <ahyp:hlinkClr xmlns:ahyp="http://schemas.microsoft.com/office/drawing/2018/hyperlinkcolor" xmlns="" val="tx"/>
                    </a:ext>
                  </a:extLst>
                </a:hlinkClick>
              </a:rPr>
              <a:t>MĂNG NON- TÀI LIỆU TIỂU HỌC | Facebook</a:t>
            </a:r>
            <a:endParaRPr kumimoji="0" lang="en-US" sz="1831" b="0" i="0" u="none" strike="noStrike" kern="1200" cap="none" spc="0" normalizeH="0" baseline="0" noProof="0" dirty="0">
              <a:ln>
                <a:noFill/>
              </a:ln>
              <a:solidFill>
                <a:srgbClr val="FF0066"/>
              </a:solidFill>
              <a:effectLst/>
              <a:uLnTx/>
              <a:uFillTx/>
              <a:latin typeface="SVN-Newton" panose="02040603050506020204" pitchFamily="18" charset="0"/>
              <a:ea typeface="+mn-ea"/>
              <a:cs typeface="Times New Roman" panose="02020603050405020304" pitchFamily="18" charset="0"/>
            </a:endParaRPr>
          </a:p>
          <a:p>
            <a:pPr marL="0" marR="0" lvl="0" indent="0" algn="ctr" defTabSz="464894" rtl="0" eaLnBrk="1" fontAlgn="auto" latinLnBrk="0" hangingPunct="1">
              <a:lnSpc>
                <a:spcPct val="100000"/>
              </a:lnSpc>
              <a:spcBef>
                <a:spcPts val="0"/>
              </a:spcBef>
              <a:spcAft>
                <a:spcPts val="0"/>
              </a:spcAft>
              <a:buClrTx/>
              <a:buSzTx/>
              <a:buFontTx/>
              <a:buNone/>
              <a:tabLst/>
              <a:defRPr/>
            </a:pPr>
            <a:r>
              <a:rPr kumimoji="0" lang="en-US" sz="1831" b="1" i="0" u="none" strike="noStrike" kern="1200" cap="none" spc="0" normalizeH="0" baseline="0" noProof="0" dirty="0">
                <a:ln>
                  <a:noFill/>
                </a:ln>
                <a:solidFill>
                  <a:srgbClr val="0D4370"/>
                </a:solidFill>
                <a:effectLst/>
                <a:uLnTx/>
                <a:uFillTx/>
                <a:latin typeface="SVN-Newton" panose="02040603050506020204" pitchFamily="18" charset="0"/>
                <a:ea typeface="+mn-ea"/>
                <a:cs typeface="Times New Roman" panose="02020603050405020304" pitchFamily="18" charset="0"/>
              </a:rPr>
              <a:t>SĐT ZALO : </a:t>
            </a:r>
            <a:r>
              <a:rPr kumimoji="0" lang="en-US" sz="1831" b="1" i="0" u="sng" strike="noStrike" kern="1200" cap="none" spc="0" normalizeH="0" baseline="0" noProof="0" dirty="0">
                <a:ln>
                  <a:noFill/>
                </a:ln>
                <a:solidFill>
                  <a:srgbClr val="0D4370"/>
                </a:solidFill>
                <a:effectLst/>
                <a:uLnTx/>
                <a:uFillTx/>
                <a:latin typeface="SVN-Newton" panose="02040603050506020204" pitchFamily="18" charset="0"/>
                <a:ea typeface="+mn-ea"/>
                <a:cs typeface="+mn-cs"/>
              </a:rPr>
              <a:t>0382348780</a:t>
            </a:r>
            <a:r>
              <a:rPr kumimoji="0" lang="en-US" sz="1831" b="1" i="0" u="none" strike="noStrike" kern="1200" cap="none" spc="0" normalizeH="0" baseline="0" noProof="0" dirty="0">
                <a:ln>
                  <a:noFill/>
                </a:ln>
                <a:solidFill>
                  <a:srgbClr val="0D4370"/>
                </a:solidFill>
                <a:effectLst/>
                <a:uLnTx/>
                <a:uFillTx/>
                <a:latin typeface="SVN-Newton" panose="02040603050506020204" pitchFamily="18" charset="0"/>
                <a:ea typeface="+mn-ea"/>
                <a:cs typeface="+mn-cs"/>
              </a:rPr>
              <a:t> - </a:t>
            </a:r>
            <a:r>
              <a:rPr kumimoji="0" lang="en-US" sz="1831" b="1" i="0" u="sng" strike="noStrike" kern="1200" cap="none" spc="0" normalizeH="0" baseline="0" noProof="0" dirty="0">
                <a:ln>
                  <a:noFill/>
                </a:ln>
                <a:solidFill>
                  <a:srgbClr val="0D4370"/>
                </a:solidFill>
                <a:effectLst/>
                <a:uLnTx/>
                <a:uFillTx/>
                <a:latin typeface="SVN-Newton" panose="02040603050506020204" pitchFamily="18" charset="0"/>
                <a:ea typeface="+mn-ea"/>
                <a:cs typeface="+mn-cs"/>
              </a:rPr>
              <a:t>0984848929</a:t>
            </a:r>
            <a:endParaRPr kumimoji="0" lang="en-US" sz="1831" b="1" i="0" u="none" strike="noStrike" kern="1200" cap="none" spc="0" normalizeH="0" baseline="0" noProof="0" dirty="0">
              <a:ln>
                <a:noFill/>
              </a:ln>
              <a:solidFill>
                <a:srgbClr val="0D4370"/>
              </a:solidFill>
              <a:effectLst/>
              <a:uLnTx/>
              <a:uFillTx/>
              <a:latin typeface="SVN-Newton" panose="02040603050506020204" pitchFamily="18" charset="0"/>
              <a:ea typeface="+mn-ea"/>
              <a:cs typeface="Times New Roman" panose="02020603050405020304" pitchFamily="18" charset="0"/>
            </a:endParaRPr>
          </a:p>
        </p:txBody>
      </p:sp>
      <p:sp>
        <p:nvSpPr>
          <p:cNvPr id="10" name="Title 1">
            <a:extLst>
              <a:ext uri="{FF2B5EF4-FFF2-40B4-BE49-F238E27FC236}">
                <a16:creationId xmlns:a16="http://schemas.microsoft.com/office/drawing/2014/main" xmlns="" id="{9E5F6F2C-DE77-4B3E-986A-23D69ABD846E}"/>
              </a:ext>
            </a:extLst>
          </p:cNvPr>
          <p:cNvSpPr txBox="1">
            <a:spLocks/>
          </p:cNvSpPr>
          <p:nvPr userDrawn="1"/>
        </p:nvSpPr>
        <p:spPr>
          <a:xfrm>
            <a:off x="1838610" y="12143621"/>
            <a:ext cx="2801129" cy="1010497"/>
          </a:xfrm>
          <a:prstGeom prst="rect">
            <a:avLst/>
          </a:prstGeom>
        </p:spPr>
        <p:txBody>
          <a:bodyPr vert="horz" lIns="92972" tIns="46486" rIns="92972" bIns="46486"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929787" rtl="0" eaLnBrk="1" fontAlgn="auto" latinLnBrk="0" hangingPunct="1">
              <a:lnSpc>
                <a:spcPct val="90000"/>
              </a:lnSpc>
              <a:spcBef>
                <a:spcPct val="0"/>
              </a:spcBef>
              <a:spcAft>
                <a:spcPts val="0"/>
              </a:spcAft>
              <a:buClrTx/>
              <a:buSzTx/>
              <a:buFontTx/>
              <a:buNone/>
              <a:tabLst/>
              <a:defRPr/>
            </a:pPr>
            <a:r>
              <a:rPr kumimoji="0" lang="en-US" sz="3254" b="0" i="0" u="none" strike="noStrike" kern="1200" cap="none" spc="0" normalizeH="0" baseline="0" noProof="0">
                <a:ln>
                  <a:noFill/>
                </a:ln>
                <a:solidFill>
                  <a:srgbClr val="2C9430"/>
                </a:solidFill>
                <a:effectLst/>
                <a:uLnTx/>
                <a:uFillTx/>
                <a:latin typeface="#9Slide07 HoneyCream" pitchFamily="2" charset="0"/>
                <a:ea typeface="+mj-ea"/>
                <a:cs typeface="+mj-cs"/>
              </a:rPr>
              <a:t>Măng Non</a:t>
            </a:r>
            <a:endParaRPr kumimoji="0" lang="en-US" sz="3254" b="0" i="0" u="none" strike="noStrike" kern="1200" cap="none" spc="0" normalizeH="0" baseline="0" noProof="0" dirty="0">
              <a:ln>
                <a:noFill/>
              </a:ln>
              <a:solidFill>
                <a:srgbClr val="2C9430"/>
              </a:solidFill>
              <a:effectLst/>
              <a:uLnTx/>
              <a:uFillTx/>
              <a:latin typeface="#9Slide07 HoneyCream" pitchFamily="2" charset="0"/>
              <a:ea typeface="+mj-ea"/>
              <a:cs typeface="+mj-cs"/>
            </a:endParaRPr>
          </a:p>
        </p:txBody>
      </p:sp>
      <p:pic>
        <p:nvPicPr>
          <p:cNvPr id="11" name="Picture 10">
            <a:extLst>
              <a:ext uri="{FF2B5EF4-FFF2-40B4-BE49-F238E27FC236}">
                <a16:creationId xmlns:a16="http://schemas.microsoft.com/office/drawing/2014/main" xmlns="" id="{2C38DA38-71FB-4CEB-B777-09292390EC4A}"/>
              </a:ext>
            </a:extLst>
          </p:cNvPr>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53782635" y="-34041139"/>
            <a:ext cx="2801129" cy="4771114"/>
          </a:xfrm>
          <a:prstGeom prst="rect">
            <a:avLst/>
          </a:prstGeom>
        </p:spPr>
      </p:pic>
      <p:pic>
        <p:nvPicPr>
          <p:cNvPr id="12" name="Picture 11">
            <a:extLst>
              <a:ext uri="{FF2B5EF4-FFF2-40B4-BE49-F238E27FC236}">
                <a16:creationId xmlns:a16="http://schemas.microsoft.com/office/drawing/2014/main" xmlns="" id="{7B3E06E2-B8CD-4348-A929-48748D52322A}"/>
              </a:ext>
            </a:extLst>
          </p:cNvPr>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62984340" y="-34041139"/>
            <a:ext cx="2801129" cy="4771114"/>
          </a:xfrm>
          <a:prstGeom prst="rect">
            <a:avLst/>
          </a:prstGeom>
        </p:spPr>
      </p:pic>
      <p:pic>
        <p:nvPicPr>
          <p:cNvPr id="13" name="Picture 12">
            <a:extLst>
              <a:ext uri="{FF2B5EF4-FFF2-40B4-BE49-F238E27FC236}">
                <a16:creationId xmlns:a16="http://schemas.microsoft.com/office/drawing/2014/main" xmlns="" id="{D1A0A433-1C81-43D6-86C9-906F9D1CD5C6}"/>
              </a:ext>
            </a:extLst>
          </p:cNvPr>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52355868" y="37443353"/>
            <a:ext cx="2801129" cy="4771114"/>
          </a:xfrm>
          <a:prstGeom prst="rect">
            <a:avLst/>
          </a:prstGeom>
        </p:spPr>
      </p:pic>
      <p:pic>
        <p:nvPicPr>
          <p:cNvPr id="14" name="Picture 13">
            <a:extLst>
              <a:ext uri="{FF2B5EF4-FFF2-40B4-BE49-F238E27FC236}">
                <a16:creationId xmlns:a16="http://schemas.microsoft.com/office/drawing/2014/main" xmlns="" id="{57AB7940-731C-4B6C-8537-33EBAD98DEBF}"/>
              </a:ext>
            </a:extLst>
          </p:cNvPr>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65834047" y="37443353"/>
            <a:ext cx="2801129" cy="4771114"/>
          </a:xfrm>
          <a:prstGeom prst="rect">
            <a:avLst/>
          </a:prstGeom>
        </p:spPr>
      </p:pic>
      <p:sp>
        <p:nvSpPr>
          <p:cNvPr id="15" name="Title 1">
            <a:extLst>
              <a:ext uri="{FF2B5EF4-FFF2-40B4-BE49-F238E27FC236}">
                <a16:creationId xmlns:a16="http://schemas.microsoft.com/office/drawing/2014/main" xmlns="" id="{7A218C26-69B7-499C-B190-96851A78FEC6}"/>
              </a:ext>
            </a:extLst>
          </p:cNvPr>
          <p:cNvSpPr txBox="1">
            <a:spLocks/>
          </p:cNvSpPr>
          <p:nvPr userDrawn="1"/>
        </p:nvSpPr>
        <p:spPr>
          <a:xfrm>
            <a:off x="-730461" y="7790603"/>
            <a:ext cx="2801129" cy="1010497"/>
          </a:xfrm>
          <a:prstGeom prst="rect">
            <a:avLst/>
          </a:prstGeom>
        </p:spPr>
        <p:txBody>
          <a:bodyPr vert="horz" lIns="92972" tIns="46486" rIns="92972" bIns="46486"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929787" rtl="0" eaLnBrk="1" fontAlgn="auto" latinLnBrk="0" hangingPunct="1">
              <a:lnSpc>
                <a:spcPct val="90000"/>
              </a:lnSpc>
              <a:spcBef>
                <a:spcPct val="0"/>
              </a:spcBef>
              <a:spcAft>
                <a:spcPts val="0"/>
              </a:spcAft>
              <a:buClrTx/>
              <a:buSzTx/>
              <a:buFontTx/>
              <a:buNone/>
              <a:tabLst/>
              <a:defRPr/>
            </a:pPr>
            <a:r>
              <a:rPr kumimoji="0" lang="en-US" sz="1831" b="0" i="0" u="none" strike="noStrike" kern="1200" cap="none" spc="0" normalizeH="0" baseline="0" noProof="0">
                <a:ln>
                  <a:noFill/>
                </a:ln>
                <a:solidFill>
                  <a:srgbClr val="A5A5A5">
                    <a:lumMod val="60000"/>
                    <a:lumOff val="40000"/>
                  </a:srgbClr>
                </a:solidFill>
                <a:effectLst/>
                <a:uLnTx/>
                <a:uFillTx/>
                <a:latin typeface="#9Slide07 HoneyCream" pitchFamily="2" charset="0"/>
                <a:ea typeface="+mj-ea"/>
                <a:cs typeface="+mj-cs"/>
              </a:rPr>
              <a:t>Măng Non</a:t>
            </a:r>
            <a:endParaRPr kumimoji="0" lang="en-US" sz="1831" b="0" i="0" u="none" strike="noStrike" kern="1200" cap="none" spc="0" normalizeH="0" baseline="0" noProof="0" dirty="0">
              <a:ln>
                <a:noFill/>
              </a:ln>
              <a:solidFill>
                <a:srgbClr val="A5A5A5">
                  <a:lumMod val="60000"/>
                  <a:lumOff val="40000"/>
                </a:srgbClr>
              </a:solidFill>
              <a:effectLst/>
              <a:uLnTx/>
              <a:uFillTx/>
              <a:latin typeface="#9Slide07 HoneyCream" pitchFamily="2" charset="0"/>
              <a:ea typeface="+mj-ea"/>
              <a:cs typeface="+mj-cs"/>
            </a:endParaRPr>
          </a:p>
        </p:txBody>
      </p:sp>
      <p:sp>
        <p:nvSpPr>
          <p:cNvPr id="16" name="Title 1">
            <a:extLst>
              <a:ext uri="{FF2B5EF4-FFF2-40B4-BE49-F238E27FC236}">
                <a16:creationId xmlns:a16="http://schemas.microsoft.com/office/drawing/2014/main" xmlns="" id="{6AA5128D-EAF5-483C-871A-4BFED87FD86D}"/>
              </a:ext>
            </a:extLst>
          </p:cNvPr>
          <p:cNvSpPr txBox="1">
            <a:spLocks/>
          </p:cNvSpPr>
          <p:nvPr userDrawn="1"/>
        </p:nvSpPr>
        <p:spPr>
          <a:xfrm>
            <a:off x="-2629390" y="2169715"/>
            <a:ext cx="2801129" cy="1010497"/>
          </a:xfrm>
          <a:prstGeom prst="rect">
            <a:avLst/>
          </a:prstGeom>
        </p:spPr>
        <p:txBody>
          <a:bodyPr vert="horz" lIns="92972" tIns="46486" rIns="92972" bIns="46486"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929787" rtl="0" eaLnBrk="1" fontAlgn="auto" latinLnBrk="0" hangingPunct="1">
              <a:lnSpc>
                <a:spcPct val="90000"/>
              </a:lnSpc>
              <a:spcBef>
                <a:spcPct val="0"/>
              </a:spcBef>
              <a:spcAft>
                <a:spcPts val="0"/>
              </a:spcAft>
              <a:buClrTx/>
              <a:buSzTx/>
              <a:buFontTx/>
              <a:buNone/>
              <a:tabLst/>
              <a:defRPr/>
            </a:pPr>
            <a:r>
              <a:rPr kumimoji="0" lang="en-US" sz="3254" b="0" i="0" u="none" strike="noStrike" kern="1200" cap="none" spc="0" normalizeH="0" baseline="0" noProof="0" dirty="0" err="1">
                <a:ln>
                  <a:noFill/>
                </a:ln>
                <a:solidFill>
                  <a:srgbClr val="50AE47"/>
                </a:solidFill>
                <a:effectLst/>
                <a:uLnTx/>
                <a:uFillTx/>
                <a:latin typeface="#9Slide07 HoneyCream" pitchFamily="2" charset="0"/>
                <a:ea typeface="+mj-ea"/>
                <a:cs typeface="+mj-cs"/>
              </a:rPr>
              <a:t>Măng</a:t>
            </a:r>
            <a:r>
              <a:rPr kumimoji="0" lang="en-US" sz="3254" b="0" i="0" u="none" strike="noStrike" kern="1200" cap="none" spc="0" normalizeH="0" baseline="0" noProof="0" dirty="0">
                <a:ln>
                  <a:noFill/>
                </a:ln>
                <a:solidFill>
                  <a:srgbClr val="50AE47"/>
                </a:solidFill>
                <a:effectLst/>
                <a:uLnTx/>
                <a:uFillTx/>
                <a:latin typeface="#9Slide07 HoneyCream" pitchFamily="2" charset="0"/>
                <a:ea typeface="+mj-ea"/>
                <a:cs typeface="+mj-cs"/>
              </a:rPr>
              <a:t> Non</a:t>
            </a:r>
          </a:p>
        </p:txBody>
      </p:sp>
      <p:pic>
        <p:nvPicPr>
          <p:cNvPr id="17" name="Picture 16">
            <a:extLst>
              <a:ext uri="{FF2B5EF4-FFF2-40B4-BE49-F238E27FC236}">
                <a16:creationId xmlns:a16="http://schemas.microsoft.com/office/drawing/2014/main" xmlns="" id="{EFD30DE0-A467-4251-9C3A-A1C317B49723}"/>
              </a:ext>
            </a:extLst>
          </p:cNvPr>
          <p:cNvPicPr>
            <a:picLocks noChangeAspect="1"/>
          </p:cNvPicPr>
          <p:nvPr userDrawn="1"/>
        </p:nvPicPr>
        <p:blipFill rotWithShape="1">
          <a:blip r:embed="rId16" cstate="print">
            <a:extLst>
              <a:ext uri="{28A0092B-C50C-407E-A947-70E740481C1C}">
                <a14:useLocalDpi xmlns:a14="http://schemas.microsoft.com/office/drawing/2010/main" val="0"/>
              </a:ext>
            </a:extLst>
          </a:blip>
          <a:srcRect t="30568" r="10051"/>
          <a:stretch/>
        </p:blipFill>
        <p:spPr>
          <a:xfrm>
            <a:off x="-57029845" y="-24802670"/>
            <a:ext cx="4647774" cy="6110811"/>
          </a:xfrm>
          <a:prstGeom prst="rect">
            <a:avLst/>
          </a:prstGeom>
        </p:spPr>
      </p:pic>
      <p:pic>
        <p:nvPicPr>
          <p:cNvPr id="18" name="Picture 17">
            <a:extLst>
              <a:ext uri="{FF2B5EF4-FFF2-40B4-BE49-F238E27FC236}">
                <a16:creationId xmlns:a16="http://schemas.microsoft.com/office/drawing/2014/main" xmlns="" id="{DAB0BDD7-87EC-486A-B615-E37ABFEB5375}"/>
              </a:ext>
            </a:extLst>
          </p:cNvPr>
          <p:cNvPicPr>
            <a:picLocks noChangeAspect="1"/>
          </p:cNvPicPr>
          <p:nvPr userDrawn="1"/>
        </p:nvPicPr>
        <p:blipFill rotWithShape="1">
          <a:blip r:embed="rId16" cstate="print">
            <a:extLst>
              <a:ext uri="{28A0092B-C50C-407E-A947-70E740481C1C}">
                <a14:useLocalDpi xmlns:a14="http://schemas.microsoft.com/office/drawing/2010/main" val="0"/>
              </a:ext>
            </a:extLst>
          </a:blip>
          <a:srcRect t="30568" r="10051"/>
          <a:stretch/>
        </p:blipFill>
        <p:spPr>
          <a:xfrm>
            <a:off x="-57029845" y="30378835"/>
            <a:ext cx="4647774" cy="6110811"/>
          </a:xfrm>
          <a:prstGeom prst="rect">
            <a:avLst/>
          </a:prstGeom>
        </p:spPr>
      </p:pic>
      <p:pic>
        <p:nvPicPr>
          <p:cNvPr id="19" name="Picture 18">
            <a:extLst>
              <a:ext uri="{FF2B5EF4-FFF2-40B4-BE49-F238E27FC236}">
                <a16:creationId xmlns:a16="http://schemas.microsoft.com/office/drawing/2014/main" xmlns="" id="{0A7B57CC-00D0-41DB-B5AF-37D47FB69ADE}"/>
              </a:ext>
            </a:extLst>
          </p:cNvPr>
          <p:cNvPicPr>
            <a:picLocks noChangeAspect="1"/>
          </p:cNvPicPr>
          <p:nvPr userDrawn="1"/>
        </p:nvPicPr>
        <p:blipFill rotWithShape="1">
          <a:blip r:embed="rId16" cstate="print">
            <a:extLst>
              <a:ext uri="{28A0092B-C50C-407E-A947-70E740481C1C}">
                <a14:useLocalDpi xmlns:a14="http://schemas.microsoft.com/office/drawing/2010/main" val="0"/>
              </a:ext>
            </a:extLst>
          </a:blip>
          <a:srcRect t="30568" r="10051"/>
          <a:stretch/>
        </p:blipFill>
        <p:spPr>
          <a:xfrm>
            <a:off x="67234612" y="-24802670"/>
            <a:ext cx="4647774" cy="6110811"/>
          </a:xfrm>
          <a:prstGeom prst="rect">
            <a:avLst/>
          </a:prstGeom>
        </p:spPr>
      </p:pic>
      <p:pic>
        <p:nvPicPr>
          <p:cNvPr id="20" name="Picture 19">
            <a:extLst>
              <a:ext uri="{FF2B5EF4-FFF2-40B4-BE49-F238E27FC236}">
                <a16:creationId xmlns:a16="http://schemas.microsoft.com/office/drawing/2014/main" xmlns="" id="{2E588B1C-8AC9-4740-A8D9-6AF0680251B0}"/>
              </a:ext>
            </a:extLst>
          </p:cNvPr>
          <p:cNvPicPr>
            <a:picLocks noChangeAspect="1"/>
          </p:cNvPicPr>
          <p:nvPr userDrawn="1"/>
        </p:nvPicPr>
        <p:blipFill rotWithShape="1">
          <a:blip r:embed="rId16" cstate="print">
            <a:extLst>
              <a:ext uri="{28A0092B-C50C-407E-A947-70E740481C1C}">
                <a14:useLocalDpi xmlns:a14="http://schemas.microsoft.com/office/drawing/2010/main" val="0"/>
              </a:ext>
            </a:extLst>
          </a:blip>
          <a:srcRect t="30568" r="10051"/>
          <a:stretch/>
        </p:blipFill>
        <p:spPr>
          <a:xfrm>
            <a:off x="67571758" y="30378835"/>
            <a:ext cx="4647774" cy="6110811"/>
          </a:xfrm>
          <a:prstGeom prst="rect">
            <a:avLst/>
          </a:prstGeom>
        </p:spPr>
      </p:pic>
      <p:sp>
        <p:nvSpPr>
          <p:cNvPr id="21" name="Title 1">
            <a:extLst>
              <a:ext uri="{FF2B5EF4-FFF2-40B4-BE49-F238E27FC236}">
                <a16:creationId xmlns:a16="http://schemas.microsoft.com/office/drawing/2014/main" xmlns="" id="{6AA5128D-EAF5-483C-871A-4BFED87FD86D}"/>
              </a:ext>
            </a:extLst>
          </p:cNvPr>
          <p:cNvSpPr txBox="1">
            <a:spLocks/>
          </p:cNvSpPr>
          <p:nvPr userDrawn="1"/>
        </p:nvSpPr>
        <p:spPr>
          <a:xfrm>
            <a:off x="10484548" y="8678710"/>
            <a:ext cx="2801129" cy="1010497"/>
          </a:xfrm>
          <a:prstGeom prst="rect">
            <a:avLst/>
          </a:prstGeom>
        </p:spPr>
        <p:txBody>
          <a:bodyPr vert="horz" lIns="92972" tIns="46486" rIns="92972" bIns="46486"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929787" rtl="0" eaLnBrk="1" fontAlgn="auto" latinLnBrk="0" hangingPunct="1">
              <a:lnSpc>
                <a:spcPct val="90000"/>
              </a:lnSpc>
              <a:spcBef>
                <a:spcPct val="0"/>
              </a:spcBef>
              <a:spcAft>
                <a:spcPts val="0"/>
              </a:spcAft>
              <a:buClrTx/>
              <a:buSzTx/>
              <a:buFontTx/>
              <a:buNone/>
              <a:tabLst/>
              <a:defRPr/>
            </a:pPr>
            <a:r>
              <a:rPr kumimoji="0" lang="en-US" sz="3254" b="0" i="0" u="none" strike="noStrike" kern="1200" cap="none" spc="0" normalizeH="0" baseline="0" noProof="0" dirty="0" smtClean="0">
                <a:ln>
                  <a:noFill/>
                </a:ln>
                <a:solidFill>
                  <a:prstClr val="black"/>
                </a:solidFill>
                <a:effectLst/>
                <a:uLnTx/>
                <a:uFillTx/>
                <a:latin typeface="#9Slide05 Dancing Script" panose="03080800040507000D00" pitchFamily="66" charset="0"/>
                <a:ea typeface="+mj-ea"/>
                <a:cs typeface="+mj-cs"/>
              </a:rPr>
              <a:t>By: Hồng Linh</a:t>
            </a:r>
            <a:endParaRPr kumimoji="0" lang="en-US" sz="3254" b="0" i="0" u="none" strike="noStrike" kern="1200" cap="none" spc="0" normalizeH="0" baseline="0" noProof="0" dirty="0">
              <a:ln>
                <a:noFill/>
              </a:ln>
              <a:solidFill>
                <a:prstClr val="black"/>
              </a:solidFill>
              <a:effectLst/>
              <a:uLnTx/>
              <a:uFillTx/>
              <a:latin typeface="#9Slide05 Dancing Script" panose="03080800040507000D00" pitchFamily="66" charset="0"/>
              <a:ea typeface="+mj-ea"/>
              <a:cs typeface="+mj-cs"/>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8.png"/><Relationship Id="rId13" Type="http://schemas.openxmlformats.org/officeDocument/2006/relationships/image" Target="../media/image12.png"/><Relationship Id="rId3" Type="http://schemas.openxmlformats.org/officeDocument/2006/relationships/image" Target="../media/image5.png"/><Relationship Id="rId7" Type="http://schemas.openxmlformats.org/officeDocument/2006/relationships/image" Target="../media/image7.png"/><Relationship Id="rId12" Type="http://schemas.openxmlformats.org/officeDocument/2006/relationships/image" Target="../media/image11.png"/><Relationship Id="rId2" Type="http://schemas.openxmlformats.org/officeDocument/2006/relationships/image" Target="../media/image4.png"/><Relationship Id="rId1" Type="http://schemas.openxmlformats.org/officeDocument/2006/relationships/slideLayout" Target="../slideLayouts/slideLayout7.xml"/><Relationship Id="rId6" Type="http://schemas.openxmlformats.org/officeDocument/2006/relationships/image" Target="../media/image5.svg"/><Relationship Id="rId11" Type="http://schemas.openxmlformats.org/officeDocument/2006/relationships/image" Target="../media/image10.png"/><Relationship Id="rId5" Type="http://schemas.openxmlformats.org/officeDocument/2006/relationships/image" Target="../media/image6.png"/><Relationship Id="rId10" Type="http://schemas.openxmlformats.org/officeDocument/2006/relationships/image" Target="../media/image9.png"/><Relationship Id="rId4" Type="http://schemas.openxmlformats.org/officeDocument/2006/relationships/image" Target="../media/image3.svg"/><Relationship Id="rId9" Type="http://schemas.openxmlformats.org/officeDocument/2006/relationships/image" Target="../media/image8.svg"/></Relationships>
</file>

<file path=ppt/slides/_rels/slide10.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slideLayout" Target="../slideLayouts/slideLayout7.xml"/><Relationship Id="rId4" Type="http://schemas.openxmlformats.org/officeDocument/2006/relationships/image" Target="../media/image23.jpeg"/></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4.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25.png"/><Relationship Id="rId7" Type="http://schemas.openxmlformats.org/officeDocument/2006/relationships/diagramColors" Target="../diagrams/colors1.xml"/><Relationship Id="rId2" Type="http://schemas.openxmlformats.org/officeDocument/2006/relationships/image" Target="../media/image7.png"/><Relationship Id="rId1" Type="http://schemas.openxmlformats.org/officeDocument/2006/relationships/slideLayout" Target="../slideLayouts/slideLayout7.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 Id="rId9" Type="http://schemas.openxmlformats.org/officeDocument/2006/relationships/image" Target="../media/image26.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7.xml"/><Relationship Id="rId6" Type="http://schemas.openxmlformats.org/officeDocument/2006/relationships/image" Target="../media/image23.jpeg"/><Relationship Id="rId5" Type="http://schemas.openxmlformats.org/officeDocument/2006/relationships/image" Target="../media/image29.jpeg"/><Relationship Id="rId4" Type="http://schemas.openxmlformats.org/officeDocument/2006/relationships/image" Target="../media/image22.jpeg"/></Relationships>
</file>

<file path=ppt/slides/_rels/slide16.xml.rels><?xml version="1.0" encoding="UTF-8" standalone="yes"?>
<Relationships xmlns="http://schemas.openxmlformats.org/package/2006/relationships"><Relationship Id="rId3" Type="http://schemas.openxmlformats.org/officeDocument/2006/relationships/image" Target="../media/image31.png"/><Relationship Id="rId7" Type="http://schemas.openxmlformats.org/officeDocument/2006/relationships/image" Target="../media/image11.png"/><Relationship Id="rId2" Type="http://schemas.openxmlformats.org/officeDocument/2006/relationships/image" Target="../media/image30.png"/><Relationship Id="rId1" Type="http://schemas.openxmlformats.org/officeDocument/2006/relationships/slideLayout" Target="../slideLayouts/slideLayout7.xml"/><Relationship Id="rId6" Type="http://schemas.openxmlformats.org/officeDocument/2006/relationships/image" Target="../media/image7.png"/><Relationship Id="rId5" Type="http://schemas.openxmlformats.org/officeDocument/2006/relationships/image" Target="../media/image4.png"/><Relationship Id="rId4" Type="http://schemas.openxmlformats.org/officeDocument/2006/relationships/image" Target="../media/image32.png"/></Relationships>
</file>

<file path=ppt/slides/_rels/slide17.xml.rels><?xml version="1.0" encoding="UTF-8" standalone="yes"?>
<Relationships xmlns="http://schemas.openxmlformats.org/package/2006/relationships"><Relationship Id="rId8" Type="http://schemas.openxmlformats.org/officeDocument/2006/relationships/image" Target="../media/image8.png"/><Relationship Id="rId13" Type="http://schemas.openxmlformats.org/officeDocument/2006/relationships/image" Target="../media/image33.png"/><Relationship Id="rId3" Type="http://schemas.openxmlformats.org/officeDocument/2006/relationships/image" Target="../media/image5.png"/><Relationship Id="rId7" Type="http://schemas.openxmlformats.org/officeDocument/2006/relationships/image" Target="../media/image7.png"/><Relationship Id="rId12" Type="http://schemas.openxmlformats.org/officeDocument/2006/relationships/image" Target="../media/image11.png"/><Relationship Id="rId2" Type="http://schemas.openxmlformats.org/officeDocument/2006/relationships/image" Target="../media/image4.png"/><Relationship Id="rId1" Type="http://schemas.openxmlformats.org/officeDocument/2006/relationships/slideLayout" Target="../slideLayouts/slideLayout7.xml"/><Relationship Id="rId6" Type="http://schemas.openxmlformats.org/officeDocument/2006/relationships/image" Target="../media/image5.svg"/><Relationship Id="rId11" Type="http://schemas.openxmlformats.org/officeDocument/2006/relationships/image" Target="../media/image10.png"/><Relationship Id="rId5" Type="http://schemas.openxmlformats.org/officeDocument/2006/relationships/image" Target="../media/image6.png"/><Relationship Id="rId10" Type="http://schemas.openxmlformats.org/officeDocument/2006/relationships/image" Target="../media/image9.png"/><Relationship Id="rId4" Type="http://schemas.openxmlformats.org/officeDocument/2006/relationships/image" Target="../media/image3.svg"/><Relationship Id="rId9" Type="http://schemas.openxmlformats.org/officeDocument/2006/relationships/image" Target="../media/image8.svg"/></Relationships>
</file>

<file path=ppt/slides/_rels/slide18.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png"/><Relationship Id="rId1" Type="http://schemas.openxmlformats.org/officeDocument/2006/relationships/slideLayout" Target="../slideLayouts/slideLayout7.xml"/><Relationship Id="rId4" Type="http://schemas.openxmlformats.org/officeDocument/2006/relationships/image" Target="../media/image38.png"/></Relationships>
</file>

<file path=ppt/slides/_rels/slide2.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5.png"/><Relationship Id="rId7" Type="http://schemas.openxmlformats.org/officeDocument/2006/relationships/image" Target="../media/image7.png"/><Relationship Id="rId2" Type="http://schemas.openxmlformats.org/officeDocument/2006/relationships/image" Target="../media/image4.png"/><Relationship Id="rId1" Type="http://schemas.openxmlformats.org/officeDocument/2006/relationships/slideLayout" Target="../slideLayouts/slideLayout7.xml"/><Relationship Id="rId6" Type="http://schemas.openxmlformats.org/officeDocument/2006/relationships/image" Target="../media/image5.svg"/><Relationship Id="rId5" Type="http://schemas.openxmlformats.org/officeDocument/2006/relationships/image" Target="../media/image6.png"/><Relationship Id="rId10" Type="http://schemas.openxmlformats.org/officeDocument/2006/relationships/image" Target="../media/image13.png"/><Relationship Id="rId4" Type="http://schemas.openxmlformats.org/officeDocument/2006/relationships/image" Target="../media/image3.svg"/><Relationship Id="rId9" Type="http://schemas.openxmlformats.org/officeDocument/2006/relationships/image" Target="../media/image8.svg"/></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 Id="rId5" Type="http://schemas.openxmlformats.org/officeDocument/2006/relationships/image" Target="../media/image14.jpeg"/><Relationship Id="rId4" Type="http://schemas.openxmlformats.org/officeDocument/2006/relationships/image" Target="../media/image3.svg"/></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 Id="rId5" Type="http://schemas.openxmlformats.org/officeDocument/2006/relationships/image" Target="../media/image15.jpeg"/><Relationship Id="rId4" Type="http://schemas.openxmlformats.org/officeDocument/2006/relationships/image" Target="../media/image3.svg"/></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 Id="rId5" Type="http://schemas.openxmlformats.org/officeDocument/2006/relationships/image" Target="../media/image16.jpeg"/><Relationship Id="rId4" Type="http://schemas.openxmlformats.org/officeDocument/2006/relationships/image" Target="../media/image3.svg"/></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 Id="rId5" Type="http://schemas.openxmlformats.org/officeDocument/2006/relationships/image" Target="../media/image17.jpeg"/><Relationship Id="rId4" Type="http://schemas.openxmlformats.org/officeDocument/2006/relationships/image" Target="../media/image3.svg"/></Relationships>
</file>

<file path=ppt/slides/_rels/slide7.xml.rels><?xml version="1.0" encoding="UTF-8" standalone="yes"?>
<Relationships xmlns="http://schemas.openxmlformats.org/package/2006/relationships"><Relationship Id="rId8" Type="http://schemas.openxmlformats.org/officeDocument/2006/relationships/image" Target="../media/image8.png"/><Relationship Id="rId13" Type="http://schemas.openxmlformats.org/officeDocument/2006/relationships/image" Target="../media/image18.png"/><Relationship Id="rId3" Type="http://schemas.openxmlformats.org/officeDocument/2006/relationships/image" Target="../media/image5.png"/><Relationship Id="rId7" Type="http://schemas.openxmlformats.org/officeDocument/2006/relationships/image" Target="../media/image7.png"/><Relationship Id="rId12" Type="http://schemas.openxmlformats.org/officeDocument/2006/relationships/image" Target="../media/image11.png"/><Relationship Id="rId2" Type="http://schemas.openxmlformats.org/officeDocument/2006/relationships/image" Target="../media/image4.png"/><Relationship Id="rId1" Type="http://schemas.openxmlformats.org/officeDocument/2006/relationships/slideLayout" Target="../slideLayouts/slideLayout7.xml"/><Relationship Id="rId6" Type="http://schemas.openxmlformats.org/officeDocument/2006/relationships/image" Target="../media/image5.svg"/><Relationship Id="rId11" Type="http://schemas.openxmlformats.org/officeDocument/2006/relationships/image" Target="../media/image10.png"/><Relationship Id="rId5" Type="http://schemas.openxmlformats.org/officeDocument/2006/relationships/image" Target="../media/image6.png"/><Relationship Id="rId10" Type="http://schemas.openxmlformats.org/officeDocument/2006/relationships/image" Target="../media/image9.png"/><Relationship Id="rId4" Type="http://schemas.openxmlformats.org/officeDocument/2006/relationships/image" Target="../media/image3.svg"/><Relationship Id="rId9" Type="http://schemas.openxmlformats.org/officeDocument/2006/relationships/image" Target="../media/image8.svg"/></Relationships>
</file>

<file path=ppt/slides/_rels/slide8.xml.rels><?xml version="1.0" encoding="UTF-8" standalone="yes"?>
<Relationships xmlns="http://schemas.openxmlformats.org/package/2006/relationships"><Relationship Id="rId8" Type="http://schemas.openxmlformats.org/officeDocument/2006/relationships/image" Target="../media/image9.png"/><Relationship Id="rId7" Type="http://schemas.openxmlformats.org/officeDocument/2006/relationships/image" Target="../media/image4.png"/><Relationship Id="rId2" Type="http://schemas.openxmlformats.org/officeDocument/2006/relationships/image" Target="../media/image5.png"/><Relationship Id="rId1" Type="http://schemas.openxmlformats.org/officeDocument/2006/relationships/slideLayout" Target="../slideLayouts/slideLayout7.xml"/><Relationship Id="rId6" Type="http://schemas.openxmlformats.org/officeDocument/2006/relationships/image" Target="../media/image19.png"/><Relationship Id="rId5" Type="http://schemas.openxmlformats.org/officeDocument/2006/relationships/image" Target="../media/image10.png"/><Relationship Id="rId4" Type="http://schemas.openxmlformats.org/officeDocument/2006/relationships/image" Target="../media/image3.svg"/></Relationships>
</file>

<file path=ppt/slides/_rels/slide9.xml.rels><?xml version="1.0" encoding="UTF-8" standalone="yes"?>
<Relationships xmlns="http://schemas.openxmlformats.org/package/2006/relationships"><Relationship Id="rId8" Type="http://schemas.openxmlformats.org/officeDocument/2006/relationships/image" Target="../media/image8.png"/><Relationship Id="rId13" Type="http://schemas.openxmlformats.org/officeDocument/2006/relationships/image" Target="../media/image20.png"/><Relationship Id="rId3" Type="http://schemas.openxmlformats.org/officeDocument/2006/relationships/image" Target="../media/image5.png"/><Relationship Id="rId7" Type="http://schemas.openxmlformats.org/officeDocument/2006/relationships/image" Target="../media/image7.png"/><Relationship Id="rId12" Type="http://schemas.openxmlformats.org/officeDocument/2006/relationships/image" Target="../media/image11.png"/><Relationship Id="rId2" Type="http://schemas.openxmlformats.org/officeDocument/2006/relationships/image" Target="../media/image4.png"/><Relationship Id="rId1" Type="http://schemas.openxmlformats.org/officeDocument/2006/relationships/slideLayout" Target="../slideLayouts/slideLayout7.xml"/><Relationship Id="rId6" Type="http://schemas.openxmlformats.org/officeDocument/2006/relationships/image" Target="../media/image5.svg"/><Relationship Id="rId11" Type="http://schemas.openxmlformats.org/officeDocument/2006/relationships/image" Target="../media/image10.png"/><Relationship Id="rId5" Type="http://schemas.openxmlformats.org/officeDocument/2006/relationships/image" Target="../media/image6.png"/><Relationship Id="rId10" Type="http://schemas.openxmlformats.org/officeDocument/2006/relationships/image" Target="../media/image9.png"/><Relationship Id="rId4" Type="http://schemas.openxmlformats.org/officeDocument/2006/relationships/image" Target="../media/image3.svg"/><Relationship Id="rId9" Type="http://schemas.openxmlformats.org/officeDocument/2006/relationships/image" Target="../media/image8.sv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BA0C1B"/>
        </a:solidFill>
        <a:effectLst/>
      </p:bgPr>
    </p:bg>
    <p:spTree>
      <p:nvGrpSpPr>
        <p:cNvPr id="1" name=""/>
        <p:cNvGrpSpPr/>
        <p:nvPr/>
      </p:nvGrpSpPr>
      <p:grpSpPr>
        <a:xfrm>
          <a:off x="0" y="0"/>
          <a:ext cx="0" cy="0"/>
          <a:chOff x="0" y="0"/>
          <a:chExt cx="0" cy="0"/>
        </a:xfrm>
      </p:grpSpPr>
      <p:sp>
        <p:nvSpPr>
          <p:cNvPr id="2" name="Freeform 2"/>
          <p:cNvSpPr/>
          <p:nvPr/>
        </p:nvSpPr>
        <p:spPr>
          <a:xfrm>
            <a:off x="12062418" y="-3704375"/>
            <a:ext cx="7139042" cy="7040880"/>
          </a:xfrm>
          <a:custGeom>
            <a:avLst/>
            <a:gdLst/>
            <a:ahLst/>
            <a:cxnLst/>
            <a:rect l="l" t="t" r="r" b="b"/>
            <a:pathLst>
              <a:path w="7139042" h="7040880">
                <a:moveTo>
                  <a:pt x="0" y="0"/>
                </a:moveTo>
                <a:lnTo>
                  <a:pt x="7139042" y="0"/>
                </a:lnTo>
                <a:lnTo>
                  <a:pt x="7139042" y="7040880"/>
                </a:lnTo>
                <a:lnTo>
                  <a:pt x="0" y="7040880"/>
                </a:lnTo>
                <a:lnTo>
                  <a:pt x="0" y="0"/>
                </a:lnTo>
                <a:close/>
              </a:path>
            </a:pathLst>
          </a:custGeom>
          <a:blipFill>
            <a:blip r:embed="rId2"/>
            <a:stretch>
              <a:fillRect/>
            </a:stretch>
          </a:blipFill>
        </p:spPr>
      </p:sp>
      <p:sp>
        <p:nvSpPr>
          <p:cNvPr id="3" name="Freeform 3"/>
          <p:cNvSpPr/>
          <p:nvPr/>
        </p:nvSpPr>
        <p:spPr>
          <a:xfrm>
            <a:off x="10167029" y="-55249"/>
            <a:ext cx="4573861" cy="2399608"/>
          </a:xfrm>
          <a:custGeom>
            <a:avLst/>
            <a:gdLst/>
            <a:ahLst/>
            <a:cxnLst/>
            <a:rect l="l" t="t" r="r" b="b"/>
            <a:pathLst>
              <a:path w="4573861" h="2399608">
                <a:moveTo>
                  <a:pt x="0" y="0"/>
                </a:moveTo>
                <a:lnTo>
                  <a:pt x="4573861" y="0"/>
                </a:lnTo>
                <a:lnTo>
                  <a:pt x="4573861" y="2399607"/>
                </a:lnTo>
                <a:lnTo>
                  <a:pt x="0" y="2399607"/>
                </a:lnTo>
                <a:lnTo>
                  <a:pt x="0" y="0"/>
                </a:lnTo>
                <a:close/>
              </a:path>
            </a:pathLst>
          </a:custGeom>
          <a:blipFill>
            <a:blip r:embed="rId3">
              <a:extLst>
                <a:ext uri="{96DAC541-7B7A-43D3-8B79-37D633B846F1}">
                  <asvg:svgBlip xmlns="" xmlns:asvg="http://schemas.microsoft.com/office/drawing/2016/SVG/main" r:embed="rId4"/>
                </a:ext>
              </a:extLst>
            </a:blip>
            <a:stretch>
              <a:fillRect/>
            </a:stretch>
          </a:blipFill>
        </p:spPr>
      </p:sp>
      <p:sp>
        <p:nvSpPr>
          <p:cNvPr id="4" name="Freeform 4"/>
          <p:cNvSpPr/>
          <p:nvPr/>
        </p:nvSpPr>
        <p:spPr>
          <a:xfrm>
            <a:off x="9904121" y="-2744555"/>
            <a:ext cx="4316593" cy="4257240"/>
          </a:xfrm>
          <a:custGeom>
            <a:avLst/>
            <a:gdLst/>
            <a:ahLst/>
            <a:cxnLst/>
            <a:rect l="l" t="t" r="r" b="b"/>
            <a:pathLst>
              <a:path w="4316593" h="4257240">
                <a:moveTo>
                  <a:pt x="0" y="0"/>
                </a:moveTo>
                <a:lnTo>
                  <a:pt x="4316593" y="0"/>
                </a:lnTo>
                <a:lnTo>
                  <a:pt x="4316593" y="4257240"/>
                </a:lnTo>
                <a:lnTo>
                  <a:pt x="0" y="4257240"/>
                </a:lnTo>
                <a:lnTo>
                  <a:pt x="0" y="0"/>
                </a:lnTo>
                <a:close/>
              </a:path>
            </a:pathLst>
          </a:custGeom>
          <a:blipFill>
            <a:blip r:embed="rId2"/>
            <a:stretch>
              <a:fillRect/>
            </a:stretch>
          </a:blipFill>
        </p:spPr>
      </p:sp>
      <p:sp>
        <p:nvSpPr>
          <p:cNvPr id="5" name="Freeform 5"/>
          <p:cNvSpPr/>
          <p:nvPr/>
        </p:nvSpPr>
        <p:spPr>
          <a:xfrm>
            <a:off x="12062418" y="5464595"/>
            <a:ext cx="7139042" cy="7040880"/>
          </a:xfrm>
          <a:custGeom>
            <a:avLst/>
            <a:gdLst/>
            <a:ahLst/>
            <a:cxnLst/>
            <a:rect l="l" t="t" r="r" b="b"/>
            <a:pathLst>
              <a:path w="7139042" h="7040880">
                <a:moveTo>
                  <a:pt x="0" y="0"/>
                </a:moveTo>
                <a:lnTo>
                  <a:pt x="7139042" y="0"/>
                </a:lnTo>
                <a:lnTo>
                  <a:pt x="7139042" y="7040880"/>
                </a:lnTo>
                <a:lnTo>
                  <a:pt x="0" y="7040880"/>
                </a:lnTo>
                <a:lnTo>
                  <a:pt x="0" y="0"/>
                </a:lnTo>
                <a:close/>
              </a:path>
            </a:pathLst>
          </a:custGeom>
          <a:blipFill>
            <a:blip r:embed="rId2"/>
            <a:stretch>
              <a:fillRect/>
            </a:stretch>
          </a:blipFill>
        </p:spPr>
      </p:sp>
      <p:sp>
        <p:nvSpPr>
          <p:cNvPr id="6" name="Freeform 6"/>
          <p:cNvSpPr/>
          <p:nvPr/>
        </p:nvSpPr>
        <p:spPr>
          <a:xfrm>
            <a:off x="6733249" y="6425508"/>
            <a:ext cx="7487465" cy="3928187"/>
          </a:xfrm>
          <a:custGeom>
            <a:avLst/>
            <a:gdLst/>
            <a:ahLst/>
            <a:cxnLst/>
            <a:rect l="l" t="t" r="r" b="b"/>
            <a:pathLst>
              <a:path w="7487465" h="3928187">
                <a:moveTo>
                  <a:pt x="0" y="0"/>
                </a:moveTo>
                <a:lnTo>
                  <a:pt x="7487465" y="0"/>
                </a:lnTo>
                <a:lnTo>
                  <a:pt x="7487465" y="3928186"/>
                </a:lnTo>
                <a:lnTo>
                  <a:pt x="0" y="3928186"/>
                </a:lnTo>
                <a:lnTo>
                  <a:pt x="0" y="0"/>
                </a:lnTo>
                <a:close/>
              </a:path>
            </a:pathLst>
          </a:custGeom>
          <a:blipFill>
            <a:blip r:embed="rId3">
              <a:extLst>
                <a:ext uri="{96DAC541-7B7A-43D3-8B79-37D633B846F1}">
                  <asvg:svgBlip xmlns="" xmlns:asvg="http://schemas.microsoft.com/office/drawing/2016/SVG/main" r:embed="rId4"/>
                </a:ext>
              </a:extLst>
            </a:blip>
            <a:stretch>
              <a:fillRect/>
            </a:stretch>
          </a:blipFill>
        </p:spPr>
      </p:sp>
      <p:sp>
        <p:nvSpPr>
          <p:cNvPr id="7" name="Freeform 7"/>
          <p:cNvSpPr/>
          <p:nvPr/>
        </p:nvSpPr>
        <p:spPr>
          <a:xfrm>
            <a:off x="9904121" y="6260981"/>
            <a:ext cx="4316593" cy="4257240"/>
          </a:xfrm>
          <a:custGeom>
            <a:avLst/>
            <a:gdLst/>
            <a:ahLst/>
            <a:cxnLst/>
            <a:rect l="l" t="t" r="r" b="b"/>
            <a:pathLst>
              <a:path w="4316593" h="4257240">
                <a:moveTo>
                  <a:pt x="0" y="0"/>
                </a:moveTo>
                <a:lnTo>
                  <a:pt x="4316593" y="0"/>
                </a:lnTo>
                <a:lnTo>
                  <a:pt x="4316593" y="4257240"/>
                </a:lnTo>
                <a:lnTo>
                  <a:pt x="0" y="4257240"/>
                </a:lnTo>
                <a:lnTo>
                  <a:pt x="0" y="0"/>
                </a:lnTo>
                <a:close/>
              </a:path>
            </a:pathLst>
          </a:custGeom>
          <a:blipFill>
            <a:blip r:embed="rId2"/>
            <a:stretch>
              <a:fillRect/>
            </a:stretch>
          </a:blipFill>
        </p:spPr>
      </p:sp>
      <p:sp>
        <p:nvSpPr>
          <p:cNvPr id="8" name="Freeform 8"/>
          <p:cNvSpPr/>
          <p:nvPr/>
        </p:nvSpPr>
        <p:spPr>
          <a:xfrm>
            <a:off x="7900350" y="7086466"/>
            <a:ext cx="2472913" cy="2438911"/>
          </a:xfrm>
          <a:custGeom>
            <a:avLst/>
            <a:gdLst/>
            <a:ahLst/>
            <a:cxnLst/>
            <a:rect l="l" t="t" r="r" b="b"/>
            <a:pathLst>
              <a:path w="2472913" h="2438911">
                <a:moveTo>
                  <a:pt x="0" y="0"/>
                </a:moveTo>
                <a:lnTo>
                  <a:pt x="2472913" y="0"/>
                </a:lnTo>
                <a:lnTo>
                  <a:pt x="2472913" y="2438911"/>
                </a:lnTo>
                <a:lnTo>
                  <a:pt x="0" y="2438911"/>
                </a:lnTo>
                <a:lnTo>
                  <a:pt x="0" y="0"/>
                </a:lnTo>
                <a:close/>
              </a:path>
            </a:pathLst>
          </a:custGeom>
          <a:blipFill>
            <a:blip r:embed="rId2"/>
            <a:stretch>
              <a:fillRect/>
            </a:stretch>
          </a:blipFill>
        </p:spPr>
      </p:sp>
      <p:sp>
        <p:nvSpPr>
          <p:cNvPr id="9" name="Freeform 9"/>
          <p:cNvSpPr/>
          <p:nvPr/>
        </p:nvSpPr>
        <p:spPr>
          <a:xfrm>
            <a:off x="9001801" y="315479"/>
            <a:ext cx="1371462" cy="1352604"/>
          </a:xfrm>
          <a:custGeom>
            <a:avLst/>
            <a:gdLst/>
            <a:ahLst/>
            <a:cxnLst/>
            <a:rect l="l" t="t" r="r" b="b"/>
            <a:pathLst>
              <a:path w="1371462" h="1352604">
                <a:moveTo>
                  <a:pt x="0" y="0"/>
                </a:moveTo>
                <a:lnTo>
                  <a:pt x="1371462" y="0"/>
                </a:lnTo>
                <a:lnTo>
                  <a:pt x="1371462" y="1352604"/>
                </a:lnTo>
                <a:lnTo>
                  <a:pt x="0" y="1352604"/>
                </a:lnTo>
                <a:lnTo>
                  <a:pt x="0" y="0"/>
                </a:lnTo>
                <a:close/>
              </a:path>
            </a:pathLst>
          </a:custGeom>
          <a:blipFill>
            <a:blip r:embed="rId2"/>
            <a:stretch>
              <a:fillRect/>
            </a:stretch>
          </a:blipFill>
        </p:spPr>
      </p:sp>
      <p:sp>
        <p:nvSpPr>
          <p:cNvPr id="10" name="Freeform 10"/>
          <p:cNvSpPr/>
          <p:nvPr/>
        </p:nvSpPr>
        <p:spPr>
          <a:xfrm>
            <a:off x="138516" y="3415791"/>
            <a:ext cx="3170601" cy="5385309"/>
          </a:xfrm>
          <a:custGeom>
            <a:avLst/>
            <a:gdLst/>
            <a:ahLst/>
            <a:cxnLst/>
            <a:rect l="l" t="t" r="r" b="b"/>
            <a:pathLst>
              <a:path w="3170601" h="5385309">
                <a:moveTo>
                  <a:pt x="0" y="0"/>
                </a:moveTo>
                <a:lnTo>
                  <a:pt x="3170601" y="0"/>
                </a:lnTo>
                <a:lnTo>
                  <a:pt x="3170601" y="5385309"/>
                </a:lnTo>
                <a:lnTo>
                  <a:pt x="0" y="5385309"/>
                </a:lnTo>
                <a:lnTo>
                  <a:pt x="0" y="0"/>
                </a:lnTo>
                <a:close/>
              </a:path>
            </a:pathLst>
          </a:custGeom>
          <a:blipFill>
            <a:blip r:embed="rId5">
              <a:extLst>
                <a:ext uri="{96DAC541-7B7A-43D3-8B79-37D633B846F1}">
                  <asvg:svgBlip xmlns="" xmlns:asvg="http://schemas.microsoft.com/office/drawing/2016/SVG/main" r:embed="rId6"/>
                </a:ext>
              </a:extLst>
            </a:blip>
            <a:stretch>
              <a:fillRect/>
            </a:stretch>
          </a:blipFill>
        </p:spPr>
      </p:sp>
      <p:sp>
        <p:nvSpPr>
          <p:cNvPr id="11" name="Freeform 11"/>
          <p:cNvSpPr/>
          <p:nvPr/>
        </p:nvSpPr>
        <p:spPr>
          <a:xfrm>
            <a:off x="0" y="-183935"/>
            <a:ext cx="4561563" cy="4584485"/>
          </a:xfrm>
          <a:custGeom>
            <a:avLst/>
            <a:gdLst/>
            <a:ahLst/>
            <a:cxnLst/>
            <a:rect l="l" t="t" r="r" b="b"/>
            <a:pathLst>
              <a:path w="4561563" h="4584485">
                <a:moveTo>
                  <a:pt x="0" y="0"/>
                </a:moveTo>
                <a:lnTo>
                  <a:pt x="4561563" y="0"/>
                </a:lnTo>
                <a:lnTo>
                  <a:pt x="4561563" y="4584485"/>
                </a:lnTo>
                <a:lnTo>
                  <a:pt x="0" y="4584485"/>
                </a:lnTo>
                <a:lnTo>
                  <a:pt x="0" y="0"/>
                </a:lnTo>
                <a:close/>
              </a:path>
            </a:pathLst>
          </a:custGeom>
          <a:blipFill>
            <a:blip r:embed="rId7"/>
            <a:stretch>
              <a:fillRect/>
            </a:stretch>
          </a:blipFill>
        </p:spPr>
      </p:sp>
      <p:sp>
        <p:nvSpPr>
          <p:cNvPr id="12" name="Freeform 12"/>
          <p:cNvSpPr/>
          <p:nvPr/>
        </p:nvSpPr>
        <p:spPr>
          <a:xfrm>
            <a:off x="3309117" y="3776036"/>
            <a:ext cx="2907385" cy="4969889"/>
          </a:xfrm>
          <a:custGeom>
            <a:avLst/>
            <a:gdLst/>
            <a:ahLst/>
            <a:cxnLst/>
            <a:rect l="l" t="t" r="r" b="b"/>
            <a:pathLst>
              <a:path w="2907385" h="4969889">
                <a:moveTo>
                  <a:pt x="0" y="0"/>
                </a:moveTo>
                <a:lnTo>
                  <a:pt x="2907385" y="0"/>
                </a:lnTo>
                <a:lnTo>
                  <a:pt x="2907385" y="4969890"/>
                </a:lnTo>
                <a:lnTo>
                  <a:pt x="0" y="4969890"/>
                </a:lnTo>
                <a:lnTo>
                  <a:pt x="0" y="0"/>
                </a:lnTo>
                <a:close/>
              </a:path>
            </a:pathLst>
          </a:custGeom>
          <a:blipFill>
            <a:blip r:embed="rId8">
              <a:extLst>
                <a:ext uri="{96DAC541-7B7A-43D3-8B79-37D633B846F1}">
                  <asvg:svgBlip xmlns="" xmlns:asvg="http://schemas.microsoft.com/office/drawing/2016/SVG/main" r:embed="rId9"/>
                </a:ext>
              </a:extLst>
            </a:blip>
            <a:stretch>
              <a:fillRect/>
            </a:stretch>
          </a:blipFill>
        </p:spPr>
      </p:sp>
      <p:sp>
        <p:nvSpPr>
          <p:cNvPr id="13" name="Freeform 13"/>
          <p:cNvSpPr/>
          <p:nvPr/>
        </p:nvSpPr>
        <p:spPr>
          <a:xfrm>
            <a:off x="12059188" y="5863805"/>
            <a:ext cx="3115285" cy="3121230"/>
          </a:xfrm>
          <a:custGeom>
            <a:avLst/>
            <a:gdLst/>
            <a:ahLst/>
            <a:cxnLst/>
            <a:rect l="l" t="t" r="r" b="b"/>
            <a:pathLst>
              <a:path w="3115285" h="3121230">
                <a:moveTo>
                  <a:pt x="0" y="0"/>
                </a:moveTo>
                <a:lnTo>
                  <a:pt x="3115285" y="0"/>
                </a:lnTo>
                <a:lnTo>
                  <a:pt x="3115285" y="3121230"/>
                </a:lnTo>
                <a:lnTo>
                  <a:pt x="0" y="3121230"/>
                </a:lnTo>
                <a:lnTo>
                  <a:pt x="0" y="0"/>
                </a:lnTo>
                <a:close/>
              </a:path>
            </a:pathLst>
          </a:custGeom>
          <a:blipFill>
            <a:blip r:embed="rId10"/>
            <a:stretch>
              <a:fillRect/>
            </a:stretch>
          </a:blipFill>
        </p:spPr>
      </p:sp>
      <p:sp>
        <p:nvSpPr>
          <p:cNvPr id="14" name="Freeform 14"/>
          <p:cNvSpPr/>
          <p:nvPr/>
        </p:nvSpPr>
        <p:spPr>
          <a:xfrm>
            <a:off x="13335377" y="-336473"/>
            <a:ext cx="3969296" cy="7040880"/>
          </a:xfrm>
          <a:custGeom>
            <a:avLst/>
            <a:gdLst/>
            <a:ahLst/>
            <a:cxnLst/>
            <a:rect l="l" t="t" r="r" b="b"/>
            <a:pathLst>
              <a:path w="3969296" h="7040880">
                <a:moveTo>
                  <a:pt x="0" y="0"/>
                </a:moveTo>
                <a:lnTo>
                  <a:pt x="3969296" y="0"/>
                </a:lnTo>
                <a:lnTo>
                  <a:pt x="3969296" y="7040880"/>
                </a:lnTo>
                <a:lnTo>
                  <a:pt x="0" y="7040880"/>
                </a:lnTo>
                <a:lnTo>
                  <a:pt x="0" y="0"/>
                </a:lnTo>
                <a:close/>
              </a:path>
            </a:pathLst>
          </a:custGeom>
          <a:blipFill>
            <a:blip r:embed="rId11"/>
            <a:stretch>
              <a:fillRect/>
            </a:stretch>
          </a:blipFill>
        </p:spPr>
      </p:sp>
      <p:sp>
        <p:nvSpPr>
          <p:cNvPr id="15" name="Freeform 15"/>
          <p:cNvSpPr/>
          <p:nvPr/>
        </p:nvSpPr>
        <p:spPr>
          <a:xfrm>
            <a:off x="5225271" y="133021"/>
            <a:ext cx="3256354" cy="2420556"/>
          </a:xfrm>
          <a:custGeom>
            <a:avLst/>
            <a:gdLst/>
            <a:ahLst/>
            <a:cxnLst/>
            <a:rect l="l" t="t" r="r" b="b"/>
            <a:pathLst>
              <a:path w="3256354" h="2420556">
                <a:moveTo>
                  <a:pt x="0" y="0"/>
                </a:moveTo>
                <a:lnTo>
                  <a:pt x="3256354" y="0"/>
                </a:lnTo>
                <a:lnTo>
                  <a:pt x="3256354" y="2420556"/>
                </a:lnTo>
                <a:lnTo>
                  <a:pt x="0" y="2420556"/>
                </a:lnTo>
                <a:lnTo>
                  <a:pt x="0" y="0"/>
                </a:lnTo>
                <a:close/>
              </a:path>
            </a:pathLst>
          </a:custGeom>
          <a:blipFill>
            <a:blip r:embed="rId12"/>
            <a:stretch>
              <a:fillRect/>
            </a:stretch>
          </a:blipFill>
        </p:spPr>
      </p:sp>
      <p:pic>
        <p:nvPicPr>
          <p:cNvPr id="19" name="Picture 18"/>
          <p:cNvPicPr>
            <a:picLocks noChangeAspect="1"/>
          </p:cNvPicPr>
          <p:nvPr/>
        </p:nvPicPr>
        <p:blipFill>
          <a:blip r:embed="rId13"/>
          <a:stretch>
            <a:fillRect/>
          </a:stretch>
        </p:blipFill>
        <p:spPr>
          <a:xfrm>
            <a:off x="4635215" y="1951214"/>
            <a:ext cx="7730398" cy="5297883"/>
          </a:xfrm>
          <a:prstGeom prst="rect">
            <a:avLst/>
          </a:prstGeom>
        </p:spPr>
      </p:pic>
    </p:spTree>
    <p:extLst>
      <p:ext uri="{BB962C8B-B14F-4D97-AF65-F5344CB8AC3E}">
        <p14:creationId xmlns:p14="http://schemas.microsoft.com/office/powerpoint/2010/main" val="164190214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wipe(down)">
                                      <p:cBhvr>
                                        <p:cTn id="7"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BA0C1B"/>
        </a:solidFill>
        <a:effectLst/>
      </p:bgPr>
    </p:bg>
    <p:spTree>
      <p:nvGrpSpPr>
        <p:cNvPr id="1" name=""/>
        <p:cNvGrpSpPr/>
        <p:nvPr/>
      </p:nvGrpSpPr>
      <p:grpSpPr>
        <a:xfrm>
          <a:off x="0" y="0"/>
          <a:ext cx="0" cy="0"/>
          <a:chOff x="0" y="0"/>
          <a:chExt cx="0" cy="0"/>
        </a:xfrm>
      </p:grpSpPr>
      <p:sp>
        <p:nvSpPr>
          <p:cNvPr id="20" name="Rounded Rectangle 19"/>
          <p:cNvSpPr/>
          <p:nvPr/>
        </p:nvSpPr>
        <p:spPr>
          <a:xfrm>
            <a:off x="647700" y="514350"/>
            <a:ext cx="14249400" cy="1763018"/>
          </a:xfrm>
          <a:prstGeom prst="roundRect">
            <a:avLst/>
          </a:prstGeom>
          <a:solidFill>
            <a:schemeClr val="bg1"/>
          </a:solidFill>
          <a:ln w="38100">
            <a:solidFill>
              <a:schemeClr val="bg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p:cNvSpPr txBox="1"/>
          <p:nvPr/>
        </p:nvSpPr>
        <p:spPr>
          <a:xfrm>
            <a:off x="876300" y="672584"/>
            <a:ext cx="14020800" cy="1446550"/>
          </a:xfrm>
          <a:prstGeom prst="rect">
            <a:avLst/>
          </a:prstGeom>
          <a:noFill/>
        </p:spPr>
        <p:txBody>
          <a:bodyPr wrap="square" rtlCol="0">
            <a:spAutoFit/>
          </a:bodyPr>
          <a:lstStyle/>
          <a:p>
            <a:r>
              <a:rPr lang="en-US" sz="4400" b="1" i="1" u="sng" dirty="0" err="1" smtClean="0"/>
              <a:t>Đề</a:t>
            </a:r>
            <a:r>
              <a:rPr lang="en-US" sz="4400" b="1" i="1" u="sng" dirty="0" smtClean="0"/>
              <a:t> </a:t>
            </a:r>
            <a:r>
              <a:rPr lang="en-US" sz="4400" b="1" i="1" u="sng" dirty="0" err="1" smtClean="0"/>
              <a:t>bài</a:t>
            </a:r>
            <a:r>
              <a:rPr lang="en-US" sz="4400" b="1" i="1" u="sng" dirty="0" smtClean="0"/>
              <a:t>:</a:t>
            </a:r>
            <a:r>
              <a:rPr lang="en-US" sz="4400" b="1" dirty="0" smtClean="0"/>
              <a:t> </a:t>
            </a:r>
            <a:r>
              <a:rPr lang="en-US" sz="4400" dirty="0" err="1" smtClean="0"/>
              <a:t>Viết</a:t>
            </a:r>
            <a:r>
              <a:rPr lang="en-US" sz="4400" dirty="0" smtClean="0"/>
              <a:t> </a:t>
            </a:r>
            <a:r>
              <a:rPr lang="en-US" sz="4400" dirty="0" err="1" smtClean="0"/>
              <a:t>bài</a:t>
            </a:r>
            <a:r>
              <a:rPr lang="en-US" sz="4400" dirty="0" smtClean="0"/>
              <a:t> </a:t>
            </a:r>
            <a:r>
              <a:rPr lang="en-US" sz="4400" dirty="0" err="1" smtClean="0"/>
              <a:t>văn</a:t>
            </a:r>
            <a:r>
              <a:rPr lang="en-US" sz="4400" dirty="0" smtClean="0"/>
              <a:t> </a:t>
            </a:r>
            <a:r>
              <a:rPr lang="en-US" sz="4400" dirty="0" err="1" smtClean="0"/>
              <a:t>kể</a:t>
            </a:r>
            <a:r>
              <a:rPr lang="en-US" sz="4400" dirty="0" smtClean="0"/>
              <a:t> </a:t>
            </a:r>
            <a:r>
              <a:rPr lang="en-US" sz="4400" dirty="0" err="1" smtClean="0"/>
              <a:t>lại</a:t>
            </a:r>
            <a:r>
              <a:rPr lang="en-US" sz="4400" dirty="0" smtClean="0"/>
              <a:t> </a:t>
            </a:r>
            <a:r>
              <a:rPr lang="en-US" sz="4400" dirty="0" err="1" smtClean="0"/>
              <a:t>câu</a:t>
            </a:r>
            <a:r>
              <a:rPr lang="en-US" sz="4400" dirty="0" smtClean="0"/>
              <a:t> </a:t>
            </a:r>
            <a:r>
              <a:rPr lang="en-US" sz="4400" dirty="0" err="1" smtClean="0"/>
              <a:t>chuyện</a:t>
            </a:r>
            <a:r>
              <a:rPr lang="en-US" sz="4400" dirty="0" smtClean="0"/>
              <a:t> </a:t>
            </a:r>
            <a:r>
              <a:rPr lang="en-US" sz="4400" dirty="0" err="1" smtClean="0"/>
              <a:t>về</a:t>
            </a:r>
            <a:r>
              <a:rPr lang="en-US" sz="4400" dirty="0" smtClean="0"/>
              <a:t> </a:t>
            </a:r>
            <a:r>
              <a:rPr lang="en-US" sz="4400" dirty="0" err="1" smtClean="0"/>
              <a:t>một</a:t>
            </a:r>
            <a:r>
              <a:rPr lang="en-US" sz="4400" dirty="0" smtClean="0"/>
              <a:t> </a:t>
            </a:r>
            <a:r>
              <a:rPr lang="en-US" sz="4400" dirty="0" err="1" smtClean="0"/>
              <a:t>nhân</a:t>
            </a:r>
            <a:r>
              <a:rPr lang="en-US" sz="4400" dirty="0" smtClean="0"/>
              <a:t> </a:t>
            </a:r>
            <a:r>
              <a:rPr lang="en-US" sz="4400" dirty="0" err="1" smtClean="0"/>
              <a:t>vật</a:t>
            </a:r>
            <a:r>
              <a:rPr lang="en-US" sz="4400" dirty="0" smtClean="0"/>
              <a:t> </a:t>
            </a:r>
            <a:r>
              <a:rPr lang="en-US" sz="4400" dirty="0" err="1" smtClean="0"/>
              <a:t>lịch</a:t>
            </a:r>
            <a:r>
              <a:rPr lang="en-US" sz="4400" dirty="0" smtClean="0"/>
              <a:t> </a:t>
            </a:r>
            <a:r>
              <a:rPr lang="en-US" sz="4400" dirty="0" err="1" smtClean="0"/>
              <a:t>sử</a:t>
            </a:r>
            <a:r>
              <a:rPr lang="en-US" sz="4400" dirty="0" smtClean="0"/>
              <a:t> </a:t>
            </a:r>
            <a:r>
              <a:rPr lang="en-US" sz="4400" dirty="0" err="1" smtClean="0"/>
              <a:t>mà</a:t>
            </a:r>
            <a:r>
              <a:rPr lang="en-US" sz="4400" dirty="0" smtClean="0"/>
              <a:t> </a:t>
            </a:r>
            <a:r>
              <a:rPr lang="en-US" sz="4400" dirty="0" err="1" smtClean="0"/>
              <a:t>em</a:t>
            </a:r>
            <a:r>
              <a:rPr lang="en-US" sz="4400" dirty="0" smtClean="0"/>
              <a:t> </a:t>
            </a:r>
            <a:r>
              <a:rPr lang="en-US" sz="4400" dirty="0" err="1" smtClean="0"/>
              <a:t>đã</a:t>
            </a:r>
            <a:r>
              <a:rPr lang="en-US" sz="4400" dirty="0" smtClean="0"/>
              <a:t> </a:t>
            </a:r>
            <a:r>
              <a:rPr lang="en-US" sz="4400" dirty="0" err="1" smtClean="0"/>
              <a:t>đọc</a:t>
            </a:r>
            <a:r>
              <a:rPr lang="en-US" sz="4400" dirty="0" smtClean="0"/>
              <a:t>, </a:t>
            </a:r>
            <a:r>
              <a:rPr lang="en-US" sz="4400" dirty="0" err="1" smtClean="0"/>
              <a:t>đã</a:t>
            </a:r>
            <a:r>
              <a:rPr lang="en-US" sz="4400" dirty="0" smtClean="0"/>
              <a:t> </a:t>
            </a:r>
            <a:r>
              <a:rPr lang="en-US" sz="4400" dirty="0" err="1" smtClean="0"/>
              <a:t>nghe</a:t>
            </a:r>
            <a:r>
              <a:rPr lang="en-US" sz="4400" dirty="0" smtClean="0"/>
              <a:t>.</a:t>
            </a:r>
            <a:endParaRPr lang="en-US" sz="4400" dirty="0"/>
          </a:p>
        </p:txBody>
      </p:sp>
      <p:pic>
        <p:nvPicPr>
          <p:cNvPr id="1026" name="Picture 2" descr="Hồ Chí Minh - Người Kể Sử - Lịch sử Việt Nam"/>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153685" y="2664134"/>
            <a:ext cx="4191000" cy="5690592"/>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Câu hỏi về các nhân vật lịch sử"/>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367125" y="2638000"/>
            <a:ext cx="4301375" cy="5716726"/>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Võ Nguyên Giáp: Vị nhân tướng tận trung báo quốc"/>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824346" y="2638000"/>
            <a:ext cx="4195954" cy="574286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01059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randombar(horizontal)">
                                      <p:cBhvr>
                                        <p:cTn id="7" dur="500"/>
                                        <p:tgtEl>
                                          <p:spTgt spid="20"/>
                                        </p:tgtEl>
                                      </p:cBhvr>
                                    </p:animEffect>
                                  </p:childTnLst>
                                </p:cTn>
                              </p:par>
                              <p:par>
                                <p:cTn id="8" presetID="14" presetClass="entr" presetSubtype="10" fill="hold" grpId="0" nodeType="withEffect">
                                  <p:stCondLst>
                                    <p:cond delay="0"/>
                                  </p:stCondLst>
                                  <p:childTnLst>
                                    <p:set>
                                      <p:cBhvr>
                                        <p:cTn id="9" dur="1" fill="hold">
                                          <p:stCondLst>
                                            <p:cond delay="0"/>
                                          </p:stCondLst>
                                        </p:cTn>
                                        <p:tgtEl>
                                          <p:spTgt spid="19"/>
                                        </p:tgtEl>
                                        <p:attrNameLst>
                                          <p:attrName>style.visibility</p:attrName>
                                        </p:attrNameLst>
                                      </p:cBhvr>
                                      <p:to>
                                        <p:strVal val="visible"/>
                                      </p:to>
                                    </p:set>
                                    <p:animEffect transition="in" filter="randombar(horizontal)">
                                      <p:cBhvr>
                                        <p:cTn id="10" dur="500"/>
                                        <p:tgtEl>
                                          <p:spTgt spid="19"/>
                                        </p:tgtEl>
                                      </p:cBhvr>
                                    </p:animEffect>
                                  </p:childTnLst>
                                </p:cTn>
                              </p:par>
                              <p:par>
                                <p:cTn id="11" presetID="14" presetClass="entr" presetSubtype="10" fill="hold" nodeType="withEffect">
                                  <p:stCondLst>
                                    <p:cond delay="0"/>
                                  </p:stCondLst>
                                  <p:childTnLst>
                                    <p:set>
                                      <p:cBhvr>
                                        <p:cTn id="12" dur="1" fill="hold">
                                          <p:stCondLst>
                                            <p:cond delay="0"/>
                                          </p:stCondLst>
                                        </p:cTn>
                                        <p:tgtEl>
                                          <p:spTgt spid="1026"/>
                                        </p:tgtEl>
                                        <p:attrNameLst>
                                          <p:attrName>style.visibility</p:attrName>
                                        </p:attrNameLst>
                                      </p:cBhvr>
                                      <p:to>
                                        <p:strVal val="visible"/>
                                      </p:to>
                                    </p:set>
                                    <p:animEffect transition="in" filter="randombar(horizontal)">
                                      <p:cBhvr>
                                        <p:cTn id="13" dur="500"/>
                                        <p:tgtEl>
                                          <p:spTgt spid="1026"/>
                                        </p:tgtEl>
                                      </p:cBhvr>
                                    </p:animEffect>
                                  </p:childTnLst>
                                </p:cTn>
                              </p:par>
                              <p:par>
                                <p:cTn id="14" presetID="14" presetClass="entr" presetSubtype="10" fill="hold" nodeType="withEffect">
                                  <p:stCondLst>
                                    <p:cond delay="0"/>
                                  </p:stCondLst>
                                  <p:childTnLst>
                                    <p:set>
                                      <p:cBhvr>
                                        <p:cTn id="15" dur="1" fill="hold">
                                          <p:stCondLst>
                                            <p:cond delay="0"/>
                                          </p:stCondLst>
                                        </p:cTn>
                                        <p:tgtEl>
                                          <p:spTgt spid="1028"/>
                                        </p:tgtEl>
                                        <p:attrNameLst>
                                          <p:attrName>style.visibility</p:attrName>
                                        </p:attrNameLst>
                                      </p:cBhvr>
                                      <p:to>
                                        <p:strVal val="visible"/>
                                      </p:to>
                                    </p:set>
                                    <p:animEffect transition="in" filter="randombar(horizontal)">
                                      <p:cBhvr>
                                        <p:cTn id="16" dur="500"/>
                                        <p:tgtEl>
                                          <p:spTgt spid="1028"/>
                                        </p:tgtEl>
                                      </p:cBhvr>
                                    </p:animEffect>
                                  </p:childTnLst>
                                </p:cTn>
                              </p:par>
                              <p:par>
                                <p:cTn id="17" presetID="14" presetClass="entr" presetSubtype="10" fill="hold" nodeType="withEffect">
                                  <p:stCondLst>
                                    <p:cond delay="0"/>
                                  </p:stCondLst>
                                  <p:childTnLst>
                                    <p:set>
                                      <p:cBhvr>
                                        <p:cTn id="18" dur="1" fill="hold">
                                          <p:stCondLst>
                                            <p:cond delay="0"/>
                                          </p:stCondLst>
                                        </p:cTn>
                                        <p:tgtEl>
                                          <p:spTgt spid="1030"/>
                                        </p:tgtEl>
                                        <p:attrNameLst>
                                          <p:attrName>style.visibility</p:attrName>
                                        </p:attrNameLst>
                                      </p:cBhvr>
                                      <p:to>
                                        <p:strVal val="visible"/>
                                      </p:to>
                                    </p:set>
                                    <p:animEffect transition="in" filter="randombar(horizontal)">
                                      <p:cBhvr>
                                        <p:cTn id="19" dur="500"/>
                                        <p:tgtEl>
                                          <p:spTgt spid="10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19"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BA0C1B"/>
        </a:solidFill>
        <a:effectLst/>
      </p:bgPr>
    </p:bg>
    <p:spTree>
      <p:nvGrpSpPr>
        <p:cNvPr id="1" name=""/>
        <p:cNvGrpSpPr/>
        <p:nvPr/>
      </p:nvGrpSpPr>
      <p:grpSpPr>
        <a:xfrm>
          <a:off x="0" y="0"/>
          <a:ext cx="0" cy="0"/>
          <a:chOff x="0" y="0"/>
          <a:chExt cx="0" cy="0"/>
        </a:xfrm>
      </p:grpSpPr>
      <p:sp>
        <p:nvSpPr>
          <p:cNvPr id="19" name="Rounded Rectangle 18"/>
          <p:cNvSpPr/>
          <p:nvPr/>
        </p:nvSpPr>
        <p:spPr>
          <a:xfrm>
            <a:off x="495300" y="361950"/>
            <a:ext cx="14325600" cy="7924800"/>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p:cNvSpPr/>
          <p:nvPr/>
        </p:nvSpPr>
        <p:spPr>
          <a:xfrm>
            <a:off x="1257300" y="2038350"/>
            <a:ext cx="13182600" cy="5909310"/>
          </a:xfrm>
          <a:prstGeom prst="rect">
            <a:avLst/>
          </a:prstGeom>
        </p:spPr>
        <p:txBody>
          <a:bodyPr wrap="square">
            <a:spAutoFit/>
          </a:bodyPr>
          <a:lstStyle/>
          <a:p>
            <a:pPr algn="just">
              <a:lnSpc>
                <a:spcPct val="135000"/>
              </a:lnSpc>
              <a:spcAft>
                <a:spcPts val="0"/>
              </a:spcAft>
            </a:pPr>
            <a:r>
              <a:rPr lang="en-US" sz="4000" b="1" dirty="0"/>
              <a:t>+ </a:t>
            </a:r>
            <a:r>
              <a:rPr lang="en-US" sz="4000" b="1" dirty="0" err="1"/>
              <a:t>Chọn</a:t>
            </a:r>
            <a:r>
              <a:rPr lang="en-US" sz="4000" b="1" dirty="0"/>
              <a:t> </a:t>
            </a:r>
            <a:r>
              <a:rPr lang="en-US" sz="4000" b="1" dirty="0" err="1"/>
              <a:t>câu</a:t>
            </a:r>
            <a:r>
              <a:rPr lang="en-US" sz="4000" b="1" dirty="0"/>
              <a:t> </a:t>
            </a:r>
            <a:r>
              <a:rPr lang="en-US" sz="4000" b="1" dirty="0" err="1"/>
              <a:t>chuyện</a:t>
            </a:r>
            <a:r>
              <a:rPr lang="en-US" sz="4000" b="1" dirty="0"/>
              <a:t> </a:t>
            </a:r>
            <a:r>
              <a:rPr lang="en-US" sz="4000" b="1" dirty="0" err="1"/>
              <a:t>về</a:t>
            </a:r>
            <a:r>
              <a:rPr lang="en-US" sz="4000" b="1" dirty="0"/>
              <a:t> </a:t>
            </a:r>
            <a:r>
              <a:rPr lang="en-US" sz="4000" b="1" dirty="0" err="1"/>
              <a:t>một</a:t>
            </a:r>
            <a:r>
              <a:rPr lang="en-US" sz="4000" b="1" dirty="0"/>
              <a:t> </a:t>
            </a:r>
            <a:r>
              <a:rPr lang="en-US" sz="4000" b="1" dirty="0" err="1"/>
              <a:t>nhân</a:t>
            </a:r>
            <a:r>
              <a:rPr lang="en-US" sz="4000" b="1" dirty="0"/>
              <a:t> </a:t>
            </a:r>
            <a:r>
              <a:rPr lang="en-US" sz="4000" b="1" dirty="0" err="1"/>
              <a:t>vật</a:t>
            </a:r>
            <a:r>
              <a:rPr lang="en-US" sz="4000" b="1" dirty="0"/>
              <a:t> </a:t>
            </a:r>
            <a:r>
              <a:rPr lang="en-US" sz="4000" b="1" dirty="0" err="1"/>
              <a:t>lịch</a:t>
            </a:r>
            <a:r>
              <a:rPr lang="en-US" sz="4000" b="1" dirty="0"/>
              <a:t> </a:t>
            </a:r>
            <a:r>
              <a:rPr lang="en-US" sz="4000" b="1" dirty="0" err="1"/>
              <a:t>sử</a:t>
            </a:r>
            <a:r>
              <a:rPr lang="en-US" sz="4000" b="1" dirty="0"/>
              <a:t> </a:t>
            </a:r>
            <a:r>
              <a:rPr lang="en-US" sz="4000" b="1" dirty="0" err="1"/>
              <a:t>mà</a:t>
            </a:r>
            <a:r>
              <a:rPr lang="en-US" sz="4000" b="1" dirty="0"/>
              <a:t> </a:t>
            </a:r>
            <a:r>
              <a:rPr lang="en-US" sz="4000" b="1" dirty="0" err="1"/>
              <a:t>em</a:t>
            </a:r>
            <a:r>
              <a:rPr lang="en-US" sz="4000" b="1" dirty="0"/>
              <a:t> </a:t>
            </a:r>
            <a:r>
              <a:rPr lang="en-US" sz="4000" b="1" dirty="0" err="1"/>
              <a:t>yêu</a:t>
            </a:r>
            <a:r>
              <a:rPr lang="en-US" sz="4000" b="1" dirty="0"/>
              <a:t> </a:t>
            </a:r>
            <a:r>
              <a:rPr lang="en-US" sz="4000" b="1" dirty="0" err="1"/>
              <a:t>thích</a:t>
            </a:r>
            <a:r>
              <a:rPr lang="en-US" sz="4000" b="1" dirty="0" smtClean="0"/>
              <a:t>.</a:t>
            </a:r>
          </a:p>
          <a:p>
            <a:pPr algn="just">
              <a:lnSpc>
                <a:spcPct val="135000"/>
              </a:lnSpc>
              <a:spcAft>
                <a:spcPts val="0"/>
              </a:spcAft>
            </a:pPr>
            <a:r>
              <a:rPr lang="en-US" sz="4000" i="1" dirty="0" err="1"/>
              <a:t>Gợi</a:t>
            </a:r>
            <a:r>
              <a:rPr lang="en-US" sz="4000" i="1" dirty="0"/>
              <a:t> ý: </a:t>
            </a:r>
            <a:r>
              <a:rPr lang="en-US" sz="4000" i="1" dirty="0" err="1"/>
              <a:t>Câu</a:t>
            </a:r>
            <a:r>
              <a:rPr lang="en-US" sz="4000" i="1" dirty="0"/>
              <a:t> </a:t>
            </a:r>
            <a:r>
              <a:rPr lang="en-US" sz="4000" i="1" dirty="0" err="1"/>
              <a:t>chuyện</a:t>
            </a:r>
            <a:r>
              <a:rPr lang="en-US" sz="4000" i="1" dirty="0"/>
              <a:t> </a:t>
            </a:r>
            <a:r>
              <a:rPr lang="en-US" sz="4000" i="1" dirty="0" err="1"/>
              <a:t>kể</a:t>
            </a:r>
            <a:r>
              <a:rPr lang="en-US" sz="4000" i="1" dirty="0"/>
              <a:t> </a:t>
            </a:r>
            <a:r>
              <a:rPr lang="en-US" sz="4000" i="1" dirty="0" err="1"/>
              <a:t>về</a:t>
            </a:r>
            <a:r>
              <a:rPr lang="en-US" sz="4000" i="1" dirty="0"/>
              <a:t> </a:t>
            </a:r>
            <a:r>
              <a:rPr lang="en-US" sz="4000" i="1" dirty="0" err="1"/>
              <a:t>Trần</a:t>
            </a:r>
            <a:r>
              <a:rPr lang="en-US" sz="4000" i="1" dirty="0"/>
              <a:t> </a:t>
            </a:r>
            <a:r>
              <a:rPr lang="en-US" sz="4000" i="1" dirty="0" err="1"/>
              <a:t>Quốc</a:t>
            </a:r>
            <a:r>
              <a:rPr lang="en-US" sz="4000" i="1" dirty="0"/>
              <a:t> </a:t>
            </a:r>
            <a:r>
              <a:rPr lang="en-US" sz="4000" i="1" dirty="0" err="1"/>
              <a:t>Toản</a:t>
            </a:r>
            <a:r>
              <a:rPr lang="en-US" sz="4000" i="1" dirty="0"/>
              <a:t>, </a:t>
            </a:r>
            <a:r>
              <a:rPr lang="en-US" sz="4000" i="1" dirty="0" err="1"/>
              <a:t>Phạm</a:t>
            </a:r>
            <a:r>
              <a:rPr lang="en-US" sz="4000" i="1" dirty="0"/>
              <a:t> </a:t>
            </a:r>
            <a:r>
              <a:rPr lang="en-US" sz="4000" i="1" dirty="0" err="1"/>
              <a:t>Ngũ</a:t>
            </a:r>
            <a:r>
              <a:rPr lang="en-US" sz="4000" i="1" dirty="0"/>
              <a:t> </a:t>
            </a:r>
            <a:r>
              <a:rPr lang="en-US" sz="4000" i="1" dirty="0" err="1"/>
              <a:t>Lão</a:t>
            </a:r>
            <a:r>
              <a:rPr lang="en-US" sz="4000" i="1" dirty="0"/>
              <a:t>, </a:t>
            </a:r>
            <a:r>
              <a:rPr lang="en-US" sz="4000" i="1" dirty="0" err="1"/>
              <a:t>Yết</a:t>
            </a:r>
            <a:r>
              <a:rPr lang="en-US" sz="4000" i="1" dirty="0"/>
              <a:t> </a:t>
            </a:r>
            <a:r>
              <a:rPr lang="en-US" sz="4000" i="1" dirty="0" err="1"/>
              <a:t>Kiêu</a:t>
            </a:r>
            <a:r>
              <a:rPr lang="en-US" sz="4000" i="1" dirty="0"/>
              <a:t>, </a:t>
            </a:r>
            <a:r>
              <a:rPr lang="en-US" sz="4000" i="1" dirty="0" err="1"/>
              <a:t>Lê</a:t>
            </a:r>
            <a:r>
              <a:rPr lang="en-US" sz="4000" i="1" dirty="0"/>
              <a:t> Lai, Nguyễn </a:t>
            </a:r>
            <a:r>
              <a:rPr lang="en-US" sz="4000" i="1" dirty="0" err="1"/>
              <a:t>Trung</a:t>
            </a:r>
            <a:r>
              <a:rPr lang="en-US" sz="4000" i="1" dirty="0"/>
              <a:t> </a:t>
            </a:r>
            <a:r>
              <a:rPr lang="en-US" sz="4000" i="1" dirty="0" err="1"/>
              <a:t>Trực</a:t>
            </a:r>
            <a:r>
              <a:rPr lang="en-US" sz="4000" i="1" dirty="0"/>
              <a:t>, </a:t>
            </a:r>
            <a:r>
              <a:rPr lang="en-US" sz="4000" i="1" dirty="0" err="1"/>
              <a:t>Hồ</a:t>
            </a:r>
            <a:r>
              <a:rPr lang="en-US" sz="4000" i="1" dirty="0"/>
              <a:t> </a:t>
            </a:r>
            <a:r>
              <a:rPr lang="en-US" sz="4000" i="1" dirty="0" err="1"/>
              <a:t>Chí</a:t>
            </a:r>
            <a:r>
              <a:rPr lang="en-US" sz="4000" i="1" dirty="0"/>
              <a:t> Minh, Kim </a:t>
            </a:r>
            <a:r>
              <a:rPr lang="en-US" sz="4000" i="1" dirty="0" err="1"/>
              <a:t>Đồng</a:t>
            </a:r>
            <a:r>
              <a:rPr lang="en-US" sz="4000" i="1" dirty="0"/>
              <a:t>, Nguyễn </a:t>
            </a:r>
            <a:r>
              <a:rPr lang="en-US" sz="4000" i="1" dirty="0" err="1"/>
              <a:t>Văn</a:t>
            </a:r>
            <a:r>
              <a:rPr lang="en-US" sz="4000" i="1" dirty="0"/>
              <a:t> </a:t>
            </a:r>
            <a:r>
              <a:rPr lang="en-US" sz="4000" i="1" dirty="0" err="1"/>
              <a:t>Trỗi</a:t>
            </a:r>
            <a:r>
              <a:rPr lang="en-US" sz="4000" i="1" dirty="0"/>
              <a:t>,...</a:t>
            </a:r>
            <a:endParaRPr lang="en-US" sz="4000" dirty="0"/>
          </a:p>
          <a:p>
            <a:pPr algn="just">
              <a:lnSpc>
                <a:spcPct val="135000"/>
              </a:lnSpc>
              <a:spcAft>
                <a:spcPts val="0"/>
              </a:spcAft>
            </a:pPr>
            <a:r>
              <a:rPr lang="en-US" sz="4000" b="1" dirty="0"/>
              <a:t>+ </a:t>
            </a:r>
            <a:r>
              <a:rPr lang="en-US" sz="4000" b="1" dirty="0" err="1"/>
              <a:t>Câu</a:t>
            </a:r>
            <a:r>
              <a:rPr lang="en-US" sz="4000" b="1" dirty="0"/>
              <a:t> </a:t>
            </a:r>
            <a:r>
              <a:rPr lang="en-US" sz="4000" b="1" dirty="0" err="1"/>
              <a:t>chuyện</a:t>
            </a:r>
            <a:r>
              <a:rPr lang="en-US" sz="4000" b="1" dirty="0"/>
              <a:t> </a:t>
            </a:r>
            <a:r>
              <a:rPr lang="en-US" sz="4000" b="1" dirty="0" err="1"/>
              <a:t>có</a:t>
            </a:r>
            <a:r>
              <a:rPr lang="en-US" sz="4000" b="1" dirty="0"/>
              <a:t> </a:t>
            </a:r>
            <a:r>
              <a:rPr lang="en-US" sz="4000" b="1" dirty="0" err="1"/>
              <a:t>mở</a:t>
            </a:r>
            <a:r>
              <a:rPr lang="en-US" sz="4000" b="1" dirty="0"/>
              <a:t> </a:t>
            </a:r>
            <a:r>
              <a:rPr lang="en-US" sz="4000" b="1" dirty="0" err="1"/>
              <a:t>đầu</a:t>
            </a:r>
            <a:r>
              <a:rPr lang="en-US" sz="4000" b="1" dirty="0"/>
              <a:t>, </a:t>
            </a:r>
            <a:r>
              <a:rPr lang="en-US" sz="4000" b="1" dirty="0" err="1"/>
              <a:t>diễn</a:t>
            </a:r>
            <a:r>
              <a:rPr lang="en-US" sz="4000" b="1" dirty="0"/>
              <a:t> </a:t>
            </a:r>
            <a:r>
              <a:rPr lang="en-US" sz="4000" b="1" dirty="0" err="1"/>
              <a:t>biến</a:t>
            </a:r>
            <a:r>
              <a:rPr lang="en-US" sz="4000" b="1" dirty="0"/>
              <a:t> </a:t>
            </a:r>
            <a:r>
              <a:rPr lang="en-US" sz="4000" b="1" dirty="0" err="1"/>
              <a:t>và</a:t>
            </a:r>
            <a:r>
              <a:rPr lang="en-US" sz="4000" b="1" dirty="0"/>
              <a:t> </a:t>
            </a:r>
            <a:r>
              <a:rPr lang="en-US" sz="4000" b="1" dirty="0" err="1"/>
              <a:t>kết</a:t>
            </a:r>
            <a:r>
              <a:rPr lang="en-US" sz="4000" b="1" dirty="0"/>
              <a:t> </a:t>
            </a:r>
            <a:r>
              <a:rPr lang="en-US" sz="4000" b="1" dirty="0" err="1"/>
              <a:t>thúc</a:t>
            </a:r>
            <a:r>
              <a:rPr lang="en-US" sz="4000" b="1" dirty="0"/>
              <a:t> </a:t>
            </a:r>
            <a:r>
              <a:rPr lang="en-US" sz="4000" b="1" dirty="0" err="1"/>
              <a:t>thế</a:t>
            </a:r>
            <a:r>
              <a:rPr lang="en-US" sz="4000" b="1" dirty="0"/>
              <a:t> </a:t>
            </a:r>
            <a:r>
              <a:rPr lang="en-US" sz="4000" b="1" dirty="0" err="1"/>
              <a:t>nào</a:t>
            </a:r>
            <a:r>
              <a:rPr lang="en-US" sz="4000" b="1" dirty="0"/>
              <a:t>?</a:t>
            </a:r>
          </a:p>
          <a:p>
            <a:pPr algn="just">
              <a:lnSpc>
                <a:spcPct val="135000"/>
              </a:lnSpc>
              <a:spcAft>
                <a:spcPts val="0"/>
              </a:spcAft>
            </a:pPr>
            <a:r>
              <a:rPr lang="en-US" sz="4000" b="1" dirty="0"/>
              <a:t>+ </a:t>
            </a:r>
            <a:r>
              <a:rPr lang="en-US" sz="4000" b="1" dirty="0" err="1"/>
              <a:t>Nhân</a:t>
            </a:r>
            <a:r>
              <a:rPr lang="en-US" sz="4000" b="1" dirty="0"/>
              <a:t> </a:t>
            </a:r>
            <a:r>
              <a:rPr lang="en-US" sz="4000" b="1" dirty="0" err="1"/>
              <a:t>vật</a:t>
            </a:r>
            <a:r>
              <a:rPr lang="en-US" sz="4000" b="1" dirty="0"/>
              <a:t> </a:t>
            </a:r>
            <a:r>
              <a:rPr lang="en-US" sz="4000" b="1" dirty="0" err="1"/>
              <a:t>lịch</a:t>
            </a:r>
            <a:r>
              <a:rPr lang="en-US" sz="4000" b="1" dirty="0"/>
              <a:t> </a:t>
            </a:r>
            <a:r>
              <a:rPr lang="en-US" sz="4000" b="1" dirty="0" err="1"/>
              <a:t>sử</a:t>
            </a:r>
            <a:r>
              <a:rPr lang="en-US" sz="4000" b="1" dirty="0"/>
              <a:t> </a:t>
            </a:r>
            <a:r>
              <a:rPr lang="en-US" sz="4000" b="1" dirty="0" err="1"/>
              <a:t>có</a:t>
            </a:r>
            <a:r>
              <a:rPr lang="en-US" sz="4000" b="1" dirty="0"/>
              <a:t> </a:t>
            </a:r>
            <a:r>
              <a:rPr lang="en-US" sz="4000" b="1" dirty="0" err="1"/>
              <a:t>những</a:t>
            </a:r>
            <a:r>
              <a:rPr lang="en-US" sz="4000" b="1" dirty="0"/>
              <a:t> </a:t>
            </a:r>
            <a:r>
              <a:rPr lang="en-US" sz="4000" b="1" dirty="0" err="1"/>
              <a:t>đóng</a:t>
            </a:r>
            <a:r>
              <a:rPr lang="en-US" sz="4000" b="1" dirty="0"/>
              <a:t> </a:t>
            </a:r>
            <a:r>
              <a:rPr lang="en-US" sz="4000" b="1" dirty="0" err="1"/>
              <a:t>góp</a:t>
            </a:r>
            <a:r>
              <a:rPr lang="en-US" sz="4000" b="1" dirty="0"/>
              <a:t> </a:t>
            </a:r>
            <a:r>
              <a:rPr lang="en-US" sz="4000" b="1" dirty="0" err="1"/>
              <a:t>gì</a:t>
            </a:r>
            <a:r>
              <a:rPr lang="en-US" sz="4000" b="1" dirty="0"/>
              <a:t> </a:t>
            </a:r>
            <a:r>
              <a:rPr lang="en-US" sz="4000" b="1" dirty="0" err="1"/>
              <a:t>cho</a:t>
            </a:r>
            <a:r>
              <a:rPr lang="en-US" sz="4000" b="1" dirty="0"/>
              <a:t> </a:t>
            </a:r>
            <a:r>
              <a:rPr lang="en-US" sz="4000" b="1" dirty="0" err="1"/>
              <a:t>đất</a:t>
            </a:r>
            <a:r>
              <a:rPr lang="en-US" sz="4000" b="1" dirty="0"/>
              <a:t> </a:t>
            </a:r>
            <a:r>
              <a:rPr lang="en-US" sz="4000" b="1" dirty="0" err="1"/>
              <a:t>nước</a:t>
            </a:r>
            <a:r>
              <a:rPr lang="en-US" sz="4000" b="1" dirty="0"/>
              <a:t>?</a:t>
            </a:r>
          </a:p>
          <a:p>
            <a:pPr algn="just">
              <a:lnSpc>
                <a:spcPct val="135000"/>
              </a:lnSpc>
              <a:spcAft>
                <a:spcPts val="0"/>
              </a:spcAft>
            </a:pPr>
            <a:r>
              <a:rPr lang="en-US" sz="4000" b="1" dirty="0"/>
              <a:t>+ </a:t>
            </a:r>
            <a:r>
              <a:rPr lang="en-US" sz="4000" b="1" dirty="0" err="1"/>
              <a:t>Em</a:t>
            </a:r>
            <a:r>
              <a:rPr lang="en-US" sz="4000" b="1" dirty="0"/>
              <a:t> </a:t>
            </a:r>
            <a:r>
              <a:rPr lang="en-US" sz="4000" b="1" dirty="0" err="1"/>
              <a:t>có</a:t>
            </a:r>
            <a:r>
              <a:rPr lang="en-US" sz="4000" b="1" dirty="0"/>
              <a:t> </a:t>
            </a:r>
            <a:r>
              <a:rPr lang="en-US" sz="4000" b="1" dirty="0" err="1"/>
              <a:t>cảm</a:t>
            </a:r>
            <a:r>
              <a:rPr lang="en-US" sz="4000" b="1" dirty="0"/>
              <a:t> </a:t>
            </a:r>
            <a:r>
              <a:rPr lang="en-US" sz="4000" b="1" dirty="0" err="1"/>
              <a:t>nghĩ</a:t>
            </a:r>
            <a:r>
              <a:rPr lang="en-US" sz="4000" b="1" dirty="0"/>
              <a:t> </a:t>
            </a:r>
            <a:r>
              <a:rPr lang="en-US" sz="4000" b="1" dirty="0" err="1"/>
              <a:t>như</a:t>
            </a:r>
            <a:r>
              <a:rPr lang="en-US" sz="4000" b="1" dirty="0"/>
              <a:t> </a:t>
            </a:r>
            <a:r>
              <a:rPr lang="en-US" sz="4000" b="1" dirty="0" err="1"/>
              <a:t>thế</a:t>
            </a:r>
            <a:r>
              <a:rPr lang="en-US" sz="4000" b="1" dirty="0"/>
              <a:t> </a:t>
            </a:r>
            <a:r>
              <a:rPr lang="en-US" sz="4000" b="1" dirty="0" err="1"/>
              <a:t>nào</a:t>
            </a:r>
            <a:r>
              <a:rPr lang="en-US" sz="4000" b="1" dirty="0"/>
              <a:t> </a:t>
            </a:r>
            <a:r>
              <a:rPr lang="en-US" sz="4000" b="1" dirty="0" err="1"/>
              <a:t>về</a:t>
            </a:r>
            <a:r>
              <a:rPr lang="en-US" sz="4000" b="1" dirty="0"/>
              <a:t> </a:t>
            </a:r>
            <a:r>
              <a:rPr lang="en-US" sz="4000" b="1" dirty="0" err="1"/>
              <a:t>nhân</a:t>
            </a:r>
            <a:r>
              <a:rPr lang="en-US" sz="4000" b="1" dirty="0"/>
              <a:t> </a:t>
            </a:r>
            <a:r>
              <a:rPr lang="en-US" sz="4000" b="1" dirty="0" err="1"/>
              <a:t>vật</a:t>
            </a:r>
            <a:r>
              <a:rPr lang="en-US" sz="4000" b="1" dirty="0"/>
              <a:t> </a:t>
            </a:r>
            <a:r>
              <a:rPr lang="en-US" sz="4000" b="1" dirty="0" err="1"/>
              <a:t>và</a:t>
            </a:r>
            <a:r>
              <a:rPr lang="en-US" sz="4000" b="1" dirty="0"/>
              <a:t> </a:t>
            </a:r>
            <a:r>
              <a:rPr lang="en-US" sz="4000" b="1" dirty="0" err="1"/>
              <a:t>câu</a:t>
            </a:r>
            <a:r>
              <a:rPr lang="en-US" sz="4000" b="1" dirty="0"/>
              <a:t> </a:t>
            </a:r>
            <a:r>
              <a:rPr lang="en-US" sz="4000" b="1" dirty="0" err="1"/>
              <a:t>chuyện</a:t>
            </a:r>
            <a:r>
              <a:rPr lang="en-US" sz="4000" b="1" dirty="0"/>
              <a:t>?</a:t>
            </a:r>
            <a:endParaRPr lang="en-US" sz="4000" b="1" dirty="0">
              <a:latin typeface="Times New Roman" panose="02020603050405020304" pitchFamily="18" charset="0"/>
              <a:ea typeface="Calibri" panose="020F0502020204030204" pitchFamily="34" charset="0"/>
              <a:cs typeface="Times New Roman" panose="02020603050405020304" pitchFamily="18" charset="0"/>
            </a:endParaRPr>
          </a:p>
        </p:txBody>
      </p:sp>
      <p:pic>
        <p:nvPicPr>
          <p:cNvPr id="7" name="Picture 6"/>
          <p:cNvPicPr>
            <a:picLocks noChangeAspect="1"/>
          </p:cNvPicPr>
          <p:nvPr/>
        </p:nvPicPr>
        <p:blipFill>
          <a:blip r:embed="rId2"/>
          <a:stretch>
            <a:fillRect/>
          </a:stretch>
        </p:blipFill>
        <p:spPr>
          <a:xfrm>
            <a:off x="4991100" y="334662"/>
            <a:ext cx="5127458" cy="2298892"/>
          </a:xfrm>
          <a:prstGeom prst="rect">
            <a:avLst/>
          </a:prstGeom>
        </p:spPr>
      </p:pic>
      <p:sp>
        <p:nvSpPr>
          <p:cNvPr id="11" name="Freeform 11"/>
          <p:cNvSpPr/>
          <p:nvPr/>
        </p:nvSpPr>
        <p:spPr>
          <a:xfrm>
            <a:off x="1" y="-183935"/>
            <a:ext cx="2857500" cy="2755685"/>
          </a:xfrm>
          <a:custGeom>
            <a:avLst/>
            <a:gdLst/>
            <a:ahLst/>
            <a:cxnLst/>
            <a:rect l="l" t="t" r="r" b="b"/>
            <a:pathLst>
              <a:path w="4561563" h="4584485">
                <a:moveTo>
                  <a:pt x="0" y="0"/>
                </a:moveTo>
                <a:lnTo>
                  <a:pt x="4561563" y="0"/>
                </a:lnTo>
                <a:lnTo>
                  <a:pt x="4561563" y="4584485"/>
                </a:lnTo>
                <a:lnTo>
                  <a:pt x="0" y="4584485"/>
                </a:lnTo>
                <a:lnTo>
                  <a:pt x="0" y="0"/>
                </a:lnTo>
                <a:close/>
              </a:path>
            </a:pathLst>
          </a:custGeom>
          <a:blipFill>
            <a:blip r:embed="rId3"/>
            <a:stretch>
              <a:fillRect/>
            </a:stretch>
          </a:blipFill>
        </p:spPr>
      </p:sp>
    </p:spTree>
    <p:extLst>
      <p:ext uri="{BB962C8B-B14F-4D97-AF65-F5344CB8AC3E}">
        <p14:creationId xmlns:p14="http://schemas.microsoft.com/office/powerpoint/2010/main" val="180082819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randombar(horizontal)">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ipe(up)">
                                      <p:cBhvr>
                                        <p:cTn id="1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BA0C1B"/>
        </a:solidFill>
        <a:effectLst/>
      </p:bgPr>
    </p:bg>
    <p:spTree>
      <p:nvGrpSpPr>
        <p:cNvPr id="1" name=""/>
        <p:cNvGrpSpPr/>
        <p:nvPr/>
      </p:nvGrpSpPr>
      <p:grpSpPr>
        <a:xfrm>
          <a:off x="0" y="0"/>
          <a:ext cx="0" cy="0"/>
          <a:chOff x="0" y="0"/>
          <a:chExt cx="0" cy="0"/>
        </a:xfrm>
      </p:grpSpPr>
      <p:sp>
        <p:nvSpPr>
          <p:cNvPr id="19" name="Rounded Rectangle 18"/>
          <p:cNvSpPr/>
          <p:nvPr/>
        </p:nvSpPr>
        <p:spPr>
          <a:xfrm>
            <a:off x="495300" y="209550"/>
            <a:ext cx="14630400" cy="8305800"/>
          </a:xfrm>
          <a:prstGeom prst="roundRect">
            <a:avLst>
              <a:gd name="adj" fmla="val 5129"/>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ounded Rectangle 15"/>
          <p:cNvSpPr/>
          <p:nvPr/>
        </p:nvSpPr>
        <p:spPr>
          <a:xfrm>
            <a:off x="790575" y="6773755"/>
            <a:ext cx="14182725" cy="1512846"/>
          </a:xfrm>
          <a:prstGeom prst="roundRect">
            <a:avLst>
              <a:gd name="adj" fmla="val 4361"/>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ounded Rectangle 7"/>
          <p:cNvSpPr/>
          <p:nvPr/>
        </p:nvSpPr>
        <p:spPr>
          <a:xfrm>
            <a:off x="790575" y="438299"/>
            <a:ext cx="5267325" cy="533251"/>
          </a:xfrm>
          <a:prstGeom prst="roundRect">
            <a:avLst/>
          </a:prstGeom>
          <a:solidFill>
            <a:schemeClr val="accent1">
              <a:alpha val="5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ounded Rectangle 11"/>
          <p:cNvSpPr/>
          <p:nvPr/>
        </p:nvSpPr>
        <p:spPr>
          <a:xfrm>
            <a:off x="790575" y="895350"/>
            <a:ext cx="14182725" cy="5181600"/>
          </a:xfrm>
          <a:prstGeom prst="roundRect">
            <a:avLst>
              <a:gd name="adj" fmla="val 4361"/>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ounded Rectangle 13"/>
          <p:cNvSpPr/>
          <p:nvPr/>
        </p:nvSpPr>
        <p:spPr>
          <a:xfrm>
            <a:off x="790575" y="6000749"/>
            <a:ext cx="14182725" cy="914401"/>
          </a:xfrm>
          <a:prstGeom prst="roundRect">
            <a:avLst>
              <a:gd name="adj" fmla="val 4361"/>
            </a:avLst>
          </a:prstGeom>
          <a:solidFill>
            <a:schemeClr val="accent4">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876300" y="438299"/>
            <a:ext cx="14039850" cy="7848302"/>
          </a:xfrm>
          <a:prstGeom prst="rect">
            <a:avLst/>
          </a:prstGeom>
        </p:spPr>
        <p:txBody>
          <a:bodyPr wrap="square">
            <a:spAutoFit/>
          </a:bodyPr>
          <a:lstStyle/>
          <a:p>
            <a:pPr algn="just"/>
            <a:r>
              <a:rPr lang="vi-VN" sz="2800" b="1" dirty="0">
                <a:solidFill>
                  <a:srgbClr val="000000"/>
                </a:solidFill>
                <a:latin typeface="Calibri" panose="020F0502020204030204" pitchFamily="34" charset="0"/>
                <a:ea typeface="Calibri" panose="020F0502020204030204" pitchFamily="34" charset="0"/>
                <a:cs typeface="Calibri" panose="020F0502020204030204" pitchFamily="34" charset="0"/>
              </a:rPr>
              <a:t>- Câu chuyện kể về anh Kim Đồng.</a:t>
            </a:r>
          </a:p>
          <a:p>
            <a:pPr algn="just"/>
            <a:r>
              <a:rPr lang="vi-VN" sz="2800" b="1" i="1" dirty="0">
                <a:solidFill>
                  <a:srgbClr val="000000"/>
                </a:solidFill>
                <a:latin typeface="Calibri" panose="020F0502020204030204" pitchFamily="34" charset="0"/>
                <a:ea typeface="Calibri" panose="020F0502020204030204" pitchFamily="34" charset="0"/>
                <a:cs typeface="Calibri" panose="020F0502020204030204" pitchFamily="34" charset="0"/>
              </a:rPr>
              <a:t>- Mở đầu: </a:t>
            </a:r>
            <a:r>
              <a:rPr lang="vi-VN" sz="2800" dirty="0">
                <a:solidFill>
                  <a:srgbClr val="000000"/>
                </a:solidFill>
                <a:latin typeface="Calibri" panose="020F0502020204030204" pitchFamily="34" charset="0"/>
                <a:ea typeface="Calibri" panose="020F0502020204030204" pitchFamily="34" charset="0"/>
                <a:cs typeface="Calibri" panose="020F0502020204030204" pitchFamily="34" charset="0"/>
              </a:rPr>
              <a:t>Một lần, sau khi làm nhiệm vụ dẫn cán bộ vào căn cứ, Kim Đồng đang trên đường trở về nhà thì nghe có tiếng động lạ ở trong rừng.</a:t>
            </a:r>
          </a:p>
          <a:p>
            <a:pPr algn="just"/>
            <a:r>
              <a:rPr lang="vi-VN" sz="2800" b="1" i="1" dirty="0">
                <a:solidFill>
                  <a:srgbClr val="000000"/>
                </a:solidFill>
                <a:latin typeface="Calibri" panose="020F0502020204030204" pitchFamily="34" charset="0"/>
                <a:ea typeface="Calibri" panose="020F0502020204030204" pitchFamily="34" charset="0"/>
                <a:cs typeface="Calibri" panose="020F0502020204030204" pitchFamily="34" charset="0"/>
              </a:rPr>
              <a:t>- Diễn biến:</a:t>
            </a:r>
          </a:p>
          <a:p>
            <a:pPr algn="just"/>
            <a:r>
              <a:rPr lang="vi-VN" sz="2800" dirty="0">
                <a:solidFill>
                  <a:srgbClr val="000000"/>
                </a:solidFill>
                <a:latin typeface="Calibri" panose="020F0502020204030204" pitchFamily="34" charset="0"/>
                <a:ea typeface="Calibri" panose="020F0502020204030204" pitchFamily="34" charset="0"/>
                <a:cs typeface="Calibri" panose="020F0502020204030204" pitchFamily="34" charset="0"/>
              </a:rPr>
              <a:t>+ Kim Đồng liền rủ Cao Sơn tìm cách báo động cho các anh cán bộ đang ở trong xóm biết.</a:t>
            </a:r>
          </a:p>
          <a:p>
            <a:pPr algn="just"/>
            <a:r>
              <a:rPr lang="vi-VN" sz="2800" dirty="0">
                <a:solidFill>
                  <a:srgbClr val="000000"/>
                </a:solidFill>
                <a:latin typeface="Calibri" panose="020F0502020204030204" pitchFamily="34" charset="0"/>
                <a:ea typeface="Calibri" panose="020F0502020204030204" pitchFamily="34" charset="0"/>
                <a:cs typeface="Calibri" panose="020F0502020204030204" pitchFamily="34" charset="0"/>
              </a:rPr>
              <a:t>+ Sau khi quan sát, Kim Đồng đã nhìn thấy bọn lính đang lợi dụng sương mù phục kích trên đường vào xóm và im lặng đợi bắt người.</a:t>
            </a:r>
          </a:p>
          <a:p>
            <a:pPr algn="just"/>
            <a:r>
              <a:rPr lang="vi-VN" sz="2800" dirty="0">
                <a:solidFill>
                  <a:srgbClr val="000000"/>
                </a:solidFill>
                <a:latin typeface="Calibri" panose="020F0502020204030204" pitchFamily="34" charset="0"/>
                <a:ea typeface="Calibri" panose="020F0502020204030204" pitchFamily="34" charset="0"/>
                <a:cs typeface="Calibri" panose="020F0502020204030204" pitchFamily="34" charset="0"/>
              </a:rPr>
              <a:t>+ Kim Đồng bảo Cao Sơn lùi về phía sau, chạy về báo cáo.</a:t>
            </a:r>
          </a:p>
          <a:p>
            <a:pPr algn="just"/>
            <a:r>
              <a:rPr lang="vi-VN" sz="2800" dirty="0">
                <a:solidFill>
                  <a:srgbClr val="000000"/>
                </a:solidFill>
                <a:latin typeface="Calibri" panose="020F0502020204030204" pitchFamily="34" charset="0"/>
                <a:ea typeface="Calibri" panose="020F0502020204030204" pitchFamily="34" charset="0"/>
                <a:cs typeface="Calibri" panose="020F0502020204030204" pitchFamily="34" charset="0"/>
              </a:rPr>
              <a:t>+ Đợi cho bạn đi rồi, Kim Đồng ngắm kĩ địa hình, để chạy vọt qua suối, lên phía rừng. Như vậy, bọn lính sẽ phải nổ súng hoặc kêu lên. Chúng nó sẽ bị lộ.</a:t>
            </a:r>
          </a:p>
          <a:p>
            <a:pPr algn="just"/>
            <a:r>
              <a:rPr lang="vi-VN" sz="2800" dirty="0">
                <a:solidFill>
                  <a:srgbClr val="000000"/>
                </a:solidFill>
                <a:latin typeface="Calibri" panose="020F0502020204030204" pitchFamily="34" charset="0"/>
                <a:ea typeface="Calibri" panose="020F0502020204030204" pitchFamily="34" charset="0"/>
                <a:cs typeface="Calibri" panose="020F0502020204030204" pitchFamily="34" charset="0"/>
              </a:rPr>
              <a:t>+ Quả nhiên, thấy có bóng người chạy, bọn giặc lên đạn và hô: “Đứng lại!”. Kim Đồng không dừng chân. Giặc bắn theo.</a:t>
            </a:r>
          </a:p>
          <a:p>
            <a:pPr algn="just"/>
            <a:r>
              <a:rPr lang="vi-VN" sz="2800" b="1" i="1" dirty="0">
                <a:solidFill>
                  <a:srgbClr val="000000"/>
                </a:solidFill>
                <a:latin typeface="Calibri" panose="020F0502020204030204" pitchFamily="34" charset="0"/>
                <a:ea typeface="Calibri" panose="020F0502020204030204" pitchFamily="34" charset="0"/>
                <a:cs typeface="Calibri" panose="020F0502020204030204" pitchFamily="34" charset="0"/>
              </a:rPr>
              <a:t>- Kết thúc: </a:t>
            </a:r>
            <a:r>
              <a:rPr lang="vi-VN" sz="2800" dirty="0">
                <a:solidFill>
                  <a:srgbClr val="000000"/>
                </a:solidFill>
                <a:latin typeface="Calibri" panose="020F0502020204030204" pitchFamily="34" charset="0"/>
                <a:ea typeface="Calibri" panose="020F0502020204030204" pitchFamily="34" charset="0"/>
                <a:cs typeface="Calibri" panose="020F0502020204030204" pitchFamily="34" charset="0"/>
              </a:rPr>
              <a:t>Anh Kim Đồng đã anh dũng hi sinh. Hôm ấy là sáng sớm ngày 15 tháng 02 năm 1943.</a:t>
            </a:r>
          </a:p>
          <a:p>
            <a:pPr algn="just"/>
            <a:r>
              <a:rPr lang="vi-VN" sz="2800" dirty="0">
                <a:solidFill>
                  <a:srgbClr val="000000"/>
                </a:solidFill>
                <a:latin typeface="Calibri" panose="020F0502020204030204" pitchFamily="34" charset="0"/>
                <a:ea typeface="Calibri" panose="020F0502020204030204" pitchFamily="34" charset="0"/>
                <a:cs typeface="Calibri" panose="020F0502020204030204" pitchFamily="34" charset="0"/>
              </a:rPr>
              <a:t>- Nhờ tiếng súng báo động ấy, các đồng chí cán bộ ở gần đó tránh thoát lên rừng. Song, Kim Đồng đã bị trúng đạn và anh dũng hy sinh tại chỗ, ngay bờ suối Lê-nin.</a:t>
            </a:r>
          </a:p>
          <a:p>
            <a:pPr algn="just"/>
            <a:r>
              <a:rPr lang="vi-VN" sz="2800" dirty="0">
                <a:solidFill>
                  <a:srgbClr val="000000"/>
                </a:solidFill>
                <a:latin typeface="Calibri" panose="020F0502020204030204" pitchFamily="34" charset="0"/>
                <a:ea typeface="Calibri" panose="020F0502020204030204" pitchFamily="34" charset="0"/>
                <a:cs typeface="Calibri" panose="020F0502020204030204" pitchFamily="34" charset="0"/>
              </a:rPr>
              <a:t>- Em rất ngưỡng mộ anh Kim Đồng. Anh đã nêu lên một tấm gương vì cách mạng quên mình, hy sinh khi làm nhiệm vụ bảo vệ cán bộ cách mạng. Sự hy sinh đó là tấm gương sáng chói mở đầu cho nhiều gương cao quí khác trong đội ngũ Đội viên Thiếu niên Tiền phong Hồ Chí Minh.</a:t>
            </a:r>
            <a:endParaRPr lang="vi-VN" sz="2800" b="0" i="0"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p:txBody>
      </p:sp>
      <p:sp>
        <p:nvSpPr>
          <p:cNvPr id="17" name="Line Callout 1 16"/>
          <p:cNvSpPr/>
          <p:nvPr/>
        </p:nvSpPr>
        <p:spPr>
          <a:xfrm>
            <a:off x="8272462" y="5173555"/>
            <a:ext cx="5867400" cy="1132144"/>
          </a:xfrm>
          <a:prstGeom prst="borderCallout1">
            <a:avLst>
              <a:gd name="adj1" fmla="val 49428"/>
              <a:gd name="adj2" fmla="val -1628"/>
              <a:gd name="adj3" fmla="val 136626"/>
              <a:gd name="adj4" fmla="val -13839"/>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5000"/>
              </a:lnSpc>
              <a:spcAft>
                <a:spcPts val="0"/>
              </a:spcAft>
            </a:pPr>
            <a:r>
              <a:rPr lang="en-US" sz="2800" b="1" dirty="0" err="1"/>
              <a:t>Em</a:t>
            </a:r>
            <a:r>
              <a:rPr lang="en-US" sz="2800" b="1" dirty="0"/>
              <a:t> </a:t>
            </a:r>
            <a:r>
              <a:rPr lang="en-US" sz="2800" b="1" dirty="0" err="1"/>
              <a:t>có</a:t>
            </a:r>
            <a:r>
              <a:rPr lang="en-US" sz="2800" b="1" dirty="0"/>
              <a:t> </a:t>
            </a:r>
            <a:r>
              <a:rPr lang="en-US" sz="2800" b="1" dirty="0" err="1"/>
              <a:t>cảm</a:t>
            </a:r>
            <a:r>
              <a:rPr lang="en-US" sz="2800" b="1" dirty="0"/>
              <a:t> </a:t>
            </a:r>
            <a:r>
              <a:rPr lang="en-US" sz="2800" b="1" dirty="0" err="1"/>
              <a:t>nghĩ</a:t>
            </a:r>
            <a:r>
              <a:rPr lang="en-US" sz="2800" b="1" dirty="0"/>
              <a:t> </a:t>
            </a:r>
            <a:r>
              <a:rPr lang="en-US" sz="2800" b="1" dirty="0" err="1"/>
              <a:t>như</a:t>
            </a:r>
            <a:r>
              <a:rPr lang="en-US" sz="2800" b="1" dirty="0"/>
              <a:t> </a:t>
            </a:r>
            <a:r>
              <a:rPr lang="en-US" sz="2800" b="1" dirty="0" err="1"/>
              <a:t>thế</a:t>
            </a:r>
            <a:r>
              <a:rPr lang="en-US" sz="2800" b="1" dirty="0"/>
              <a:t> </a:t>
            </a:r>
            <a:r>
              <a:rPr lang="en-US" sz="2800" b="1" dirty="0" err="1"/>
              <a:t>nào</a:t>
            </a:r>
            <a:r>
              <a:rPr lang="en-US" sz="2800" b="1" dirty="0"/>
              <a:t> </a:t>
            </a:r>
            <a:r>
              <a:rPr lang="en-US" sz="2800" b="1" dirty="0" err="1"/>
              <a:t>về</a:t>
            </a:r>
            <a:r>
              <a:rPr lang="en-US" sz="2800" b="1" dirty="0"/>
              <a:t> </a:t>
            </a:r>
            <a:r>
              <a:rPr lang="en-US" sz="2800" b="1" dirty="0" err="1"/>
              <a:t>nhân</a:t>
            </a:r>
            <a:r>
              <a:rPr lang="en-US" sz="2800" b="1" dirty="0"/>
              <a:t> </a:t>
            </a:r>
            <a:r>
              <a:rPr lang="en-US" sz="2800" b="1" dirty="0" err="1"/>
              <a:t>vật</a:t>
            </a:r>
            <a:r>
              <a:rPr lang="en-US" sz="2800" b="1" dirty="0"/>
              <a:t> </a:t>
            </a:r>
            <a:r>
              <a:rPr lang="en-US" sz="2800" b="1" dirty="0" err="1"/>
              <a:t>và</a:t>
            </a:r>
            <a:r>
              <a:rPr lang="en-US" sz="2800" b="1" dirty="0"/>
              <a:t> </a:t>
            </a:r>
            <a:r>
              <a:rPr lang="en-US" sz="2800" b="1" dirty="0" err="1"/>
              <a:t>câu</a:t>
            </a:r>
            <a:r>
              <a:rPr lang="en-US" sz="2800" b="1" dirty="0"/>
              <a:t> </a:t>
            </a:r>
            <a:r>
              <a:rPr lang="en-US" sz="2800" b="1" dirty="0" err="1"/>
              <a:t>chuyện</a:t>
            </a:r>
            <a:r>
              <a:rPr lang="en-US" sz="2800" b="1" dirty="0"/>
              <a:t>?</a:t>
            </a:r>
            <a:endParaRPr lang="en-US" sz="2800" b="1" dirty="0">
              <a:latin typeface="Times New Roman" panose="02020603050405020304" pitchFamily="18" charset="0"/>
              <a:ea typeface="Calibri" panose="020F0502020204030204" pitchFamily="34" charset="0"/>
              <a:cs typeface="Times New Roman" panose="02020603050405020304" pitchFamily="18" charset="0"/>
            </a:endParaRPr>
          </a:p>
        </p:txBody>
      </p:sp>
      <p:sp>
        <p:nvSpPr>
          <p:cNvPr id="13" name="Line Callout 1 12"/>
          <p:cNvSpPr/>
          <p:nvPr/>
        </p:nvSpPr>
        <p:spPr>
          <a:xfrm>
            <a:off x="7581900" y="6443058"/>
            <a:ext cx="5867400" cy="1005491"/>
          </a:xfrm>
          <a:prstGeom prst="borderCallout1">
            <a:avLst>
              <a:gd name="adj1" fmla="val 49428"/>
              <a:gd name="adj2" fmla="val -1628"/>
              <a:gd name="adj3" fmla="val -41556"/>
              <a:gd name="adj4" fmla="val -15657"/>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5000"/>
              </a:lnSpc>
              <a:spcAft>
                <a:spcPts val="0"/>
              </a:spcAft>
            </a:pPr>
            <a:r>
              <a:rPr lang="en-US" sz="2800" b="1" dirty="0" err="1">
                <a:solidFill>
                  <a:schemeClr val="tx1"/>
                </a:solidFill>
              </a:rPr>
              <a:t>Câu</a:t>
            </a:r>
            <a:r>
              <a:rPr lang="en-US" sz="2800" b="1" dirty="0">
                <a:solidFill>
                  <a:schemeClr val="tx1"/>
                </a:solidFill>
              </a:rPr>
              <a:t> </a:t>
            </a:r>
            <a:r>
              <a:rPr lang="en-US" sz="2800" b="1" dirty="0" err="1">
                <a:solidFill>
                  <a:schemeClr val="tx1"/>
                </a:solidFill>
              </a:rPr>
              <a:t>chuyện</a:t>
            </a:r>
            <a:r>
              <a:rPr lang="en-US" sz="2800" b="1" dirty="0">
                <a:solidFill>
                  <a:schemeClr val="tx1"/>
                </a:solidFill>
              </a:rPr>
              <a:t> </a:t>
            </a:r>
            <a:r>
              <a:rPr lang="en-US" sz="2800" b="1" dirty="0" err="1">
                <a:solidFill>
                  <a:schemeClr val="tx1"/>
                </a:solidFill>
              </a:rPr>
              <a:t>có</a:t>
            </a:r>
            <a:r>
              <a:rPr lang="en-US" sz="2800" b="1" dirty="0">
                <a:solidFill>
                  <a:schemeClr val="tx1"/>
                </a:solidFill>
              </a:rPr>
              <a:t> </a:t>
            </a:r>
            <a:r>
              <a:rPr lang="en-US" sz="2800" b="1" dirty="0" err="1">
                <a:solidFill>
                  <a:schemeClr val="tx1"/>
                </a:solidFill>
              </a:rPr>
              <a:t>mở</a:t>
            </a:r>
            <a:r>
              <a:rPr lang="en-US" sz="2800" b="1" dirty="0">
                <a:solidFill>
                  <a:schemeClr val="tx1"/>
                </a:solidFill>
              </a:rPr>
              <a:t> </a:t>
            </a:r>
            <a:r>
              <a:rPr lang="en-US" sz="2800" b="1" dirty="0" err="1">
                <a:solidFill>
                  <a:schemeClr val="tx1"/>
                </a:solidFill>
              </a:rPr>
              <a:t>đầu</a:t>
            </a:r>
            <a:r>
              <a:rPr lang="en-US" sz="2800" b="1" dirty="0">
                <a:solidFill>
                  <a:schemeClr val="tx1"/>
                </a:solidFill>
              </a:rPr>
              <a:t>, </a:t>
            </a:r>
            <a:r>
              <a:rPr lang="en-US" sz="2800" b="1" dirty="0" err="1">
                <a:solidFill>
                  <a:schemeClr val="tx1"/>
                </a:solidFill>
              </a:rPr>
              <a:t>diễn</a:t>
            </a:r>
            <a:r>
              <a:rPr lang="en-US" sz="2800" b="1" dirty="0">
                <a:solidFill>
                  <a:schemeClr val="tx1"/>
                </a:solidFill>
              </a:rPr>
              <a:t> </a:t>
            </a:r>
            <a:r>
              <a:rPr lang="en-US" sz="2800" b="1" dirty="0" err="1">
                <a:solidFill>
                  <a:schemeClr val="tx1"/>
                </a:solidFill>
              </a:rPr>
              <a:t>biến</a:t>
            </a:r>
            <a:r>
              <a:rPr lang="en-US" sz="2800" b="1" dirty="0">
                <a:solidFill>
                  <a:schemeClr val="tx1"/>
                </a:solidFill>
              </a:rPr>
              <a:t> </a:t>
            </a:r>
            <a:r>
              <a:rPr lang="en-US" sz="2800" b="1" dirty="0" err="1">
                <a:solidFill>
                  <a:schemeClr val="tx1"/>
                </a:solidFill>
              </a:rPr>
              <a:t>và</a:t>
            </a:r>
            <a:r>
              <a:rPr lang="en-US" sz="2800" b="1" dirty="0">
                <a:solidFill>
                  <a:schemeClr val="tx1"/>
                </a:solidFill>
              </a:rPr>
              <a:t> </a:t>
            </a:r>
            <a:r>
              <a:rPr lang="en-US" sz="2800" b="1" dirty="0" err="1">
                <a:solidFill>
                  <a:schemeClr val="tx1"/>
                </a:solidFill>
              </a:rPr>
              <a:t>kết</a:t>
            </a:r>
            <a:r>
              <a:rPr lang="en-US" sz="2800" b="1" dirty="0">
                <a:solidFill>
                  <a:schemeClr val="tx1"/>
                </a:solidFill>
              </a:rPr>
              <a:t> </a:t>
            </a:r>
            <a:r>
              <a:rPr lang="en-US" sz="2800" b="1" dirty="0" err="1">
                <a:solidFill>
                  <a:schemeClr val="tx1"/>
                </a:solidFill>
              </a:rPr>
              <a:t>thúc</a:t>
            </a:r>
            <a:r>
              <a:rPr lang="en-US" sz="2800" b="1" dirty="0">
                <a:solidFill>
                  <a:schemeClr val="tx1"/>
                </a:solidFill>
              </a:rPr>
              <a:t> </a:t>
            </a:r>
            <a:r>
              <a:rPr lang="en-US" sz="2800" b="1" dirty="0" err="1">
                <a:solidFill>
                  <a:schemeClr val="tx1"/>
                </a:solidFill>
              </a:rPr>
              <a:t>thế</a:t>
            </a:r>
            <a:r>
              <a:rPr lang="en-US" sz="2800" b="1" dirty="0">
                <a:solidFill>
                  <a:schemeClr val="tx1"/>
                </a:solidFill>
              </a:rPr>
              <a:t> </a:t>
            </a:r>
            <a:r>
              <a:rPr lang="en-US" sz="2800" b="1" dirty="0" err="1">
                <a:solidFill>
                  <a:schemeClr val="tx1"/>
                </a:solidFill>
              </a:rPr>
              <a:t>nào</a:t>
            </a:r>
            <a:r>
              <a:rPr lang="en-US" sz="2800" b="1" dirty="0">
                <a:solidFill>
                  <a:schemeClr val="tx1"/>
                </a:solidFill>
              </a:rPr>
              <a:t>?</a:t>
            </a:r>
          </a:p>
        </p:txBody>
      </p:sp>
      <p:sp>
        <p:nvSpPr>
          <p:cNvPr id="15" name="Line Callout 1 14"/>
          <p:cNvSpPr/>
          <p:nvPr/>
        </p:nvSpPr>
        <p:spPr>
          <a:xfrm>
            <a:off x="8272462" y="4400549"/>
            <a:ext cx="5867400" cy="1005491"/>
          </a:xfrm>
          <a:prstGeom prst="borderCallout1">
            <a:avLst>
              <a:gd name="adj1" fmla="val 49428"/>
              <a:gd name="adj2" fmla="val -1628"/>
              <a:gd name="adj3" fmla="val 143357"/>
              <a:gd name="adj4" fmla="val -14099"/>
            </a:avLst>
          </a:prstGeom>
          <a:solidFill>
            <a:schemeClr val="accent4">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5000"/>
              </a:lnSpc>
              <a:spcAft>
                <a:spcPts val="0"/>
              </a:spcAft>
            </a:pPr>
            <a:r>
              <a:rPr lang="en-US" sz="2800" b="1" dirty="0" err="1">
                <a:solidFill>
                  <a:schemeClr val="tx1"/>
                </a:solidFill>
              </a:rPr>
              <a:t>Nhân</a:t>
            </a:r>
            <a:r>
              <a:rPr lang="en-US" sz="2800" b="1" dirty="0">
                <a:solidFill>
                  <a:schemeClr val="tx1"/>
                </a:solidFill>
              </a:rPr>
              <a:t> </a:t>
            </a:r>
            <a:r>
              <a:rPr lang="en-US" sz="2800" b="1" dirty="0" err="1">
                <a:solidFill>
                  <a:schemeClr val="tx1"/>
                </a:solidFill>
              </a:rPr>
              <a:t>vật</a:t>
            </a:r>
            <a:r>
              <a:rPr lang="en-US" sz="2800" b="1" dirty="0">
                <a:solidFill>
                  <a:schemeClr val="tx1"/>
                </a:solidFill>
              </a:rPr>
              <a:t> </a:t>
            </a:r>
            <a:r>
              <a:rPr lang="en-US" sz="2800" b="1" dirty="0" err="1">
                <a:solidFill>
                  <a:schemeClr val="tx1"/>
                </a:solidFill>
              </a:rPr>
              <a:t>lịch</a:t>
            </a:r>
            <a:r>
              <a:rPr lang="en-US" sz="2800" b="1" dirty="0">
                <a:solidFill>
                  <a:schemeClr val="tx1"/>
                </a:solidFill>
              </a:rPr>
              <a:t> </a:t>
            </a:r>
            <a:r>
              <a:rPr lang="en-US" sz="2800" b="1" dirty="0" err="1">
                <a:solidFill>
                  <a:schemeClr val="tx1"/>
                </a:solidFill>
              </a:rPr>
              <a:t>sử</a:t>
            </a:r>
            <a:r>
              <a:rPr lang="en-US" sz="2800" b="1" dirty="0">
                <a:solidFill>
                  <a:schemeClr val="tx1"/>
                </a:solidFill>
              </a:rPr>
              <a:t> </a:t>
            </a:r>
            <a:r>
              <a:rPr lang="en-US" sz="2800" b="1" dirty="0" err="1">
                <a:solidFill>
                  <a:schemeClr val="tx1"/>
                </a:solidFill>
              </a:rPr>
              <a:t>có</a:t>
            </a:r>
            <a:r>
              <a:rPr lang="en-US" sz="2800" b="1" dirty="0">
                <a:solidFill>
                  <a:schemeClr val="tx1"/>
                </a:solidFill>
              </a:rPr>
              <a:t> </a:t>
            </a:r>
            <a:r>
              <a:rPr lang="en-US" sz="2800" b="1" dirty="0" err="1">
                <a:solidFill>
                  <a:schemeClr val="tx1"/>
                </a:solidFill>
              </a:rPr>
              <a:t>những</a:t>
            </a:r>
            <a:r>
              <a:rPr lang="en-US" sz="2800" b="1" dirty="0">
                <a:solidFill>
                  <a:schemeClr val="tx1"/>
                </a:solidFill>
              </a:rPr>
              <a:t> </a:t>
            </a:r>
            <a:r>
              <a:rPr lang="en-US" sz="2800" b="1" dirty="0" err="1">
                <a:solidFill>
                  <a:schemeClr val="tx1"/>
                </a:solidFill>
              </a:rPr>
              <a:t>đóng</a:t>
            </a:r>
            <a:r>
              <a:rPr lang="en-US" sz="2800" b="1" dirty="0">
                <a:solidFill>
                  <a:schemeClr val="tx1"/>
                </a:solidFill>
              </a:rPr>
              <a:t> </a:t>
            </a:r>
            <a:r>
              <a:rPr lang="en-US" sz="2800" b="1" dirty="0" err="1">
                <a:solidFill>
                  <a:schemeClr val="tx1"/>
                </a:solidFill>
              </a:rPr>
              <a:t>góp</a:t>
            </a:r>
            <a:r>
              <a:rPr lang="en-US" sz="2800" b="1" dirty="0">
                <a:solidFill>
                  <a:schemeClr val="tx1"/>
                </a:solidFill>
              </a:rPr>
              <a:t> </a:t>
            </a:r>
            <a:r>
              <a:rPr lang="en-US" sz="2800" b="1" dirty="0" err="1">
                <a:solidFill>
                  <a:schemeClr val="tx1"/>
                </a:solidFill>
              </a:rPr>
              <a:t>gì</a:t>
            </a:r>
            <a:r>
              <a:rPr lang="en-US" sz="2800" b="1" dirty="0">
                <a:solidFill>
                  <a:schemeClr val="tx1"/>
                </a:solidFill>
              </a:rPr>
              <a:t> </a:t>
            </a:r>
            <a:r>
              <a:rPr lang="en-US" sz="2800" b="1" dirty="0" err="1">
                <a:solidFill>
                  <a:schemeClr val="tx1"/>
                </a:solidFill>
              </a:rPr>
              <a:t>cho</a:t>
            </a:r>
            <a:r>
              <a:rPr lang="en-US" sz="2800" b="1" dirty="0">
                <a:solidFill>
                  <a:schemeClr val="tx1"/>
                </a:solidFill>
              </a:rPr>
              <a:t> </a:t>
            </a:r>
            <a:r>
              <a:rPr lang="en-US" sz="2800" b="1" dirty="0" err="1">
                <a:solidFill>
                  <a:schemeClr val="tx1"/>
                </a:solidFill>
              </a:rPr>
              <a:t>đất</a:t>
            </a:r>
            <a:r>
              <a:rPr lang="en-US" sz="2800" b="1" dirty="0">
                <a:solidFill>
                  <a:schemeClr val="tx1"/>
                </a:solidFill>
              </a:rPr>
              <a:t> </a:t>
            </a:r>
            <a:r>
              <a:rPr lang="en-US" sz="2800" b="1" dirty="0" err="1">
                <a:solidFill>
                  <a:schemeClr val="tx1"/>
                </a:solidFill>
              </a:rPr>
              <a:t>nước</a:t>
            </a:r>
            <a:r>
              <a:rPr lang="en-US" sz="2800" b="1" dirty="0">
                <a:solidFill>
                  <a:schemeClr val="tx1"/>
                </a:solidFill>
              </a:rPr>
              <a:t>?</a:t>
            </a:r>
          </a:p>
        </p:txBody>
      </p:sp>
      <p:sp>
        <p:nvSpPr>
          <p:cNvPr id="9" name="Line Callout 1 8"/>
          <p:cNvSpPr/>
          <p:nvPr/>
        </p:nvSpPr>
        <p:spPr>
          <a:xfrm>
            <a:off x="7581900" y="734000"/>
            <a:ext cx="6557962" cy="738716"/>
          </a:xfrm>
          <a:prstGeom prst="borderCallout1">
            <a:avLst>
              <a:gd name="adj1" fmla="val 49428"/>
              <a:gd name="adj2" fmla="val -1628"/>
              <a:gd name="adj3" fmla="val 2419"/>
              <a:gd name="adj4" fmla="val -21895"/>
            </a:avLst>
          </a:prstGeom>
          <a:solidFill>
            <a:srgbClr val="9EBADB"/>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err="1">
                <a:solidFill>
                  <a:schemeClr val="tx1"/>
                </a:solidFill>
              </a:rPr>
              <a:t>Chọn</a:t>
            </a:r>
            <a:r>
              <a:rPr lang="en-US" sz="2800" b="1" dirty="0">
                <a:solidFill>
                  <a:schemeClr val="tx1"/>
                </a:solidFill>
              </a:rPr>
              <a:t> </a:t>
            </a:r>
            <a:r>
              <a:rPr lang="en-US" sz="2800" b="1" dirty="0" err="1">
                <a:solidFill>
                  <a:schemeClr val="tx1"/>
                </a:solidFill>
              </a:rPr>
              <a:t>câu</a:t>
            </a:r>
            <a:r>
              <a:rPr lang="en-US" sz="2800" b="1" dirty="0">
                <a:solidFill>
                  <a:schemeClr val="tx1"/>
                </a:solidFill>
              </a:rPr>
              <a:t> </a:t>
            </a:r>
            <a:r>
              <a:rPr lang="en-US" sz="2800" b="1" dirty="0" err="1">
                <a:solidFill>
                  <a:schemeClr val="tx1"/>
                </a:solidFill>
              </a:rPr>
              <a:t>chuyện</a:t>
            </a:r>
            <a:r>
              <a:rPr lang="en-US" sz="2800" b="1" dirty="0">
                <a:solidFill>
                  <a:schemeClr val="tx1"/>
                </a:solidFill>
              </a:rPr>
              <a:t> </a:t>
            </a:r>
            <a:r>
              <a:rPr lang="en-US" sz="2800" b="1" dirty="0" err="1">
                <a:solidFill>
                  <a:schemeClr val="tx1"/>
                </a:solidFill>
              </a:rPr>
              <a:t>về</a:t>
            </a:r>
            <a:r>
              <a:rPr lang="en-US" sz="2800" b="1" dirty="0">
                <a:solidFill>
                  <a:schemeClr val="tx1"/>
                </a:solidFill>
              </a:rPr>
              <a:t> </a:t>
            </a:r>
            <a:r>
              <a:rPr lang="en-US" sz="2800" b="1" dirty="0" err="1">
                <a:solidFill>
                  <a:schemeClr val="tx1"/>
                </a:solidFill>
              </a:rPr>
              <a:t>một</a:t>
            </a:r>
            <a:r>
              <a:rPr lang="en-US" sz="2800" b="1" dirty="0">
                <a:solidFill>
                  <a:schemeClr val="tx1"/>
                </a:solidFill>
              </a:rPr>
              <a:t> </a:t>
            </a:r>
            <a:r>
              <a:rPr lang="en-US" sz="2800" b="1" dirty="0" err="1">
                <a:solidFill>
                  <a:schemeClr val="tx1"/>
                </a:solidFill>
              </a:rPr>
              <a:t>nhân</a:t>
            </a:r>
            <a:r>
              <a:rPr lang="en-US" sz="2800" b="1" dirty="0">
                <a:solidFill>
                  <a:schemeClr val="tx1"/>
                </a:solidFill>
              </a:rPr>
              <a:t> </a:t>
            </a:r>
            <a:r>
              <a:rPr lang="en-US" sz="2800" b="1" dirty="0" err="1">
                <a:solidFill>
                  <a:schemeClr val="tx1"/>
                </a:solidFill>
              </a:rPr>
              <a:t>vật</a:t>
            </a:r>
            <a:r>
              <a:rPr lang="en-US" sz="2800" b="1" dirty="0">
                <a:solidFill>
                  <a:schemeClr val="tx1"/>
                </a:solidFill>
              </a:rPr>
              <a:t> </a:t>
            </a:r>
            <a:r>
              <a:rPr lang="en-US" sz="2800" b="1" dirty="0" err="1">
                <a:solidFill>
                  <a:schemeClr val="tx1"/>
                </a:solidFill>
              </a:rPr>
              <a:t>lịch</a:t>
            </a:r>
            <a:r>
              <a:rPr lang="en-US" sz="2800" b="1" dirty="0">
                <a:solidFill>
                  <a:schemeClr val="tx1"/>
                </a:solidFill>
              </a:rPr>
              <a:t> </a:t>
            </a:r>
            <a:r>
              <a:rPr lang="en-US" sz="2800" b="1" dirty="0" err="1">
                <a:solidFill>
                  <a:schemeClr val="tx1"/>
                </a:solidFill>
              </a:rPr>
              <a:t>sử</a:t>
            </a:r>
            <a:r>
              <a:rPr lang="en-US" sz="2800" b="1" dirty="0">
                <a:solidFill>
                  <a:schemeClr val="tx1"/>
                </a:solidFill>
              </a:rPr>
              <a:t> </a:t>
            </a:r>
            <a:r>
              <a:rPr lang="en-US" sz="2800" b="1" dirty="0" err="1">
                <a:solidFill>
                  <a:schemeClr val="tx1"/>
                </a:solidFill>
              </a:rPr>
              <a:t>mà</a:t>
            </a:r>
            <a:r>
              <a:rPr lang="en-US" sz="2800" b="1" dirty="0">
                <a:solidFill>
                  <a:schemeClr val="tx1"/>
                </a:solidFill>
              </a:rPr>
              <a:t> </a:t>
            </a:r>
            <a:r>
              <a:rPr lang="en-US" sz="2800" b="1" dirty="0" err="1">
                <a:solidFill>
                  <a:schemeClr val="tx1"/>
                </a:solidFill>
              </a:rPr>
              <a:t>em</a:t>
            </a:r>
            <a:r>
              <a:rPr lang="en-US" sz="2800" b="1" dirty="0">
                <a:solidFill>
                  <a:schemeClr val="tx1"/>
                </a:solidFill>
              </a:rPr>
              <a:t> </a:t>
            </a:r>
            <a:r>
              <a:rPr lang="en-US" sz="2800" b="1" dirty="0" err="1">
                <a:solidFill>
                  <a:schemeClr val="tx1"/>
                </a:solidFill>
              </a:rPr>
              <a:t>yêu</a:t>
            </a:r>
            <a:r>
              <a:rPr lang="en-US" sz="2800" b="1" dirty="0">
                <a:solidFill>
                  <a:schemeClr val="tx1"/>
                </a:solidFill>
              </a:rPr>
              <a:t> </a:t>
            </a:r>
            <a:r>
              <a:rPr lang="en-US" sz="2800" b="1" dirty="0" err="1">
                <a:solidFill>
                  <a:schemeClr val="tx1"/>
                </a:solidFill>
              </a:rPr>
              <a:t>thích</a:t>
            </a:r>
            <a:r>
              <a:rPr lang="en-US" sz="2800" b="1" dirty="0" smtClean="0">
                <a:solidFill>
                  <a:schemeClr val="tx1"/>
                </a:solidFill>
              </a:rPr>
              <a:t>.</a:t>
            </a:r>
            <a:endParaRPr lang="en-US" sz="2800" b="1" dirty="0">
              <a:solidFill>
                <a:schemeClr val="tx1"/>
              </a:solidFill>
            </a:endParaRPr>
          </a:p>
        </p:txBody>
      </p:sp>
    </p:spTree>
    <p:extLst>
      <p:ext uri="{BB962C8B-B14F-4D97-AF65-F5344CB8AC3E}">
        <p14:creationId xmlns:p14="http://schemas.microsoft.com/office/powerpoint/2010/main" val="162747355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barn(inVertical)">
                                      <p:cBhvr>
                                        <p:cTn id="12" dur="500"/>
                                        <p:tgtEl>
                                          <p:spTgt spid="8"/>
                                        </p:tgtEl>
                                      </p:cBhvr>
                                    </p:animEffect>
                                  </p:childTnLst>
                                </p:cTn>
                              </p:par>
                              <p:par>
                                <p:cTn id="13" presetID="16" presetClass="entr" presetSubtype="21" fill="hold" grpId="0" nodeType="with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barn(inVertical)">
                                      <p:cBhvr>
                                        <p:cTn id="15" dur="500"/>
                                        <p:tgtEl>
                                          <p:spTgt spid="9"/>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xit" presetSubtype="0" fill="hold" grpId="1" nodeType="clickEffect">
                                  <p:stCondLst>
                                    <p:cond delay="0"/>
                                  </p:stCondLst>
                                  <p:childTnLst>
                                    <p:animEffect transition="out" filter="fade">
                                      <p:cBhvr>
                                        <p:cTn id="19" dur="500"/>
                                        <p:tgtEl>
                                          <p:spTgt spid="8"/>
                                        </p:tgtEl>
                                      </p:cBhvr>
                                    </p:animEffect>
                                    <p:set>
                                      <p:cBhvr>
                                        <p:cTn id="20" dur="1" fill="hold">
                                          <p:stCondLst>
                                            <p:cond delay="499"/>
                                          </p:stCondLst>
                                        </p:cTn>
                                        <p:tgtEl>
                                          <p:spTgt spid="8"/>
                                        </p:tgtEl>
                                        <p:attrNameLst>
                                          <p:attrName>style.visibility</p:attrName>
                                        </p:attrNameLst>
                                      </p:cBhvr>
                                      <p:to>
                                        <p:strVal val="hidden"/>
                                      </p:to>
                                    </p:set>
                                  </p:childTnLst>
                                </p:cTn>
                              </p:par>
                              <p:par>
                                <p:cTn id="21" presetID="10" presetClass="exit" presetSubtype="0" fill="hold" grpId="1" nodeType="withEffect">
                                  <p:stCondLst>
                                    <p:cond delay="0"/>
                                  </p:stCondLst>
                                  <p:childTnLst>
                                    <p:animEffect transition="out" filter="fade">
                                      <p:cBhvr>
                                        <p:cTn id="22" dur="500"/>
                                        <p:tgtEl>
                                          <p:spTgt spid="9"/>
                                        </p:tgtEl>
                                      </p:cBhvr>
                                    </p:animEffect>
                                    <p:set>
                                      <p:cBhvr>
                                        <p:cTn id="23" dur="1" fill="hold">
                                          <p:stCondLst>
                                            <p:cond delay="499"/>
                                          </p:stCondLst>
                                        </p:cTn>
                                        <p:tgtEl>
                                          <p:spTgt spid="9"/>
                                        </p:tgtEl>
                                        <p:attrNameLst>
                                          <p:attrName>style.visibility</p:attrName>
                                        </p:attrNameLst>
                                      </p:cBhvr>
                                      <p:to>
                                        <p:strVal val="hidden"/>
                                      </p:to>
                                    </p:set>
                                  </p:childTnLst>
                                </p:cTn>
                              </p:par>
                            </p:childTnLst>
                          </p:cTn>
                        </p:par>
                      </p:childTnLst>
                    </p:cTn>
                  </p:par>
                  <p:par>
                    <p:cTn id="24" fill="hold">
                      <p:stCondLst>
                        <p:cond delay="indefinite"/>
                      </p:stCondLst>
                      <p:childTnLst>
                        <p:par>
                          <p:cTn id="25" fill="hold">
                            <p:stCondLst>
                              <p:cond delay="0"/>
                            </p:stCondLst>
                            <p:childTnLst>
                              <p:par>
                                <p:cTn id="26" presetID="16" presetClass="entr" presetSubtype="21" fill="hold" grpId="0" nodeType="clickEffect">
                                  <p:stCondLst>
                                    <p:cond delay="0"/>
                                  </p:stCondLst>
                                  <p:childTnLst>
                                    <p:set>
                                      <p:cBhvr>
                                        <p:cTn id="27" dur="1" fill="hold">
                                          <p:stCondLst>
                                            <p:cond delay="0"/>
                                          </p:stCondLst>
                                        </p:cTn>
                                        <p:tgtEl>
                                          <p:spTgt spid="12"/>
                                        </p:tgtEl>
                                        <p:attrNameLst>
                                          <p:attrName>style.visibility</p:attrName>
                                        </p:attrNameLst>
                                      </p:cBhvr>
                                      <p:to>
                                        <p:strVal val="visible"/>
                                      </p:to>
                                    </p:set>
                                    <p:animEffect transition="in" filter="barn(inVertical)">
                                      <p:cBhvr>
                                        <p:cTn id="28" dur="500"/>
                                        <p:tgtEl>
                                          <p:spTgt spid="12"/>
                                        </p:tgtEl>
                                      </p:cBhvr>
                                    </p:animEffect>
                                  </p:childTnLst>
                                </p:cTn>
                              </p:par>
                              <p:par>
                                <p:cTn id="29" presetID="16" presetClass="entr" presetSubtype="21" fill="hold" grpId="0" nodeType="withEffect">
                                  <p:stCondLst>
                                    <p:cond delay="0"/>
                                  </p:stCondLst>
                                  <p:childTnLst>
                                    <p:set>
                                      <p:cBhvr>
                                        <p:cTn id="30" dur="1" fill="hold">
                                          <p:stCondLst>
                                            <p:cond delay="0"/>
                                          </p:stCondLst>
                                        </p:cTn>
                                        <p:tgtEl>
                                          <p:spTgt spid="13"/>
                                        </p:tgtEl>
                                        <p:attrNameLst>
                                          <p:attrName>style.visibility</p:attrName>
                                        </p:attrNameLst>
                                      </p:cBhvr>
                                      <p:to>
                                        <p:strVal val="visible"/>
                                      </p:to>
                                    </p:set>
                                    <p:animEffect transition="in" filter="barn(inVertical)">
                                      <p:cBhvr>
                                        <p:cTn id="31" dur="500"/>
                                        <p:tgtEl>
                                          <p:spTgt spid="13"/>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xit" presetSubtype="0" fill="hold" grpId="1" nodeType="clickEffect">
                                  <p:stCondLst>
                                    <p:cond delay="0"/>
                                  </p:stCondLst>
                                  <p:childTnLst>
                                    <p:animEffect transition="out" filter="fade">
                                      <p:cBhvr>
                                        <p:cTn id="35" dur="500"/>
                                        <p:tgtEl>
                                          <p:spTgt spid="12"/>
                                        </p:tgtEl>
                                      </p:cBhvr>
                                    </p:animEffect>
                                    <p:set>
                                      <p:cBhvr>
                                        <p:cTn id="36" dur="1" fill="hold">
                                          <p:stCondLst>
                                            <p:cond delay="499"/>
                                          </p:stCondLst>
                                        </p:cTn>
                                        <p:tgtEl>
                                          <p:spTgt spid="12"/>
                                        </p:tgtEl>
                                        <p:attrNameLst>
                                          <p:attrName>style.visibility</p:attrName>
                                        </p:attrNameLst>
                                      </p:cBhvr>
                                      <p:to>
                                        <p:strVal val="hidden"/>
                                      </p:to>
                                    </p:set>
                                  </p:childTnLst>
                                </p:cTn>
                              </p:par>
                              <p:par>
                                <p:cTn id="37" presetID="10" presetClass="exit" presetSubtype="0" fill="hold" grpId="1" nodeType="withEffect">
                                  <p:stCondLst>
                                    <p:cond delay="0"/>
                                  </p:stCondLst>
                                  <p:childTnLst>
                                    <p:animEffect transition="out" filter="fade">
                                      <p:cBhvr>
                                        <p:cTn id="38" dur="500"/>
                                        <p:tgtEl>
                                          <p:spTgt spid="13"/>
                                        </p:tgtEl>
                                      </p:cBhvr>
                                    </p:animEffect>
                                    <p:set>
                                      <p:cBhvr>
                                        <p:cTn id="39" dur="1" fill="hold">
                                          <p:stCondLst>
                                            <p:cond delay="499"/>
                                          </p:stCondLst>
                                        </p:cTn>
                                        <p:tgtEl>
                                          <p:spTgt spid="13"/>
                                        </p:tgtEl>
                                        <p:attrNameLst>
                                          <p:attrName>style.visibility</p:attrName>
                                        </p:attrNameLst>
                                      </p:cBhvr>
                                      <p:to>
                                        <p:strVal val="hidden"/>
                                      </p:to>
                                    </p:set>
                                  </p:childTnLst>
                                </p:cTn>
                              </p:par>
                            </p:childTnLst>
                          </p:cTn>
                        </p:par>
                      </p:childTnLst>
                    </p:cTn>
                  </p:par>
                  <p:par>
                    <p:cTn id="40" fill="hold">
                      <p:stCondLst>
                        <p:cond delay="indefinite"/>
                      </p:stCondLst>
                      <p:childTnLst>
                        <p:par>
                          <p:cTn id="41" fill="hold">
                            <p:stCondLst>
                              <p:cond delay="0"/>
                            </p:stCondLst>
                            <p:childTnLst>
                              <p:par>
                                <p:cTn id="42" presetID="16" presetClass="entr" presetSubtype="21" fill="hold" grpId="0" nodeType="clickEffect">
                                  <p:stCondLst>
                                    <p:cond delay="0"/>
                                  </p:stCondLst>
                                  <p:childTnLst>
                                    <p:set>
                                      <p:cBhvr>
                                        <p:cTn id="43" dur="1" fill="hold">
                                          <p:stCondLst>
                                            <p:cond delay="0"/>
                                          </p:stCondLst>
                                        </p:cTn>
                                        <p:tgtEl>
                                          <p:spTgt spid="14"/>
                                        </p:tgtEl>
                                        <p:attrNameLst>
                                          <p:attrName>style.visibility</p:attrName>
                                        </p:attrNameLst>
                                      </p:cBhvr>
                                      <p:to>
                                        <p:strVal val="visible"/>
                                      </p:to>
                                    </p:set>
                                    <p:animEffect transition="in" filter="barn(inVertical)">
                                      <p:cBhvr>
                                        <p:cTn id="44" dur="500"/>
                                        <p:tgtEl>
                                          <p:spTgt spid="14"/>
                                        </p:tgtEl>
                                      </p:cBhvr>
                                    </p:animEffect>
                                  </p:childTnLst>
                                </p:cTn>
                              </p:par>
                              <p:par>
                                <p:cTn id="45" presetID="16" presetClass="entr" presetSubtype="21" fill="hold" grpId="0" nodeType="withEffect">
                                  <p:stCondLst>
                                    <p:cond delay="0"/>
                                  </p:stCondLst>
                                  <p:childTnLst>
                                    <p:set>
                                      <p:cBhvr>
                                        <p:cTn id="46" dur="1" fill="hold">
                                          <p:stCondLst>
                                            <p:cond delay="0"/>
                                          </p:stCondLst>
                                        </p:cTn>
                                        <p:tgtEl>
                                          <p:spTgt spid="15"/>
                                        </p:tgtEl>
                                        <p:attrNameLst>
                                          <p:attrName>style.visibility</p:attrName>
                                        </p:attrNameLst>
                                      </p:cBhvr>
                                      <p:to>
                                        <p:strVal val="visible"/>
                                      </p:to>
                                    </p:set>
                                    <p:animEffect transition="in" filter="barn(inVertical)">
                                      <p:cBhvr>
                                        <p:cTn id="47" dur="500"/>
                                        <p:tgtEl>
                                          <p:spTgt spid="15"/>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xit" presetSubtype="0" fill="hold" grpId="1" nodeType="clickEffect">
                                  <p:stCondLst>
                                    <p:cond delay="0"/>
                                  </p:stCondLst>
                                  <p:childTnLst>
                                    <p:animEffect transition="out" filter="fade">
                                      <p:cBhvr>
                                        <p:cTn id="51" dur="500"/>
                                        <p:tgtEl>
                                          <p:spTgt spid="14"/>
                                        </p:tgtEl>
                                      </p:cBhvr>
                                    </p:animEffect>
                                    <p:set>
                                      <p:cBhvr>
                                        <p:cTn id="52" dur="1" fill="hold">
                                          <p:stCondLst>
                                            <p:cond delay="499"/>
                                          </p:stCondLst>
                                        </p:cTn>
                                        <p:tgtEl>
                                          <p:spTgt spid="14"/>
                                        </p:tgtEl>
                                        <p:attrNameLst>
                                          <p:attrName>style.visibility</p:attrName>
                                        </p:attrNameLst>
                                      </p:cBhvr>
                                      <p:to>
                                        <p:strVal val="hidden"/>
                                      </p:to>
                                    </p:set>
                                  </p:childTnLst>
                                </p:cTn>
                              </p:par>
                              <p:par>
                                <p:cTn id="53" presetID="10" presetClass="exit" presetSubtype="0" fill="hold" grpId="1" nodeType="withEffect">
                                  <p:stCondLst>
                                    <p:cond delay="0"/>
                                  </p:stCondLst>
                                  <p:childTnLst>
                                    <p:animEffect transition="out" filter="fade">
                                      <p:cBhvr>
                                        <p:cTn id="54" dur="500"/>
                                        <p:tgtEl>
                                          <p:spTgt spid="15"/>
                                        </p:tgtEl>
                                      </p:cBhvr>
                                    </p:animEffect>
                                    <p:set>
                                      <p:cBhvr>
                                        <p:cTn id="55" dur="1" fill="hold">
                                          <p:stCondLst>
                                            <p:cond delay="499"/>
                                          </p:stCondLst>
                                        </p:cTn>
                                        <p:tgtEl>
                                          <p:spTgt spid="15"/>
                                        </p:tgtEl>
                                        <p:attrNameLst>
                                          <p:attrName>style.visibility</p:attrName>
                                        </p:attrNameLst>
                                      </p:cBhvr>
                                      <p:to>
                                        <p:strVal val="hidden"/>
                                      </p:to>
                                    </p:set>
                                  </p:childTnLst>
                                </p:cTn>
                              </p:par>
                            </p:childTnLst>
                          </p:cTn>
                        </p:par>
                      </p:childTnLst>
                    </p:cTn>
                  </p:par>
                  <p:par>
                    <p:cTn id="56" fill="hold">
                      <p:stCondLst>
                        <p:cond delay="indefinite"/>
                      </p:stCondLst>
                      <p:childTnLst>
                        <p:par>
                          <p:cTn id="57" fill="hold">
                            <p:stCondLst>
                              <p:cond delay="0"/>
                            </p:stCondLst>
                            <p:childTnLst>
                              <p:par>
                                <p:cTn id="58" presetID="16" presetClass="entr" presetSubtype="21" fill="hold" grpId="0" nodeType="clickEffect">
                                  <p:stCondLst>
                                    <p:cond delay="0"/>
                                  </p:stCondLst>
                                  <p:childTnLst>
                                    <p:set>
                                      <p:cBhvr>
                                        <p:cTn id="59" dur="1" fill="hold">
                                          <p:stCondLst>
                                            <p:cond delay="0"/>
                                          </p:stCondLst>
                                        </p:cTn>
                                        <p:tgtEl>
                                          <p:spTgt spid="16"/>
                                        </p:tgtEl>
                                        <p:attrNameLst>
                                          <p:attrName>style.visibility</p:attrName>
                                        </p:attrNameLst>
                                      </p:cBhvr>
                                      <p:to>
                                        <p:strVal val="visible"/>
                                      </p:to>
                                    </p:set>
                                    <p:animEffect transition="in" filter="barn(inVertical)">
                                      <p:cBhvr>
                                        <p:cTn id="60" dur="500"/>
                                        <p:tgtEl>
                                          <p:spTgt spid="16"/>
                                        </p:tgtEl>
                                      </p:cBhvr>
                                    </p:animEffect>
                                  </p:childTnLst>
                                </p:cTn>
                              </p:par>
                              <p:par>
                                <p:cTn id="61" presetID="16" presetClass="entr" presetSubtype="21" fill="hold" grpId="0" nodeType="withEffect">
                                  <p:stCondLst>
                                    <p:cond delay="0"/>
                                  </p:stCondLst>
                                  <p:childTnLst>
                                    <p:set>
                                      <p:cBhvr>
                                        <p:cTn id="62" dur="1" fill="hold">
                                          <p:stCondLst>
                                            <p:cond delay="0"/>
                                          </p:stCondLst>
                                        </p:cTn>
                                        <p:tgtEl>
                                          <p:spTgt spid="17"/>
                                        </p:tgtEl>
                                        <p:attrNameLst>
                                          <p:attrName>style.visibility</p:attrName>
                                        </p:attrNameLst>
                                      </p:cBhvr>
                                      <p:to>
                                        <p:strVal val="visible"/>
                                      </p:to>
                                    </p:set>
                                    <p:animEffect transition="in" filter="barn(inVertical)">
                                      <p:cBhvr>
                                        <p:cTn id="63" dur="500"/>
                                        <p:tgtEl>
                                          <p:spTgt spid="17"/>
                                        </p:tgtEl>
                                      </p:cBhvr>
                                    </p:animEffect>
                                  </p:childTnLst>
                                </p:cTn>
                              </p:par>
                            </p:childTnLst>
                          </p:cTn>
                        </p:par>
                      </p:childTnLst>
                    </p:cTn>
                  </p:par>
                  <p:par>
                    <p:cTn id="64" fill="hold">
                      <p:stCondLst>
                        <p:cond delay="indefinite"/>
                      </p:stCondLst>
                      <p:childTnLst>
                        <p:par>
                          <p:cTn id="65" fill="hold">
                            <p:stCondLst>
                              <p:cond delay="0"/>
                            </p:stCondLst>
                            <p:childTnLst>
                              <p:par>
                                <p:cTn id="66" presetID="10" presetClass="exit" presetSubtype="0" fill="hold" grpId="1" nodeType="clickEffect">
                                  <p:stCondLst>
                                    <p:cond delay="0"/>
                                  </p:stCondLst>
                                  <p:childTnLst>
                                    <p:animEffect transition="out" filter="fade">
                                      <p:cBhvr>
                                        <p:cTn id="67" dur="500"/>
                                        <p:tgtEl>
                                          <p:spTgt spid="16"/>
                                        </p:tgtEl>
                                      </p:cBhvr>
                                    </p:animEffect>
                                    <p:set>
                                      <p:cBhvr>
                                        <p:cTn id="68" dur="1" fill="hold">
                                          <p:stCondLst>
                                            <p:cond delay="499"/>
                                          </p:stCondLst>
                                        </p:cTn>
                                        <p:tgtEl>
                                          <p:spTgt spid="16"/>
                                        </p:tgtEl>
                                        <p:attrNameLst>
                                          <p:attrName>style.visibility</p:attrName>
                                        </p:attrNameLst>
                                      </p:cBhvr>
                                      <p:to>
                                        <p:strVal val="hidden"/>
                                      </p:to>
                                    </p:set>
                                  </p:childTnLst>
                                </p:cTn>
                              </p:par>
                              <p:par>
                                <p:cTn id="69" presetID="10" presetClass="exit" presetSubtype="0" fill="hold" grpId="1" nodeType="withEffect">
                                  <p:stCondLst>
                                    <p:cond delay="0"/>
                                  </p:stCondLst>
                                  <p:childTnLst>
                                    <p:animEffect transition="out" filter="fade">
                                      <p:cBhvr>
                                        <p:cTn id="70" dur="500"/>
                                        <p:tgtEl>
                                          <p:spTgt spid="17"/>
                                        </p:tgtEl>
                                      </p:cBhvr>
                                    </p:animEffect>
                                    <p:set>
                                      <p:cBhvr>
                                        <p:cTn id="71" dur="1" fill="hold">
                                          <p:stCondLst>
                                            <p:cond delay="499"/>
                                          </p:stCondLst>
                                        </p:cTn>
                                        <p:tgtEl>
                                          <p:spTgt spid="1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6" grpId="1" animBg="1"/>
      <p:bldP spid="8" grpId="0" animBg="1"/>
      <p:bldP spid="8" grpId="1" animBg="1"/>
      <p:bldP spid="12" grpId="0" animBg="1"/>
      <p:bldP spid="12" grpId="1" animBg="1"/>
      <p:bldP spid="14" grpId="0" animBg="1"/>
      <p:bldP spid="14" grpId="1" animBg="1"/>
      <p:bldP spid="2" grpId="0"/>
      <p:bldP spid="17" grpId="0" animBg="1"/>
      <p:bldP spid="17" grpId="1" animBg="1"/>
      <p:bldP spid="13" grpId="0" animBg="1"/>
      <p:bldP spid="13" grpId="1" animBg="1"/>
      <p:bldP spid="15" grpId="0" animBg="1"/>
      <p:bldP spid="15" grpId="1" animBg="1"/>
      <p:bldP spid="9" grpId="0" animBg="1"/>
      <p:bldP spid="9" grpId="1"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BA0C1B"/>
        </a:solidFill>
        <a:effectLst/>
      </p:bgPr>
    </p:bg>
    <p:spTree>
      <p:nvGrpSpPr>
        <p:cNvPr id="1" name=""/>
        <p:cNvGrpSpPr/>
        <p:nvPr/>
      </p:nvGrpSpPr>
      <p:grpSpPr>
        <a:xfrm>
          <a:off x="0" y="0"/>
          <a:ext cx="0" cy="0"/>
          <a:chOff x="0" y="0"/>
          <a:chExt cx="0" cy="0"/>
        </a:xfrm>
      </p:grpSpPr>
      <p:sp>
        <p:nvSpPr>
          <p:cNvPr id="19" name="Rounded Rectangle 18"/>
          <p:cNvSpPr/>
          <p:nvPr/>
        </p:nvSpPr>
        <p:spPr>
          <a:xfrm>
            <a:off x="495300" y="361950"/>
            <a:ext cx="14325600" cy="7924800"/>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11"/>
          <p:cNvSpPr/>
          <p:nvPr/>
        </p:nvSpPr>
        <p:spPr>
          <a:xfrm>
            <a:off x="1" y="-183935"/>
            <a:ext cx="2857500" cy="2755685"/>
          </a:xfrm>
          <a:custGeom>
            <a:avLst/>
            <a:gdLst/>
            <a:ahLst/>
            <a:cxnLst/>
            <a:rect l="l" t="t" r="r" b="b"/>
            <a:pathLst>
              <a:path w="4561563" h="4584485">
                <a:moveTo>
                  <a:pt x="0" y="0"/>
                </a:moveTo>
                <a:lnTo>
                  <a:pt x="4561563" y="0"/>
                </a:lnTo>
                <a:lnTo>
                  <a:pt x="4561563" y="4584485"/>
                </a:lnTo>
                <a:lnTo>
                  <a:pt x="0" y="4584485"/>
                </a:lnTo>
                <a:lnTo>
                  <a:pt x="0" y="0"/>
                </a:lnTo>
                <a:close/>
              </a:path>
            </a:pathLst>
          </a:custGeom>
          <a:blipFill>
            <a:blip r:embed="rId2"/>
            <a:stretch>
              <a:fillRect/>
            </a:stretch>
          </a:blipFill>
        </p:spPr>
      </p:sp>
      <p:pic>
        <p:nvPicPr>
          <p:cNvPr id="4" name="Picture 3"/>
          <p:cNvPicPr>
            <a:picLocks noChangeAspect="1"/>
          </p:cNvPicPr>
          <p:nvPr/>
        </p:nvPicPr>
        <p:blipFill>
          <a:blip r:embed="rId3"/>
          <a:stretch>
            <a:fillRect/>
          </a:stretch>
        </p:blipFill>
        <p:spPr>
          <a:xfrm>
            <a:off x="2472900" y="327071"/>
            <a:ext cx="4249280" cy="1609483"/>
          </a:xfrm>
          <a:prstGeom prst="rect">
            <a:avLst/>
          </a:prstGeom>
        </p:spPr>
      </p:pic>
      <p:graphicFrame>
        <p:nvGraphicFramePr>
          <p:cNvPr id="9" name="Diagram 8"/>
          <p:cNvGraphicFramePr/>
          <p:nvPr>
            <p:extLst>
              <p:ext uri="{D42A27DB-BD31-4B8C-83A1-F6EECF244321}">
                <p14:modId xmlns:p14="http://schemas.microsoft.com/office/powerpoint/2010/main" val="4016007638"/>
              </p:ext>
            </p:extLst>
          </p:nvPr>
        </p:nvGraphicFramePr>
        <p:xfrm>
          <a:off x="1765300" y="1193907"/>
          <a:ext cx="10769600" cy="6942667"/>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12" name="Freeform 18"/>
          <p:cNvSpPr/>
          <p:nvPr/>
        </p:nvSpPr>
        <p:spPr>
          <a:xfrm>
            <a:off x="12534900" y="2571750"/>
            <a:ext cx="3227603" cy="5974080"/>
          </a:xfrm>
          <a:custGeom>
            <a:avLst/>
            <a:gdLst/>
            <a:ahLst/>
            <a:cxnLst/>
            <a:rect l="l" t="t" r="r" b="b"/>
            <a:pathLst>
              <a:path w="3761003" h="7040880">
                <a:moveTo>
                  <a:pt x="0" y="0"/>
                </a:moveTo>
                <a:lnTo>
                  <a:pt x="3761004" y="0"/>
                </a:lnTo>
                <a:lnTo>
                  <a:pt x="3761004" y="7040880"/>
                </a:lnTo>
                <a:lnTo>
                  <a:pt x="0" y="7040880"/>
                </a:lnTo>
                <a:lnTo>
                  <a:pt x="0" y="0"/>
                </a:lnTo>
                <a:close/>
              </a:path>
            </a:pathLst>
          </a:custGeom>
          <a:blipFill>
            <a:blip r:embed="rId9"/>
            <a:stretch>
              <a:fillRect/>
            </a:stretch>
          </a:blipFill>
        </p:spPr>
      </p:sp>
    </p:spTree>
    <p:extLst>
      <p:ext uri="{BB962C8B-B14F-4D97-AF65-F5344CB8AC3E}">
        <p14:creationId xmlns:p14="http://schemas.microsoft.com/office/powerpoint/2010/main" val="138473151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randombar(horizont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9">
                                            <p:graphicEl>
                                              <a:dgm id="{FB6BC015-3231-4E4E-8AAD-53BC5D39B424}"/>
                                            </p:graphicEl>
                                          </p:spTgt>
                                        </p:tgtEl>
                                        <p:attrNameLst>
                                          <p:attrName>style.visibility</p:attrName>
                                        </p:attrNameLst>
                                      </p:cBhvr>
                                      <p:to>
                                        <p:strVal val="visible"/>
                                      </p:to>
                                    </p:set>
                                    <p:animEffect transition="in" filter="wipe(down)">
                                      <p:cBhvr>
                                        <p:cTn id="12" dur="500"/>
                                        <p:tgtEl>
                                          <p:spTgt spid="9">
                                            <p:graphicEl>
                                              <a:dgm id="{FB6BC015-3231-4E4E-8AAD-53BC5D39B424}"/>
                                            </p:graphic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9">
                                            <p:graphicEl>
                                              <a:dgm id="{F79E024E-D357-4FEF-8A4A-E2B4F9124AD6}"/>
                                            </p:graphicEl>
                                          </p:spTgt>
                                        </p:tgtEl>
                                        <p:attrNameLst>
                                          <p:attrName>style.visibility</p:attrName>
                                        </p:attrNameLst>
                                      </p:cBhvr>
                                      <p:to>
                                        <p:strVal val="visible"/>
                                      </p:to>
                                    </p:set>
                                    <p:animEffect transition="in" filter="wipe(down)">
                                      <p:cBhvr>
                                        <p:cTn id="17" dur="500"/>
                                        <p:tgtEl>
                                          <p:spTgt spid="9">
                                            <p:graphicEl>
                                              <a:dgm id="{F79E024E-D357-4FEF-8A4A-E2B4F9124AD6}"/>
                                            </p:graphic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9">
                                            <p:graphicEl>
                                              <a:dgm id="{48F7D8E9-5197-4E19-8B6E-947282FFEE7E}"/>
                                            </p:graphicEl>
                                          </p:spTgt>
                                        </p:tgtEl>
                                        <p:attrNameLst>
                                          <p:attrName>style.visibility</p:attrName>
                                        </p:attrNameLst>
                                      </p:cBhvr>
                                      <p:to>
                                        <p:strVal val="visible"/>
                                      </p:to>
                                    </p:set>
                                    <p:animEffect transition="in" filter="wipe(down)">
                                      <p:cBhvr>
                                        <p:cTn id="22" dur="500"/>
                                        <p:tgtEl>
                                          <p:spTgt spid="9">
                                            <p:graphicEl>
                                              <a:dgm id="{48F7D8E9-5197-4E19-8B6E-947282FFEE7E}"/>
                                            </p:graphic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9">
                                            <p:graphicEl>
                                              <a:dgm id="{51AC0B9D-3CF4-463E-889F-74FC8843A3D6}"/>
                                            </p:graphicEl>
                                          </p:spTgt>
                                        </p:tgtEl>
                                        <p:attrNameLst>
                                          <p:attrName>style.visibility</p:attrName>
                                        </p:attrNameLst>
                                      </p:cBhvr>
                                      <p:to>
                                        <p:strVal val="visible"/>
                                      </p:to>
                                    </p:set>
                                    <p:animEffect transition="in" filter="wipe(down)">
                                      <p:cBhvr>
                                        <p:cTn id="27" dur="500"/>
                                        <p:tgtEl>
                                          <p:spTgt spid="9">
                                            <p:graphicEl>
                                              <a:dgm id="{51AC0B9D-3CF4-463E-889F-74FC8843A3D6}"/>
                                            </p:graphic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9">
                                            <p:graphicEl>
                                              <a:dgm id="{0B20277A-639A-4C72-BBD6-50D4B385798C}"/>
                                            </p:graphicEl>
                                          </p:spTgt>
                                        </p:tgtEl>
                                        <p:attrNameLst>
                                          <p:attrName>style.visibility</p:attrName>
                                        </p:attrNameLst>
                                      </p:cBhvr>
                                      <p:to>
                                        <p:strVal val="visible"/>
                                      </p:to>
                                    </p:set>
                                    <p:animEffect transition="in" filter="wipe(down)">
                                      <p:cBhvr>
                                        <p:cTn id="32" dur="500"/>
                                        <p:tgtEl>
                                          <p:spTgt spid="9">
                                            <p:graphicEl>
                                              <a:dgm id="{0B20277A-639A-4C72-BBD6-50D4B385798C}"/>
                                            </p:graphic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grpId="0" nodeType="clickEffect">
                                  <p:stCondLst>
                                    <p:cond delay="0"/>
                                  </p:stCondLst>
                                  <p:childTnLst>
                                    <p:set>
                                      <p:cBhvr>
                                        <p:cTn id="36" dur="1" fill="hold">
                                          <p:stCondLst>
                                            <p:cond delay="0"/>
                                          </p:stCondLst>
                                        </p:cTn>
                                        <p:tgtEl>
                                          <p:spTgt spid="9">
                                            <p:graphicEl>
                                              <a:dgm id="{FF62AE1C-D3A0-4EBC-88FC-D9304C99614F}"/>
                                            </p:graphicEl>
                                          </p:spTgt>
                                        </p:tgtEl>
                                        <p:attrNameLst>
                                          <p:attrName>style.visibility</p:attrName>
                                        </p:attrNameLst>
                                      </p:cBhvr>
                                      <p:to>
                                        <p:strVal val="visible"/>
                                      </p:to>
                                    </p:set>
                                    <p:animEffect transition="in" filter="wipe(down)">
                                      <p:cBhvr>
                                        <p:cTn id="37" dur="500"/>
                                        <p:tgtEl>
                                          <p:spTgt spid="9">
                                            <p:graphicEl>
                                              <a:dgm id="{FF62AE1C-D3A0-4EBC-88FC-D9304C99614F}"/>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9" grpId="0">
        <p:bldSub>
          <a:bldDgm bld="one"/>
        </p:bldSub>
      </p:bldGraphic>
    </p:bld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BA0C1B"/>
        </a:solidFill>
        <a:effectLst/>
      </p:bgPr>
    </p:bg>
    <p:spTree>
      <p:nvGrpSpPr>
        <p:cNvPr id="1" name=""/>
        <p:cNvGrpSpPr/>
        <p:nvPr/>
      </p:nvGrpSpPr>
      <p:grpSpPr>
        <a:xfrm>
          <a:off x="0" y="0"/>
          <a:ext cx="0" cy="0"/>
          <a:chOff x="0" y="0"/>
          <a:chExt cx="0" cy="0"/>
        </a:xfrm>
      </p:grpSpPr>
      <p:sp>
        <p:nvSpPr>
          <p:cNvPr id="19" name="Rounded Rectangle 18"/>
          <p:cNvSpPr/>
          <p:nvPr/>
        </p:nvSpPr>
        <p:spPr>
          <a:xfrm>
            <a:off x="495300" y="361950"/>
            <a:ext cx="14782800" cy="8031480"/>
          </a:xfrm>
          <a:prstGeom prst="roundRect">
            <a:avLst>
              <a:gd name="adj" fmla="val 6667"/>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p:cNvSpPr/>
          <p:nvPr/>
        </p:nvSpPr>
        <p:spPr>
          <a:xfrm>
            <a:off x="628650" y="514350"/>
            <a:ext cx="14516100" cy="7879080"/>
          </a:xfrm>
          <a:prstGeom prst="rect">
            <a:avLst/>
          </a:prstGeom>
        </p:spPr>
        <p:txBody>
          <a:bodyPr wrap="square">
            <a:spAutoFit/>
          </a:bodyPr>
          <a:lstStyle/>
          <a:p>
            <a:pPr algn="just"/>
            <a:r>
              <a:rPr lang="vi-VN" sz="2300" b="1" i="1" dirty="0">
                <a:solidFill>
                  <a:srgbClr val="000000"/>
                </a:solidFill>
                <a:latin typeface="Open Sans" panose="020B0606030504020204" pitchFamily="34" charset="0"/>
              </a:rPr>
              <a:t>- Mở bài: </a:t>
            </a:r>
            <a:r>
              <a:rPr lang="vi-VN" sz="2300" dirty="0">
                <a:solidFill>
                  <a:srgbClr val="000000"/>
                </a:solidFill>
                <a:latin typeface="Open Sans" panose="020B0606030504020204" pitchFamily="34" charset="0"/>
              </a:rPr>
              <a:t>Để có một đất nước không có chiến tranh, bộ đội và các chiến sĩ, các vị anh hùng của dân tộc đã phải đổ máu để dành lại tự do. Trong những người chiến sĩ dũng cảm đó, có trẻ nhỏ, có thiếu niên, có người trưởng thành. Và một trong những người anh hùng nhỏ tuổi mà em rất ngưỡng mộ, đó là anh Kim Đồng.</a:t>
            </a:r>
          </a:p>
          <a:p>
            <a:pPr algn="just"/>
            <a:r>
              <a:rPr lang="vi-VN" sz="2300" b="1" i="1" dirty="0">
                <a:solidFill>
                  <a:srgbClr val="000000"/>
                </a:solidFill>
                <a:latin typeface="Open Sans" panose="020B0606030504020204" pitchFamily="34" charset="0"/>
              </a:rPr>
              <a:t>- Thân bài:</a:t>
            </a:r>
          </a:p>
          <a:p>
            <a:pPr algn="just"/>
            <a:r>
              <a:rPr lang="vi-VN" sz="2300" dirty="0">
                <a:solidFill>
                  <a:srgbClr val="000000"/>
                </a:solidFill>
                <a:latin typeface="Open Sans" panose="020B0606030504020204" pitchFamily="34" charset="0"/>
              </a:rPr>
              <a:t>+ Một lần, sau khi làm nhiệm vụ dẫn cán bộ vào căn cứ, Kim Đồng đang trên đường trở về nhà thì nghe có tiếng động lạ ở trong rừng. Kim Đồng liền rủ Cao Sơn tìm cách báo động cho các anh cán bộ đang ở trong xóm biết. Sau khi quan sát, Kim Đồng đã nhìn thấy bọn lính đang lợi dụng sương mù phục kích trên đường vào xóm và im lặng đợi bắt người. Kim Đồng bảo Cao Sơn lùi về phía sau, chạy về báo cáo. Đợi cho bạn đi rồi, Kim Đồng ngắm kĩ địa hình, để chạy vọt qua suối, lên phía rừng. Như vậy, bọn lính sẽ phải nổ súng hoặc kêu lên. Chúng nó sẽ bị lộ. Quả nhiên, thấy có bóng người chạy, bọn giặc lên đạn và hô: “Đứng lại!”.</a:t>
            </a:r>
          </a:p>
          <a:p>
            <a:pPr algn="just"/>
            <a:r>
              <a:rPr lang="vi-VN" sz="2300" dirty="0">
                <a:solidFill>
                  <a:srgbClr val="000000"/>
                </a:solidFill>
                <a:latin typeface="Open Sans" panose="020B0606030504020204" pitchFamily="34" charset="0"/>
              </a:rPr>
              <a:t>Kim Đồng không dừng chân. Giặc bắn theo.</a:t>
            </a:r>
          </a:p>
          <a:p>
            <a:pPr algn="just"/>
            <a:r>
              <a:rPr lang="vi-VN" sz="2300" dirty="0">
                <a:solidFill>
                  <a:srgbClr val="000000"/>
                </a:solidFill>
                <a:latin typeface="Open Sans" panose="020B0606030504020204" pitchFamily="34" charset="0"/>
              </a:rPr>
              <a:t>+ Nhờ tiếng súng báo động ấy, các đồng chí cán bộ ở gần đó tránh thoát lên rừng. Song, Kim Đồng đã bị trúng đạn và anh dũng hy sinh tại chỗ, ngay bờ suối Lê-nin. Hôm ấy là sáng sớm ngày 15 tháng 02 năm 1943.</a:t>
            </a:r>
          </a:p>
          <a:p>
            <a:pPr algn="just"/>
            <a:r>
              <a:rPr lang="vi-VN" sz="2300" dirty="0">
                <a:solidFill>
                  <a:srgbClr val="000000"/>
                </a:solidFill>
                <a:latin typeface="Open Sans" panose="020B0606030504020204" pitchFamily="34" charset="0"/>
              </a:rPr>
              <a:t>+ Em rất ngưỡng mộ anh Kim Đồng. Anh đã nêu lên một tấm gương vì cách mạng quên mình, hy sinh khi làm nhiệm vụ bảo vệ cán bộ cách mạng. Sự hy sinh đó là tấm gương sáng chói mở đầu cho nhiều gương cao quí khác trong đội ngũ Đội viên Thiếu niên Tiền phong Hồ Chí Minh.</a:t>
            </a:r>
          </a:p>
          <a:p>
            <a:pPr algn="just"/>
            <a:r>
              <a:rPr lang="vi-VN" sz="2300" b="1" i="1" dirty="0">
                <a:solidFill>
                  <a:srgbClr val="000000"/>
                </a:solidFill>
                <a:latin typeface="Open Sans" panose="020B0606030504020204" pitchFamily="34" charset="0"/>
              </a:rPr>
              <a:t>- Kết bài: </a:t>
            </a:r>
            <a:r>
              <a:rPr lang="vi-VN" sz="2300" dirty="0">
                <a:solidFill>
                  <a:srgbClr val="000000"/>
                </a:solidFill>
                <a:latin typeface="Open Sans" panose="020B0606030504020204" pitchFamily="34" charset="0"/>
              </a:rPr>
              <a:t>Anh Kim Đồng xứng đáng là một người anh hùng. Một người chết cho đân tộc, đã dâng cả đời mình để cứu lấy sự hoà bình, ấm no. Anh sẽ luôn sống mãi trong tâm trí của mỗi người theo năm tháng không bao giờ phai.</a:t>
            </a:r>
            <a:endParaRPr lang="vi-VN" sz="2300" b="0" i="0" dirty="0">
              <a:solidFill>
                <a:srgbClr val="000000"/>
              </a:solidFill>
              <a:effectLst/>
              <a:latin typeface="Open Sans" panose="020B0606030504020204" pitchFamily="34" charset="0"/>
            </a:endParaRPr>
          </a:p>
        </p:txBody>
      </p:sp>
    </p:spTree>
    <p:extLst>
      <p:ext uri="{BB962C8B-B14F-4D97-AF65-F5344CB8AC3E}">
        <p14:creationId xmlns:p14="http://schemas.microsoft.com/office/powerpoint/2010/main" val="350938569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randombar(horizont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BA0C1B"/>
        </a:solidFill>
        <a:effectLst/>
      </p:bgPr>
    </p:bg>
    <p:spTree>
      <p:nvGrpSpPr>
        <p:cNvPr id="1" name=""/>
        <p:cNvGrpSpPr/>
        <p:nvPr/>
      </p:nvGrpSpPr>
      <p:grpSpPr>
        <a:xfrm>
          <a:off x="0" y="0"/>
          <a:ext cx="0" cy="0"/>
          <a:chOff x="0" y="0"/>
          <a:chExt cx="0" cy="0"/>
        </a:xfrm>
      </p:grpSpPr>
      <p:sp>
        <p:nvSpPr>
          <p:cNvPr id="22" name="Rounded Rectangle 21"/>
          <p:cNvSpPr/>
          <p:nvPr/>
        </p:nvSpPr>
        <p:spPr>
          <a:xfrm>
            <a:off x="-952500" y="1352550"/>
            <a:ext cx="17830800" cy="6324600"/>
          </a:xfrm>
          <a:prstGeom prst="roundRect">
            <a:avLst/>
          </a:prstGeom>
          <a:solidFill>
            <a:schemeClr val="bg1"/>
          </a:solidFill>
          <a:ln>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3" name="Picture 2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060066" y="6430444"/>
            <a:ext cx="8378793" cy="1911143"/>
          </a:xfrm>
          <a:prstGeom prst="rect">
            <a:avLst/>
          </a:prstGeom>
        </p:spPr>
      </p:pic>
      <p:sp>
        <p:nvSpPr>
          <p:cNvPr id="24" name="Rectangle 23"/>
          <p:cNvSpPr/>
          <p:nvPr/>
        </p:nvSpPr>
        <p:spPr>
          <a:xfrm>
            <a:off x="647700" y="2476457"/>
            <a:ext cx="7810500" cy="3785652"/>
          </a:xfrm>
          <a:prstGeom prst="rect">
            <a:avLst/>
          </a:prstGeom>
        </p:spPr>
        <p:txBody>
          <a:bodyPr>
            <a:spAutoFit/>
          </a:bodyPr>
          <a:lstStyle/>
          <a:p>
            <a:pPr algn="ctr"/>
            <a:r>
              <a:rPr lang="en-US" sz="6000" b="1" i="1" u="sng" dirty="0" err="1">
                <a:latin typeface="Calibri" panose="020F0502020204030204" pitchFamily="34" charset="0"/>
                <a:ea typeface="Calibri" panose="020F0502020204030204" pitchFamily="34" charset="0"/>
                <a:cs typeface="Calibri" panose="020F0502020204030204" pitchFamily="34" charset="0"/>
              </a:rPr>
              <a:t>Đề</a:t>
            </a:r>
            <a:r>
              <a:rPr lang="en-US" sz="6000" b="1" i="1" u="sng" dirty="0">
                <a:latin typeface="Calibri" panose="020F0502020204030204" pitchFamily="34" charset="0"/>
                <a:ea typeface="Calibri" panose="020F0502020204030204" pitchFamily="34" charset="0"/>
                <a:cs typeface="Calibri" panose="020F0502020204030204" pitchFamily="34" charset="0"/>
              </a:rPr>
              <a:t> </a:t>
            </a:r>
            <a:r>
              <a:rPr lang="en-US" sz="6000" b="1" i="1" u="sng" dirty="0" err="1">
                <a:latin typeface="Calibri" panose="020F0502020204030204" pitchFamily="34" charset="0"/>
                <a:ea typeface="Calibri" panose="020F0502020204030204" pitchFamily="34" charset="0"/>
                <a:cs typeface="Calibri" panose="020F0502020204030204" pitchFamily="34" charset="0"/>
              </a:rPr>
              <a:t>bài</a:t>
            </a:r>
            <a:r>
              <a:rPr lang="en-US" sz="6000" b="1" i="1" u="sng" dirty="0">
                <a:latin typeface="Calibri" panose="020F0502020204030204" pitchFamily="34" charset="0"/>
                <a:ea typeface="Calibri" panose="020F0502020204030204" pitchFamily="34" charset="0"/>
                <a:cs typeface="Calibri" panose="020F0502020204030204" pitchFamily="34" charset="0"/>
              </a:rPr>
              <a:t>:</a:t>
            </a:r>
            <a:r>
              <a:rPr lang="en-US" sz="6000" b="1" dirty="0">
                <a:latin typeface="Calibri" panose="020F0502020204030204" pitchFamily="34" charset="0"/>
                <a:ea typeface="Calibri" panose="020F0502020204030204" pitchFamily="34" charset="0"/>
                <a:cs typeface="Calibri" panose="020F0502020204030204" pitchFamily="34" charset="0"/>
              </a:rPr>
              <a:t> </a:t>
            </a:r>
            <a:r>
              <a:rPr lang="en-US" sz="6000" dirty="0" err="1">
                <a:latin typeface="Calibri" panose="020F0502020204030204" pitchFamily="34" charset="0"/>
                <a:ea typeface="Calibri" panose="020F0502020204030204" pitchFamily="34" charset="0"/>
                <a:cs typeface="Calibri" panose="020F0502020204030204" pitchFamily="34" charset="0"/>
              </a:rPr>
              <a:t>Viết</a:t>
            </a:r>
            <a:r>
              <a:rPr lang="en-US" sz="6000" dirty="0">
                <a:latin typeface="Calibri" panose="020F0502020204030204" pitchFamily="34" charset="0"/>
                <a:ea typeface="Calibri" panose="020F0502020204030204" pitchFamily="34" charset="0"/>
                <a:cs typeface="Calibri" panose="020F0502020204030204" pitchFamily="34" charset="0"/>
              </a:rPr>
              <a:t> </a:t>
            </a:r>
            <a:r>
              <a:rPr lang="en-US" sz="6000" dirty="0" err="1">
                <a:latin typeface="Calibri" panose="020F0502020204030204" pitchFamily="34" charset="0"/>
                <a:ea typeface="Calibri" panose="020F0502020204030204" pitchFamily="34" charset="0"/>
                <a:cs typeface="Calibri" panose="020F0502020204030204" pitchFamily="34" charset="0"/>
              </a:rPr>
              <a:t>bài</a:t>
            </a:r>
            <a:r>
              <a:rPr lang="en-US" sz="6000" dirty="0">
                <a:latin typeface="Calibri" panose="020F0502020204030204" pitchFamily="34" charset="0"/>
                <a:ea typeface="Calibri" panose="020F0502020204030204" pitchFamily="34" charset="0"/>
                <a:cs typeface="Calibri" panose="020F0502020204030204" pitchFamily="34" charset="0"/>
              </a:rPr>
              <a:t> </a:t>
            </a:r>
            <a:r>
              <a:rPr lang="en-US" sz="6000" dirty="0" err="1">
                <a:latin typeface="Calibri" panose="020F0502020204030204" pitchFamily="34" charset="0"/>
                <a:ea typeface="Calibri" panose="020F0502020204030204" pitchFamily="34" charset="0"/>
                <a:cs typeface="Calibri" panose="020F0502020204030204" pitchFamily="34" charset="0"/>
              </a:rPr>
              <a:t>văn</a:t>
            </a:r>
            <a:r>
              <a:rPr lang="en-US" sz="6000" dirty="0">
                <a:latin typeface="Calibri" panose="020F0502020204030204" pitchFamily="34" charset="0"/>
                <a:ea typeface="Calibri" panose="020F0502020204030204" pitchFamily="34" charset="0"/>
                <a:cs typeface="Calibri" panose="020F0502020204030204" pitchFamily="34" charset="0"/>
              </a:rPr>
              <a:t> </a:t>
            </a:r>
            <a:r>
              <a:rPr lang="en-US" sz="6000" dirty="0" err="1">
                <a:latin typeface="Calibri" panose="020F0502020204030204" pitchFamily="34" charset="0"/>
                <a:ea typeface="Calibri" panose="020F0502020204030204" pitchFamily="34" charset="0"/>
                <a:cs typeface="Calibri" panose="020F0502020204030204" pitchFamily="34" charset="0"/>
              </a:rPr>
              <a:t>kể</a:t>
            </a:r>
            <a:r>
              <a:rPr lang="en-US" sz="6000" dirty="0">
                <a:latin typeface="Calibri" panose="020F0502020204030204" pitchFamily="34" charset="0"/>
                <a:ea typeface="Calibri" panose="020F0502020204030204" pitchFamily="34" charset="0"/>
                <a:cs typeface="Calibri" panose="020F0502020204030204" pitchFamily="34" charset="0"/>
              </a:rPr>
              <a:t> </a:t>
            </a:r>
            <a:r>
              <a:rPr lang="en-US" sz="6000" dirty="0" err="1">
                <a:latin typeface="Calibri" panose="020F0502020204030204" pitchFamily="34" charset="0"/>
                <a:ea typeface="Calibri" panose="020F0502020204030204" pitchFamily="34" charset="0"/>
                <a:cs typeface="Calibri" panose="020F0502020204030204" pitchFamily="34" charset="0"/>
              </a:rPr>
              <a:t>lại</a:t>
            </a:r>
            <a:r>
              <a:rPr lang="en-US" sz="6000" dirty="0">
                <a:latin typeface="Calibri" panose="020F0502020204030204" pitchFamily="34" charset="0"/>
                <a:ea typeface="Calibri" panose="020F0502020204030204" pitchFamily="34" charset="0"/>
                <a:cs typeface="Calibri" panose="020F0502020204030204" pitchFamily="34" charset="0"/>
              </a:rPr>
              <a:t> </a:t>
            </a:r>
            <a:r>
              <a:rPr lang="en-US" sz="6000" dirty="0" err="1">
                <a:latin typeface="Calibri" panose="020F0502020204030204" pitchFamily="34" charset="0"/>
                <a:ea typeface="Calibri" panose="020F0502020204030204" pitchFamily="34" charset="0"/>
                <a:cs typeface="Calibri" panose="020F0502020204030204" pitchFamily="34" charset="0"/>
              </a:rPr>
              <a:t>câu</a:t>
            </a:r>
            <a:r>
              <a:rPr lang="en-US" sz="6000" dirty="0">
                <a:latin typeface="Calibri" panose="020F0502020204030204" pitchFamily="34" charset="0"/>
                <a:ea typeface="Calibri" panose="020F0502020204030204" pitchFamily="34" charset="0"/>
                <a:cs typeface="Calibri" panose="020F0502020204030204" pitchFamily="34" charset="0"/>
              </a:rPr>
              <a:t> </a:t>
            </a:r>
            <a:r>
              <a:rPr lang="en-US" sz="6000" dirty="0" err="1">
                <a:latin typeface="Calibri" panose="020F0502020204030204" pitchFamily="34" charset="0"/>
                <a:ea typeface="Calibri" panose="020F0502020204030204" pitchFamily="34" charset="0"/>
                <a:cs typeface="Calibri" panose="020F0502020204030204" pitchFamily="34" charset="0"/>
              </a:rPr>
              <a:t>chuyện</a:t>
            </a:r>
            <a:r>
              <a:rPr lang="en-US" sz="6000" dirty="0">
                <a:latin typeface="Calibri" panose="020F0502020204030204" pitchFamily="34" charset="0"/>
                <a:ea typeface="Calibri" panose="020F0502020204030204" pitchFamily="34" charset="0"/>
                <a:cs typeface="Calibri" panose="020F0502020204030204" pitchFamily="34" charset="0"/>
              </a:rPr>
              <a:t> </a:t>
            </a:r>
            <a:r>
              <a:rPr lang="en-US" sz="6000" dirty="0" err="1">
                <a:latin typeface="Calibri" panose="020F0502020204030204" pitchFamily="34" charset="0"/>
                <a:ea typeface="Calibri" panose="020F0502020204030204" pitchFamily="34" charset="0"/>
                <a:cs typeface="Calibri" panose="020F0502020204030204" pitchFamily="34" charset="0"/>
              </a:rPr>
              <a:t>về</a:t>
            </a:r>
            <a:r>
              <a:rPr lang="en-US" sz="6000" dirty="0">
                <a:latin typeface="Calibri" panose="020F0502020204030204" pitchFamily="34" charset="0"/>
                <a:ea typeface="Calibri" panose="020F0502020204030204" pitchFamily="34" charset="0"/>
                <a:cs typeface="Calibri" panose="020F0502020204030204" pitchFamily="34" charset="0"/>
              </a:rPr>
              <a:t> </a:t>
            </a:r>
            <a:r>
              <a:rPr lang="en-US" sz="6000" dirty="0" err="1">
                <a:latin typeface="Calibri" panose="020F0502020204030204" pitchFamily="34" charset="0"/>
                <a:ea typeface="Calibri" panose="020F0502020204030204" pitchFamily="34" charset="0"/>
                <a:cs typeface="Calibri" panose="020F0502020204030204" pitchFamily="34" charset="0"/>
              </a:rPr>
              <a:t>một</a:t>
            </a:r>
            <a:r>
              <a:rPr lang="en-US" sz="6000" dirty="0">
                <a:latin typeface="Calibri" panose="020F0502020204030204" pitchFamily="34" charset="0"/>
                <a:ea typeface="Calibri" panose="020F0502020204030204" pitchFamily="34" charset="0"/>
                <a:cs typeface="Calibri" panose="020F0502020204030204" pitchFamily="34" charset="0"/>
              </a:rPr>
              <a:t> </a:t>
            </a:r>
            <a:r>
              <a:rPr lang="en-US" sz="6000" dirty="0" err="1">
                <a:latin typeface="Calibri" panose="020F0502020204030204" pitchFamily="34" charset="0"/>
                <a:ea typeface="Calibri" panose="020F0502020204030204" pitchFamily="34" charset="0"/>
                <a:cs typeface="Calibri" panose="020F0502020204030204" pitchFamily="34" charset="0"/>
              </a:rPr>
              <a:t>nhân</a:t>
            </a:r>
            <a:r>
              <a:rPr lang="en-US" sz="6000" dirty="0">
                <a:latin typeface="Calibri" panose="020F0502020204030204" pitchFamily="34" charset="0"/>
                <a:ea typeface="Calibri" panose="020F0502020204030204" pitchFamily="34" charset="0"/>
                <a:cs typeface="Calibri" panose="020F0502020204030204" pitchFamily="34" charset="0"/>
              </a:rPr>
              <a:t> </a:t>
            </a:r>
            <a:r>
              <a:rPr lang="en-US" sz="6000" dirty="0" err="1">
                <a:latin typeface="Calibri" panose="020F0502020204030204" pitchFamily="34" charset="0"/>
                <a:ea typeface="Calibri" panose="020F0502020204030204" pitchFamily="34" charset="0"/>
                <a:cs typeface="Calibri" panose="020F0502020204030204" pitchFamily="34" charset="0"/>
              </a:rPr>
              <a:t>vật</a:t>
            </a:r>
            <a:r>
              <a:rPr lang="en-US" sz="6000" dirty="0">
                <a:latin typeface="Calibri" panose="020F0502020204030204" pitchFamily="34" charset="0"/>
                <a:ea typeface="Calibri" panose="020F0502020204030204" pitchFamily="34" charset="0"/>
                <a:cs typeface="Calibri" panose="020F0502020204030204" pitchFamily="34" charset="0"/>
              </a:rPr>
              <a:t> </a:t>
            </a:r>
            <a:r>
              <a:rPr lang="en-US" sz="6000" dirty="0" err="1">
                <a:latin typeface="Calibri" panose="020F0502020204030204" pitchFamily="34" charset="0"/>
                <a:ea typeface="Calibri" panose="020F0502020204030204" pitchFamily="34" charset="0"/>
                <a:cs typeface="Calibri" panose="020F0502020204030204" pitchFamily="34" charset="0"/>
              </a:rPr>
              <a:t>lịch</a:t>
            </a:r>
            <a:r>
              <a:rPr lang="en-US" sz="6000" dirty="0">
                <a:latin typeface="Calibri" panose="020F0502020204030204" pitchFamily="34" charset="0"/>
                <a:ea typeface="Calibri" panose="020F0502020204030204" pitchFamily="34" charset="0"/>
                <a:cs typeface="Calibri" panose="020F0502020204030204" pitchFamily="34" charset="0"/>
              </a:rPr>
              <a:t> </a:t>
            </a:r>
            <a:r>
              <a:rPr lang="en-US" sz="6000" dirty="0" err="1">
                <a:latin typeface="Calibri" panose="020F0502020204030204" pitchFamily="34" charset="0"/>
                <a:ea typeface="Calibri" panose="020F0502020204030204" pitchFamily="34" charset="0"/>
                <a:cs typeface="Calibri" panose="020F0502020204030204" pitchFamily="34" charset="0"/>
              </a:rPr>
              <a:t>sử</a:t>
            </a:r>
            <a:r>
              <a:rPr lang="en-US" sz="6000" dirty="0">
                <a:latin typeface="Calibri" panose="020F0502020204030204" pitchFamily="34" charset="0"/>
                <a:ea typeface="Calibri" panose="020F0502020204030204" pitchFamily="34" charset="0"/>
                <a:cs typeface="Calibri" panose="020F0502020204030204" pitchFamily="34" charset="0"/>
              </a:rPr>
              <a:t> </a:t>
            </a:r>
            <a:r>
              <a:rPr lang="en-US" sz="6000" dirty="0" err="1">
                <a:latin typeface="Calibri" panose="020F0502020204030204" pitchFamily="34" charset="0"/>
                <a:ea typeface="Calibri" panose="020F0502020204030204" pitchFamily="34" charset="0"/>
                <a:cs typeface="Calibri" panose="020F0502020204030204" pitchFamily="34" charset="0"/>
              </a:rPr>
              <a:t>mà</a:t>
            </a:r>
            <a:r>
              <a:rPr lang="en-US" sz="6000" dirty="0">
                <a:latin typeface="Calibri" panose="020F0502020204030204" pitchFamily="34" charset="0"/>
                <a:ea typeface="Calibri" panose="020F0502020204030204" pitchFamily="34" charset="0"/>
                <a:cs typeface="Calibri" panose="020F0502020204030204" pitchFamily="34" charset="0"/>
              </a:rPr>
              <a:t> </a:t>
            </a:r>
            <a:r>
              <a:rPr lang="en-US" sz="6000" dirty="0" err="1">
                <a:latin typeface="Calibri" panose="020F0502020204030204" pitchFamily="34" charset="0"/>
                <a:ea typeface="Calibri" panose="020F0502020204030204" pitchFamily="34" charset="0"/>
                <a:cs typeface="Calibri" panose="020F0502020204030204" pitchFamily="34" charset="0"/>
              </a:rPr>
              <a:t>em</a:t>
            </a:r>
            <a:r>
              <a:rPr lang="en-US" sz="6000" dirty="0">
                <a:latin typeface="Calibri" panose="020F0502020204030204" pitchFamily="34" charset="0"/>
                <a:ea typeface="Calibri" panose="020F0502020204030204" pitchFamily="34" charset="0"/>
                <a:cs typeface="Calibri" panose="020F0502020204030204" pitchFamily="34" charset="0"/>
              </a:rPr>
              <a:t> </a:t>
            </a:r>
            <a:r>
              <a:rPr lang="en-US" sz="6000" dirty="0" err="1">
                <a:latin typeface="Calibri" panose="020F0502020204030204" pitchFamily="34" charset="0"/>
                <a:ea typeface="Calibri" panose="020F0502020204030204" pitchFamily="34" charset="0"/>
                <a:cs typeface="Calibri" panose="020F0502020204030204" pitchFamily="34" charset="0"/>
              </a:rPr>
              <a:t>đã</a:t>
            </a:r>
            <a:r>
              <a:rPr lang="en-US" sz="6000" dirty="0">
                <a:latin typeface="Calibri" panose="020F0502020204030204" pitchFamily="34" charset="0"/>
                <a:ea typeface="Calibri" panose="020F0502020204030204" pitchFamily="34" charset="0"/>
                <a:cs typeface="Calibri" panose="020F0502020204030204" pitchFamily="34" charset="0"/>
              </a:rPr>
              <a:t> </a:t>
            </a:r>
            <a:r>
              <a:rPr lang="en-US" sz="6000" dirty="0" err="1">
                <a:latin typeface="Calibri" panose="020F0502020204030204" pitchFamily="34" charset="0"/>
                <a:ea typeface="Calibri" panose="020F0502020204030204" pitchFamily="34" charset="0"/>
                <a:cs typeface="Calibri" panose="020F0502020204030204" pitchFamily="34" charset="0"/>
              </a:rPr>
              <a:t>đọc</a:t>
            </a:r>
            <a:r>
              <a:rPr lang="en-US" sz="6000" dirty="0">
                <a:latin typeface="Calibri" panose="020F0502020204030204" pitchFamily="34" charset="0"/>
                <a:ea typeface="Calibri" panose="020F0502020204030204" pitchFamily="34" charset="0"/>
                <a:cs typeface="Calibri" panose="020F0502020204030204" pitchFamily="34" charset="0"/>
              </a:rPr>
              <a:t>, </a:t>
            </a:r>
            <a:r>
              <a:rPr lang="en-US" sz="6000" dirty="0" err="1">
                <a:latin typeface="Calibri" panose="020F0502020204030204" pitchFamily="34" charset="0"/>
                <a:ea typeface="Calibri" panose="020F0502020204030204" pitchFamily="34" charset="0"/>
                <a:cs typeface="Calibri" panose="020F0502020204030204" pitchFamily="34" charset="0"/>
              </a:rPr>
              <a:t>đã</a:t>
            </a:r>
            <a:r>
              <a:rPr lang="en-US" sz="6000" dirty="0">
                <a:latin typeface="Calibri" panose="020F0502020204030204" pitchFamily="34" charset="0"/>
                <a:ea typeface="Calibri" panose="020F0502020204030204" pitchFamily="34" charset="0"/>
                <a:cs typeface="Calibri" panose="020F0502020204030204" pitchFamily="34" charset="0"/>
              </a:rPr>
              <a:t> </a:t>
            </a:r>
            <a:r>
              <a:rPr lang="en-US" sz="6000" dirty="0" err="1">
                <a:latin typeface="Calibri" panose="020F0502020204030204" pitchFamily="34" charset="0"/>
                <a:ea typeface="Calibri" panose="020F0502020204030204" pitchFamily="34" charset="0"/>
                <a:cs typeface="Calibri" panose="020F0502020204030204" pitchFamily="34" charset="0"/>
              </a:rPr>
              <a:t>nghe</a:t>
            </a:r>
            <a:r>
              <a:rPr lang="en-US" sz="6000" dirty="0">
                <a:latin typeface="Calibri" panose="020F0502020204030204" pitchFamily="34" charset="0"/>
                <a:ea typeface="Calibri" panose="020F0502020204030204" pitchFamily="34" charset="0"/>
                <a:cs typeface="Calibri" panose="020F0502020204030204" pitchFamily="34" charset="0"/>
              </a:rPr>
              <a:t>.</a:t>
            </a:r>
          </a:p>
        </p:txBody>
      </p:sp>
      <p:pic>
        <p:nvPicPr>
          <p:cNvPr id="26" name="Picture 25"/>
          <p:cNvPicPr>
            <a:picLocks noChangeAspect="1"/>
          </p:cNvPicPr>
          <p:nvPr/>
        </p:nvPicPr>
        <p:blipFill>
          <a:blip r:embed="rId3"/>
          <a:stretch>
            <a:fillRect/>
          </a:stretch>
        </p:blipFill>
        <p:spPr>
          <a:xfrm>
            <a:off x="1714500" y="866974"/>
            <a:ext cx="4944285" cy="1609483"/>
          </a:xfrm>
          <a:prstGeom prst="rect">
            <a:avLst/>
          </a:prstGeom>
        </p:spPr>
      </p:pic>
      <p:pic>
        <p:nvPicPr>
          <p:cNvPr id="28" name="Picture 4" descr="Câu hỏi về các nhân vật lịch sử"/>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21277693">
            <a:off x="8302904" y="1653986"/>
            <a:ext cx="3032533" cy="4030376"/>
          </a:xfrm>
          <a:prstGeom prst="rect">
            <a:avLst/>
          </a:prstGeom>
          <a:noFill/>
          <a:extLst>
            <a:ext uri="{909E8E84-426E-40DD-AFC4-6F175D3DCCD1}">
              <a14:hiddenFill xmlns:a14="http://schemas.microsoft.com/office/drawing/2010/main">
                <a:solidFill>
                  <a:srgbClr val="FFFFFF"/>
                </a:solidFill>
              </a14:hiddenFill>
            </a:ext>
          </a:extLst>
        </p:spPr>
      </p:pic>
      <p:pic>
        <p:nvPicPr>
          <p:cNvPr id="27" name="Picture 2" descr="Hồ Chí Minh - Người Kể Sử - Lịch sử Việt Nam"/>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rot="347442">
            <a:off x="10849703" y="1724792"/>
            <a:ext cx="3254512" cy="4419016"/>
          </a:xfrm>
          <a:prstGeom prst="rect">
            <a:avLst/>
          </a:prstGeom>
          <a:noFill/>
          <a:extLst>
            <a:ext uri="{909E8E84-426E-40DD-AFC4-6F175D3DCCD1}">
              <a14:hiddenFill xmlns:a14="http://schemas.microsoft.com/office/drawing/2010/main">
                <a:solidFill>
                  <a:srgbClr val="FFFFFF"/>
                </a:solidFill>
              </a14:hiddenFill>
            </a:ext>
          </a:extLst>
        </p:spPr>
      </p:pic>
      <p:pic>
        <p:nvPicPr>
          <p:cNvPr id="29" name="Picture 6" descr="Võ Nguyên Giáp: Vị nhân tướng tận trung báo quốc"/>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rot="602138">
            <a:off x="13038972" y="4045215"/>
            <a:ext cx="2322798" cy="317913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wipe(down)">
                                      <p:cBhvr>
                                        <p:cTn id="7" dur="500"/>
                                        <p:tgtEl>
                                          <p:spTgt spid="22"/>
                                        </p:tgtEl>
                                      </p:cBhvr>
                                    </p:animEffect>
                                  </p:childTnLst>
                                </p:cTn>
                              </p:par>
                              <p:par>
                                <p:cTn id="8" presetID="22" presetClass="entr" presetSubtype="4" fill="hold" nodeType="withEffect">
                                  <p:stCondLst>
                                    <p:cond delay="0"/>
                                  </p:stCondLst>
                                  <p:childTnLst>
                                    <p:set>
                                      <p:cBhvr>
                                        <p:cTn id="9" dur="1" fill="hold">
                                          <p:stCondLst>
                                            <p:cond delay="0"/>
                                          </p:stCondLst>
                                        </p:cTn>
                                        <p:tgtEl>
                                          <p:spTgt spid="26"/>
                                        </p:tgtEl>
                                        <p:attrNameLst>
                                          <p:attrName>style.visibility</p:attrName>
                                        </p:attrNameLst>
                                      </p:cBhvr>
                                      <p:to>
                                        <p:strVal val="visible"/>
                                      </p:to>
                                    </p:set>
                                    <p:animEffect transition="in" filter="wipe(down)">
                                      <p:cBhvr>
                                        <p:cTn id="10" dur="500"/>
                                        <p:tgtEl>
                                          <p:spTgt spid="26"/>
                                        </p:tgtEl>
                                      </p:cBhvr>
                                    </p:animEffect>
                                  </p:childTnLst>
                                </p:cTn>
                              </p:par>
                              <p:par>
                                <p:cTn id="11" presetID="22" presetClass="entr" presetSubtype="4" fill="hold" grpId="0" nodeType="withEffect">
                                  <p:stCondLst>
                                    <p:cond delay="0"/>
                                  </p:stCondLst>
                                  <p:childTnLst>
                                    <p:set>
                                      <p:cBhvr>
                                        <p:cTn id="12" dur="1" fill="hold">
                                          <p:stCondLst>
                                            <p:cond delay="0"/>
                                          </p:stCondLst>
                                        </p:cTn>
                                        <p:tgtEl>
                                          <p:spTgt spid="24"/>
                                        </p:tgtEl>
                                        <p:attrNameLst>
                                          <p:attrName>style.visibility</p:attrName>
                                        </p:attrNameLst>
                                      </p:cBhvr>
                                      <p:to>
                                        <p:strVal val="visible"/>
                                      </p:to>
                                    </p:set>
                                    <p:animEffect transition="in" filter="wipe(down)">
                                      <p:cBhvr>
                                        <p:cTn id="13" dur="500"/>
                                        <p:tgtEl>
                                          <p:spTgt spid="24"/>
                                        </p:tgtEl>
                                      </p:cBhvr>
                                    </p:animEffect>
                                  </p:childTnLst>
                                </p:cTn>
                              </p:par>
                              <p:par>
                                <p:cTn id="14" presetID="14" presetClass="entr" presetSubtype="10" fill="hold" nodeType="withEffect">
                                  <p:stCondLst>
                                    <p:cond delay="0"/>
                                  </p:stCondLst>
                                  <p:childTnLst>
                                    <p:set>
                                      <p:cBhvr>
                                        <p:cTn id="15" dur="1" fill="hold">
                                          <p:stCondLst>
                                            <p:cond delay="0"/>
                                          </p:stCondLst>
                                        </p:cTn>
                                        <p:tgtEl>
                                          <p:spTgt spid="27"/>
                                        </p:tgtEl>
                                        <p:attrNameLst>
                                          <p:attrName>style.visibility</p:attrName>
                                        </p:attrNameLst>
                                      </p:cBhvr>
                                      <p:to>
                                        <p:strVal val="visible"/>
                                      </p:to>
                                    </p:set>
                                    <p:animEffect transition="in" filter="randombar(horizontal)">
                                      <p:cBhvr>
                                        <p:cTn id="16" dur="500"/>
                                        <p:tgtEl>
                                          <p:spTgt spid="27"/>
                                        </p:tgtEl>
                                      </p:cBhvr>
                                    </p:animEffect>
                                  </p:childTnLst>
                                </p:cTn>
                              </p:par>
                              <p:par>
                                <p:cTn id="17" presetID="14" presetClass="entr" presetSubtype="10" fill="hold" nodeType="withEffect">
                                  <p:stCondLst>
                                    <p:cond delay="0"/>
                                  </p:stCondLst>
                                  <p:childTnLst>
                                    <p:set>
                                      <p:cBhvr>
                                        <p:cTn id="18" dur="1" fill="hold">
                                          <p:stCondLst>
                                            <p:cond delay="0"/>
                                          </p:stCondLst>
                                        </p:cTn>
                                        <p:tgtEl>
                                          <p:spTgt spid="28"/>
                                        </p:tgtEl>
                                        <p:attrNameLst>
                                          <p:attrName>style.visibility</p:attrName>
                                        </p:attrNameLst>
                                      </p:cBhvr>
                                      <p:to>
                                        <p:strVal val="visible"/>
                                      </p:to>
                                    </p:set>
                                    <p:animEffect transition="in" filter="randombar(horizontal)">
                                      <p:cBhvr>
                                        <p:cTn id="19" dur="500"/>
                                        <p:tgtEl>
                                          <p:spTgt spid="28"/>
                                        </p:tgtEl>
                                      </p:cBhvr>
                                    </p:animEffect>
                                  </p:childTnLst>
                                </p:cTn>
                              </p:par>
                              <p:par>
                                <p:cTn id="20" presetID="14" presetClass="entr" presetSubtype="10" fill="hold" nodeType="withEffect">
                                  <p:stCondLst>
                                    <p:cond delay="0"/>
                                  </p:stCondLst>
                                  <p:childTnLst>
                                    <p:set>
                                      <p:cBhvr>
                                        <p:cTn id="21" dur="1" fill="hold">
                                          <p:stCondLst>
                                            <p:cond delay="0"/>
                                          </p:stCondLst>
                                        </p:cTn>
                                        <p:tgtEl>
                                          <p:spTgt spid="29"/>
                                        </p:tgtEl>
                                        <p:attrNameLst>
                                          <p:attrName>style.visibility</p:attrName>
                                        </p:attrNameLst>
                                      </p:cBhvr>
                                      <p:to>
                                        <p:strVal val="visible"/>
                                      </p:to>
                                    </p:set>
                                    <p:animEffect transition="in" filter="randombar(horizontal)">
                                      <p:cBhvr>
                                        <p:cTn id="22" dur="500"/>
                                        <p:tgtEl>
                                          <p:spTgt spid="29"/>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nodeType="click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wipe(down)">
                                      <p:cBhvr>
                                        <p:cTn id="27"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4"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BA0C1B"/>
        </a:solidFill>
        <a:effectLst/>
      </p:bgPr>
    </p:bg>
    <p:spTree>
      <p:nvGrpSpPr>
        <p:cNvPr id="1" name=""/>
        <p:cNvGrpSpPr/>
        <p:nvPr/>
      </p:nvGrpSpPr>
      <p:grpSpPr>
        <a:xfrm>
          <a:off x="0" y="0"/>
          <a:ext cx="0" cy="0"/>
          <a:chOff x="0" y="0"/>
          <a:chExt cx="0" cy="0"/>
        </a:xfrm>
      </p:grpSpPr>
      <p:sp>
        <p:nvSpPr>
          <p:cNvPr id="19" name="Rounded Rectangle 18"/>
          <p:cNvSpPr/>
          <p:nvPr/>
        </p:nvSpPr>
        <p:spPr>
          <a:xfrm>
            <a:off x="495300" y="361950"/>
            <a:ext cx="14782800" cy="8031480"/>
          </a:xfrm>
          <a:prstGeom prst="roundRect">
            <a:avLst>
              <a:gd name="adj" fmla="val 6667"/>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8"/>
          <p:cNvSpPr/>
          <p:nvPr/>
        </p:nvSpPr>
        <p:spPr>
          <a:xfrm>
            <a:off x="929640" y="3332695"/>
            <a:ext cx="6934200" cy="4892040"/>
          </a:xfrm>
          <a:custGeom>
            <a:avLst/>
            <a:gdLst/>
            <a:ahLst/>
            <a:cxnLst/>
            <a:rect l="l" t="t" r="r" b="b"/>
            <a:pathLst>
              <a:path w="10124693" h="7040880">
                <a:moveTo>
                  <a:pt x="0" y="0"/>
                </a:moveTo>
                <a:lnTo>
                  <a:pt x="10124692" y="0"/>
                </a:lnTo>
                <a:lnTo>
                  <a:pt x="10124692" y="7040880"/>
                </a:lnTo>
                <a:lnTo>
                  <a:pt x="0" y="7040880"/>
                </a:lnTo>
                <a:lnTo>
                  <a:pt x="0" y="0"/>
                </a:lnTo>
                <a:close/>
              </a:path>
            </a:pathLst>
          </a:custGeom>
          <a:blipFill>
            <a:blip r:embed="rId2"/>
            <a:stretch>
              <a:fillRect/>
            </a:stretch>
          </a:blipFill>
        </p:spPr>
      </p:sp>
      <p:pic>
        <p:nvPicPr>
          <p:cNvPr id="6" name="Picture 5"/>
          <p:cNvPicPr>
            <a:picLocks noChangeAspect="1"/>
          </p:cNvPicPr>
          <p:nvPr/>
        </p:nvPicPr>
        <p:blipFill>
          <a:blip r:embed="rId3">
            <a:lum bright="70000" contrast="-70000"/>
          </a:blip>
          <a:stretch>
            <a:fillRect/>
          </a:stretch>
        </p:blipFill>
        <p:spPr>
          <a:xfrm>
            <a:off x="1580279" y="5969342"/>
            <a:ext cx="5410781" cy="1143000"/>
          </a:xfrm>
          <a:prstGeom prst="rect">
            <a:avLst/>
          </a:prstGeom>
        </p:spPr>
      </p:pic>
      <p:sp>
        <p:nvSpPr>
          <p:cNvPr id="7" name="Rectangle 6"/>
          <p:cNvSpPr/>
          <p:nvPr/>
        </p:nvSpPr>
        <p:spPr>
          <a:xfrm>
            <a:off x="8343900" y="2266950"/>
            <a:ext cx="6477000" cy="4154984"/>
          </a:xfrm>
          <a:prstGeom prst="rect">
            <a:avLst/>
          </a:prstGeom>
        </p:spPr>
        <p:txBody>
          <a:bodyPr wrap="square">
            <a:spAutoFit/>
          </a:bodyPr>
          <a:lstStyle/>
          <a:p>
            <a:pPr algn="just"/>
            <a:r>
              <a:rPr lang="vi-VN" sz="4400" dirty="0">
                <a:solidFill>
                  <a:srgbClr val="000000"/>
                </a:solidFill>
                <a:latin typeface="Calibri" panose="020F0502020204030204" pitchFamily="34" charset="0"/>
                <a:ea typeface="Calibri" panose="020F0502020204030204" pitchFamily="34" charset="0"/>
                <a:cs typeface="Calibri" panose="020F0502020204030204" pitchFamily="34" charset="0"/>
              </a:rPr>
              <a:t>- Dàn ý có đủ 3 phần.</a:t>
            </a:r>
          </a:p>
          <a:p>
            <a:pPr algn="just"/>
            <a:r>
              <a:rPr lang="vi-VN" sz="4400" dirty="0">
                <a:solidFill>
                  <a:srgbClr val="000000"/>
                </a:solidFill>
                <a:latin typeface="Calibri" panose="020F0502020204030204" pitchFamily="34" charset="0"/>
                <a:ea typeface="Calibri" panose="020F0502020204030204" pitchFamily="34" charset="0"/>
                <a:cs typeface="Calibri" panose="020F0502020204030204" pitchFamily="34" charset="0"/>
              </a:rPr>
              <a:t>- Các chi tiết được lựa chọn hợp lí.</a:t>
            </a:r>
          </a:p>
          <a:p>
            <a:pPr algn="just"/>
            <a:r>
              <a:rPr lang="vi-VN" sz="4400" dirty="0" smtClean="0">
                <a:solidFill>
                  <a:srgbClr val="000000"/>
                </a:solidFill>
                <a:latin typeface="Calibri" panose="020F0502020204030204" pitchFamily="34" charset="0"/>
                <a:ea typeface="Calibri" panose="020F0502020204030204" pitchFamily="34" charset="0"/>
                <a:cs typeface="Calibri" panose="020F0502020204030204" pitchFamily="34" charset="0"/>
              </a:rPr>
              <a:t>-Các </a:t>
            </a:r>
            <a:r>
              <a:rPr lang="vi-VN" sz="4400" dirty="0">
                <a:solidFill>
                  <a:srgbClr val="000000"/>
                </a:solidFill>
                <a:latin typeface="Calibri" panose="020F0502020204030204" pitchFamily="34" charset="0"/>
                <a:ea typeface="Calibri" panose="020F0502020204030204" pitchFamily="34" charset="0"/>
                <a:cs typeface="Calibri" panose="020F0502020204030204" pitchFamily="34" charset="0"/>
              </a:rPr>
              <a:t>sự việc được sắp xếp đúng diễn biến của câu chuyện.</a:t>
            </a:r>
            <a:endParaRPr lang="vi-VN" sz="4400" b="0" i="0"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p:txBody>
      </p:sp>
      <p:pic>
        <p:nvPicPr>
          <p:cNvPr id="8" name="Pictur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906000" y="6540842"/>
            <a:ext cx="3352800" cy="1665099"/>
          </a:xfrm>
          <a:prstGeom prst="rect">
            <a:avLst/>
          </a:prstGeom>
        </p:spPr>
      </p:pic>
      <p:sp>
        <p:nvSpPr>
          <p:cNvPr id="15" name="Freeform 2"/>
          <p:cNvSpPr/>
          <p:nvPr/>
        </p:nvSpPr>
        <p:spPr>
          <a:xfrm>
            <a:off x="12062418" y="-3704375"/>
            <a:ext cx="7139042" cy="7040880"/>
          </a:xfrm>
          <a:custGeom>
            <a:avLst/>
            <a:gdLst/>
            <a:ahLst/>
            <a:cxnLst/>
            <a:rect l="l" t="t" r="r" b="b"/>
            <a:pathLst>
              <a:path w="7139042" h="7040880">
                <a:moveTo>
                  <a:pt x="0" y="0"/>
                </a:moveTo>
                <a:lnTo>
                  <a:pt x="7139042" y="0"/>
                </a:lnTo>
                <a:lnTo>
                  <a:pt x="7139042" y="7040880"/>
                </a:lnTo>
                <a:lnTo>
                  <a:pt x="0" y="7040880"/>
                </a:lnTo>
                <a:lnTo>
                  <a:pt x="0" y="0"/>
                </a:lnTo>
                <a:close/>
              </a:path>
            </a:pathLst>
          </a:custGeom>
          <a:blipFill>
            <a:blip r:embed="rId5"/>
            <a:stretch>
              <a:fillRect/>
            </a:stretch>
          </a:blipFill>
        </p:spPr>
      </p:sp>
      <p:sp>
        <p:nvSpPr>
          <p:cNvPr id="16" name="Freeform 4"/>
          <p:cNvSpPr/>
          <p:nvPr/>
        </p:nvSpPr>
        <p:spPr>
          <a:xfrm>
            <a:off x="9904121" y="-2744555"/>
            <a:ext cx="4316593" cy="4257240"/>
          </a:xfrm>
          <a:custGeom>
            <a:avLst/>
            <a:gdLst/>
            <a:ahLst/>
            <a:cxnLst/>
            <a:rect l="l" t="t" r="r" b="b"/>
            <a:pathLst>
              <a:path w="4316593" h="4257240">
                <a:moveTo>
                  <a:pt x="0" y="0"/>
                </a:moveTo>
                <a:lnTo>
                  <a:pt x="4316593" y="0"/>
                </a:lnTo>
                <a:lnTo>
                  <a:pt x="4316593" y="4257240"/>
                </a:lnTo>
                <a:lnTo>
                  <a:pt x="0" y="4257240"/>
                </a:lnTo>
                <a:lnTo>
                  <a:pt x="0" y="0"/>
                </a:lnTo>
                <a:close/>
              </a:path>
            </a:pathLst>
          </a:custGeom>
          <a:blipFill>
            <a:blip r:embed="rId5"/>
            <a:stretch>
              <a:fillRect/>
            </a:stretch>
          </a:blipFill>
        </p:spPr>
      </p:sp>
      <p:sp>
        <p:nvSpPr>
          <p:cNvPr id="17" name="Freeform 9"/>
          <p:cNvSpPr/>
          <p:nvPr/>
        </p:nvSpPr>
        <p:spPr>
          <a:xfrm>
            <a:off x="9001801" y="315479"/>
            <a:ext cx="1371462" cy="1352604"/>
          </a:xfrm>
          <a:custGeom>
            <a:avLst/>
            <a:gdLst/>
            <a:ahLst/>
            <a:cxnLst/>
            <a:rect l="l" t="t" r="r" b="b"/>
            <a:pathLst>
              <a:path w="1371462" h="1352604">
                <a:moveTo>
                  <a:pt x="0" y="0"/>
                </a:moveTo>
                <a:lnTo>
                  <a:pt x="1371462" y="0"/>
                </a:lnTo>
                <a:lnTo>
                  <a:pt x="1371462" y="1352604"/>
                </a:lnTo>
                <a:lnTo>
                  <a:pt x="0" y="1352604"/>
                </a:lnTo>
                <a:lnTo>
                  <a:pt x="0" y="0"/>
                </a:lnTo>
                <a:close/>
              </a:path>
            </a:pathLst>
          </a:custGeom>
          <a:blipFill>
            <a:blip r:embed="rId5"/>
            <a:stretch>
              <a:fillRect/>
            </a:stretch>
          </a:blipFill>
        </p:spPr>
      </p:sp>
      <p:sp>
        <p:nvSpPr>
          <p:cNvPr id="18" name="Freeform 11"/>
          <p:cNvSpPr/>
          <p:nvPr/>
        </p:nvSpPr>
        <p:spPr>
          <a:xfrm>
            <a:off x="0" y="-183935"/>
            <a:ext cx="4167885" cy="4279685"/>
          </a:xfrm>
          <a:custGeom>
            <a:avLst/>
            <a:gdLst/>
            <a:ahLst/>
            <a:cxnLst/>
            <a:rect l="l" t="t" r="r" b="b"/>
            <a:pathLst>
              <a:path w="4561563" h="4584485">
                <a:moveTo>
                  <a:pt x="0" y="0"/>
                </a:moveTo>
                <a:lnTo>
                  <a:pt x="4561563" y="0"/>
                </a:lnTo>
                <a:lnTo>
                  <a:pt x="4561563" y="4584485"/>
                </a:lnTo>
                <a:lnTo>
                  <a:pt x="0" y="4584485"/>
                </a:lnTo>
                <a:lnTo>
                  <a:pt x="0" y="0"/>
                </a:lnTo>
                <a:close/>
              </a:path>
            </a:pathLst>
          </a:custGeom>
          <a:blipFill>
            <a:blip r:embed="rId6"/>
            <a:stretch>
              <a:fillRect/>
            </a:stretch>
          </a:blipFill>
        </p:spPr>
      </p:sp>
      <p:sp>
        <p:nvSpPr>
          <p:cNvPr id="21" name="Freeform 15"/>
          <p:cNvSpPr/>
          <p:nvPr/>
        </p:nvSpPr>
        <p:spPr>
          <a:xfrm>
            <a:off x="4501388" y="637045"/>
            <a:ext cx="3256354" cy="2420556"/>
          </a:xfrm>
          <a:custGeom>
            <a:avLst/>
            <a:gdLst/>
            <a:ahLst/>
            <a:cxnLst/>
            <a:rect l="l" t="t" r="r" b="b"/>
            <a:pathLst>
              <a:path w="3256354" h="2420556">
                <a:moveTo>
                  <a:pt x="0" y="0"/>
                </a:moveTo>
                <a:lnTo>
                  <a:pt x="3256354" y="0"/>
                </a:lnTo>
                <a:lnTo>
                  <a:pt x="3256354" y="2420556"/>
                </a:lnTo>
                <a:lnTo>
                  <a:pt x="0" y="2420556"/>
                </a:lnTo>
                <a:lnTo>
                  <a:pt x="0" y="0"/>
                </a:lnTo>
                <a:close/>
              </a:path>
            </a:pathLst>
          </a:custGeom>
          <a:blipFill>
            <a:blip r:embed="rId7"/>
            <a:stretch>
              <a:fillRect/>
            </a:stretch>
          </a:blipFill>
        </p:spPr>
      </p:sp>
    </p:spTree>
    <p:extLst>
      <p:ext uri="{BB962C8B-B14F-4D97-AF65-F5344CB8AC3E}">
        <p14:creationId xmlns:p14="http://schemas.microsoft.com/office/powerpoint/2010/main" val="358935781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randombar(horizontal)">
                                      <p:cBhvr>
                                        <p:cTn id="7" dur="500"/>
                                        <p:tgtEl>
                                          <p:spTgt spid="6"/>
                                        </p:tgtEl>
                                      </p:cBhvr>
                                    </p:animEffect>
                                  </p:childTnLst>
                                </p:cTn>
                              </p:par>
                              <p:par>
                                <p:cTn id="8" presetID="14" presetClass="entr" presetSubtype="10" fill="hold" nodeType="withEffect">
                                  <p:stCondLst>
                                    <p:cond delay="0"/>
                                  </p:stCondLst>
                                  <p:childTnLst>
                                    <p:set>
                                      <p:cBhvr>
                                        <p:cTn id="9" dur="1" fill="hold">
                                          <p:stCondLst>
                                            <p:cond delay="0"/>
                                          </p:stCondLst>
                                        </p:cTn>
                                        <p:tgtEl>
                                          <p:spTgt spid="13"/>
                                        </p:tgtEl>
                                        <p:attrNameLst>
                                          <p:attrName>style.visibility</p:attrName>
                                        </p:attrNameLst>
                                      </p:cBhvr>
                                      <p:to>
                                        <p:strVal val="visible"/>
                                      </p:to>
                                    </p:set>
                                    <p:animEffect transition="in" filter="randombar(horizontal)">
                                      <p:cBhvr>
                                        <p:cTn id="10" dur="500"/>
                                        <p:tgtEl>
                                          <p:spTgt spid="13"/>
                                        </p:tgtEl>
                                      </p:cBhvr>
                                    </p:animEffect>
                                  </p:childTnLst>
                                </p:cTn>
                              </p:par>
                            </p:childTnLst>
                          </p:cTn>
                        </p:par>
                      </p:childTnLst>
                    </p:cTn>
                  </p:par>
                  <p:par>
                    <p:cTn id="11" fill="hold">
                      <p:stCondLst>
                        <p:cond delay="indefinite"/>
                      </p:stCondLst>
                      <p:childTnLst>
                        <p:par>
                          <p:cTn id="12" fill="hold">
                            <p:stCondLst>
                              <p:cond delay="0"/>
                            </p:stCondLst>
                            <p:childTnLst>
                              <p:par>
                                <p:cTn id="13" presetID="2" presetClass="entr" presetSubtype="4"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anim calcmode="lin" valueType="num">
                                      <p:cBhvr additive="base">
                                        <p:cTn id="15" dur="500" fill="hold"/>
                                        <p:tgtEl>
                                          <p:spTgt spid="7"/>
                                        </p:tgtEl>
                                        <p:attrNameLst>
                                          <p:attrName>ppt_x</p:attrName>
                                        </p:attrNameLst>
                                      </p:cBhvr>
                                      <p:tavLst>
                                        <p:tav tm="0">
                                          <p:val>
                                            <p:strVal val="#ppt_x"/>
                                          </p:val>
                                        </p:tav>
                                        <p:tav tm="100000">
                                          <p:val>
                                            <p:strVal val="#ppt_x"/>
                                          </p:val>
                                        </p:tav>
                                      </p:tavLst>
                                    </p:anim>
                                    <p:anim calcmode="lin" valueType="num">
                                      <p:cBhvr additive="base">
                                        <p:cTn id="16"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2" presetClass="entr" presetSubtype="4" fill="hold" nodeType="clickEffect">
                                  <p:stCondLst>
                                    <p:cond delay="0"/>
                                  </p:stCondLst>
                                  <p:childTnLst>
                                    <p:set>
                                      <p:cBhvr>
                                        <p:cTn id="20" dur="1" fill="hold">
                                          <p:stCondLst>
                                            <p:cond delay="0"/>
                                          </p:stCondLst>
                                        </p:cTn>
                                        <p:tgtEl>
                                          <p:spTgt spid="8"/>
                                        </p:tgtEl>
                                        <p:attrNameLst>
                                          <p:attrName>style.visibility</p:attrName>
                                        </p:attrNameLst>
                                      </p:cBhvr>
                                      <p:to>
                                        <p:strVal val="visible"/>
                                      </p:to>
                                    </p:set>
                                    <p:animEffect transition="in" filter="wipe(down)">
                                      <p:cBhvr>
                                        <p:cTn id="21"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BA0C1B"/>
        </a:solidFill>
        <a:effectLst/>
      </p:bgPr>
    </p:bg>
    <p:spTree>
      <p:nvGrpSpPr>
        <p:cNvPr id="1" name=""/>
        <p:cNvGrpSpPr/>
        <p:nvPr/>
      </p:nvGrpSpPr>
      <p:grpSpPr>
        <a:xfrm>
          <a:off x="0" y="0"/>
          <a:ext cx="0" cy="0"/>
          <a:chOff x="0" y="0"/>
          <a:chExt cx="0" cy="0"/>
        </a:xfrm>
      </p:grpSpPr>
      <p:sp>
        <p:nvSpPr>
          <p:cNvPr id="2" name="Freeform 2"/>
          <p:cNvSpPr/>
          <p:nvPr/>
        </p:nvSpPr>
        <p:spPr>
          <a:xfrm>
            <a:off x="12062418" y="-3704375"/>
            <a:ext cx="7139042" cy="7040880"/>
          </a:xfrm>
          <a:custGeom>
            <a:avLst/>
            <a:gdLst/>
            <a:ahLst/>
            <a:cxnLst/>
            <a:rect l="l" t="t" r="r" b="b"/>
            <a:pathLst>
              <a:path w="7139042" h="7040880">
                <a:moveTo>
                  <a:pt x="0" y="0"/>
                </a:moveTo>
                <a:lnTo>
                  <a:pt x="7139042" y="0"/>
                </a:lnTo>
                <a:lnTo>
                  <a:pt x="7139042" y="7040880"/>
                </a:lnTo>
                <a:lnTo>
                  <a:pt x="0" y="7040880"/>
                </a:lnTo>
                <a:lnTo>
                  <a:pt x="0" y="0"/>
                </a:lnTo>
                <a:close/>
              </a:path>
            </a:pathLst>
          </a:custGeom>
          <a:blipFill>
            <a:blip r:embed="rId2"/>
            <a:stretch>
              <a:fillRect/>
            </a:stretch>
          </a:blipFill>
        </p:spPr>
      </p:sp>
      <p:sp>
        <p:nvSpPr>
          <p:cNvPr id="3" name="Freeform 3"/>
          <p:cNvSpPr/>
          <p:nvPr/>
        </p:nvSpPr>
        <p:spPr>
          <a:xfrm>
            <a:off x="10167029" y="-55249"/>
            <a:ext cx="4573861" cy="2399608"/>
          </a:xfrm>
          <a:custGeom>
            <a:avLst/>
            <a:gdLst/>
            <a:ahLst/>
            <a:cxnLst/>
            <a:rect l="l" t="t" r="r" b="b"/>
            <a:pathLst>
              <a:path w="4573861" h="2399608">
                <a:moveTo>
                  <a:pt x="0" y="0"/>
                </a:moveTo>
                <a:lnTo>
                  <a:pt x="4573861" y="0"/>
                </a:lnTo>
                <a:lnTo>
                  <a:pt x="4573861" y="2399607"/>
                </a:lnTo>
                <a:lnTo>
                  <a:pt x="0" y="2399607"/>
                </a:lnTo>
                <a:lnTo>
                  <a:pt x="0" y="0"/>
                </a:lnTo>
                <a:close/>
              </a:path>
            </a:pathLst>
          </a:custGeom>
          <a:blipFill>
            <a:blip r:embed="rId3">
              <a:extLst>
                <a:ext uri="{96DAC541-7B7A-43D3-8B79-37D633B846F1}">
                  <asvg:svgBlip xmlns="" xmlns:asvg="http://schemas.microsoft.com/office/drawing/2016/SVG/main" r:embed="rId4"/>
                </a:ext>
              </a:extLst>
            </a:blip>
            <a:stretch>
              <a:fillRect/>
            </a:stretch>
          </a:blipFill>
        </p:spPr>
      </p:sp>
      <p:sp>
        <p:nvSpPr>
          <p:cNvPr id="4" name="Freeform 4"/>
          <p:cNvSpPr/>
          <p:nvPr/>
        </p:nvSpPr>
        <p:spPr>
          <a:xfrm>
            <a:off x="9904121" y="-2744555"/>
            <a:ext cx="4316593" cy="4257240"/>
          </a:xfrm>
          <a:custGeom>
            <a:avLst/>
            <a:gdLst/>
            <a:ahLst/>
            <a:cxnLst/>
            <a:rect l="l" t="t" r="r" b="b"/>
            <a:pathLst>
              <a:path w="4316593" h="4257240">
                <a:moveTo>
                  <a:pt x="0" y="0"/>
                </a:moveTo>
                <a:lnTo>
                  <a:pt x="4316593" y="0"/>
                </a:lnTo>
                <a:lnTo>
                  <a:pt x="4316593" y="4257240"/>
                </a:lnTo>
                <a:lnTo>
                  <a:pt x="0" y="4257240"/>
                </a:lnTo>
                <a:lnTo>
                  <a:pt x="0" y="0"/>
                </a:lnTo>
                <a:close/>
              </a:path>
            </a:pathLst>
          </a:custGeom>
          <a:blipFill>
            <a:blip r:embed="rId2"/>
            <a:stretch>
              <a:fillRect/>
            </a:stretch>
          </a:blipFill>
        </p:spPr>
      </p:sp>
      <p:sp>
        <p:nvSpPr>
          <p:cNvPr id="5" name="Freeform 5"/>
          <p:cNvSpPr/>
          <p:nvPr/>
        </p:nvSpPr>
        <p:spPr>
          <a:xfrm>
            <a:off x="12062418" y="5464595"/>
            <a:ext cx="7139042" cy="7040880"/>
          </a:xfrm>
          <a:custGeom>
            <a:avLst/>
            <a:gdLst/>
            <a:ahLst/>
            <a:cxnLst/>
            <a:rect l="l" t="t" r="r" b="b"/>
            <a:pathLst>
              <a:path w="7139042" h="7040880">
                <a:moveTo>
                  <a:pt x="0" y="0"/>
                </a:moveTo>
                <a:lnTo>
                  <a:pt x="7139042" y="0"/>
                </a:lnTo>
                <a:lnTo>
                  <a:pt x="7139042" y="7040880"/>
                </a:lnTo>
                <a:lnTo>
                  <a:pt x="0" y="7040880"/>
                </a:lnTo>
                <a:lnTo>
                  <a:pt x="0" y="0"/>
                </a:lnTo>
                <a:close/>
              </a:path>
            </a:pathLst>
          </a:custGeom>
          <a:blipFill>
            <a:blip r:embed="rId2"/>
            <a:stretch>
              <a:fillRect/>
            </a:stretch>
          </a:blipFill>
        </p:spPr>
      </p:sp>
      <p:sp>
        <p:nvSpPr>
          <p:cNvPr id="6" name="Freeform 6"/>
          <p:cNvSpPr/>
          <p:nvPr/>
        </p:nvSpPr>
        <p:spPr>
          <a:xfrm>
            <a:off x="6733249" y="6425508"/>
            <a:ext cx="7487465" cy="3928187"/>
          </a:xfrm>
          <a:custGeom>
            <a:avLst/>
            <a:gdLst/>
            <a:ahLst/>
            <a:cxnLst/>
            <a:rect l="l" t="t" r="r" b="b"/>
            <a:pathLst>
              <a:path w="7487465" h="3928187">
                <a:moveTo>
                  <a:pt x="0" y="0"/>
                </a:moveTo>
                <a:lnTo>
                  <a:pt x="7487465" y="0"/>
                </a:lnTo>
                <a:lnTo>
                  <a:pt x="7487465" y="3928186"/>
                </a:lnTo>
                <a:lnTo>
                  <a:pt x="0" y="3928186"/>
                </a:lnTo>
                <a:lnTo>
                  <a:pt x="0" y="0"/>
                </a:lnTo>
                <a:close/>
              </a:path>
            </a:pathLst>
          </a:custGeom>
          <a:blipFill>
            <a:blip r:embed="rId3">
              <a:extLst>
                <a:ext uri="{96DAC541-7B7A-43D3-8B79-37D633B846F1}">
                  <asvg:svgBlip xmlns="" xmlns:asvg="http://schemas.microsoft.com/office/drawing/2016/SVG/main" r:embed="rId4"/>
                </a:ext>
              </a:extLst>
            </a:blip>
            <a:stretch>
              <a:fillRect/>
            </a:stretch>
          </a:blipFill>
        </p:spPr>
      </p:sp>
      <p:sp>
        <p:nvSpPr>
          <p:cNvPr id="7" name="Freeform 7"/>
          <p:cNvSpPr/>
          <p:nvPr/>
        </p:nvSpPr>
        <p:spPr>
          <a:xfrm>
            <a:off x="9904121" y="6260981"/>
            <a:ext cx="4316593" cy="4257240"/>
          </a:xfrm>
          <a:custGeom>
            <a:avLst/>
            <a:gdLst/>
            <a:ahLst/>
            <a:cxnLst/>
            <a:rect l="l" t="t" r="r" b="b"/>
            <a:pathLst>
              <a:path w="4316593" h="4257240">
                <a:moveTo>
                  <a:pt x="0" y="0"/>
                </a:moveTo>
                <a:lnTo>
                  <a:pt x="4316593" y="0"/>
                </a:lnTo>
                <a:lnTo>
                  <a:pt x="4316593" y="4257240"/>
                </a:lnTo>
                <a:lnTo>
                  <a:pt x="0" y="4257240"/>
                </a:lnTo>
                <a:lnTo>
                  <a:pt x="0" y="0"/>
                </a:lnTo>
                <a:close/>
              </a:path>
            </a:pathLst>
          </a:custGeom>
          <a:blipFill>
            <a:blip r:embed="rId2"/>
            <a:stretch>
              <a:fillRect/>
            </a:stretch>
          </a:blipFill>
        </p:spPr>
      </p:sp>
      <p:sp>
        <p:nvSpPr>
          <p:cNvPr id="8" name="Freeform 8"/>
          <p:cNvSpPr/>
          <p:nvPr/>
        </p:nvSpPr>
        <p:spPr>
          <a:xfrm>
            <a:off x="7900350" y="7086466"/>
            <a:ext cx="2472913" cy="2438911"/>
          </a:xfrm>
          <a:custGeom>
            <a:avLst/>
            <a:gdLst/>
            <a:ahLst/>
            <a:cxnLst/>
            <a:rect l="l" t="t" r="r" b="b"/>
            <a:pathLst>
              <a:path w="2472913" h="2438911">
                <a:moveTo>
                  <a:pt x="0" y="0"/>
                </a:moveTo>
                <a:lnTo>
                  <a:pt x="2472913" y="0"/>
                </a:lnTo>
                <a:lnTo>
                  <a:pt x="2472913" y="2438911"/>
                </a:lnTo>
                <a:lnTo>
                  <a:pt x="0" y="2438911"/>
                </a:lnTo>
                <a:lnTo>
                  <a:pt x="0" y="0"/>
                </a:lnTo>
                <a:close/>
              </a:path>
            </a:pathLst>
          </a:custGeom>
          <a:blipFill>
            <a:blip r:embed="rId2"/>
            <a:stretch>
              <a:fillRect/>
            </a:stretch>
          </a:blipFill>
        </p:spPr>
      </p:sp>
      <p:sp>
        <p:nvSpPr>
          <p:cNvPr id="9" name="Freeform 9"/>
          <p:cNvSpPr/>
          <p:nvPr/>
        </p:nvSpPr>
        <p:spPr>
          <a:xfrm>
            <a:off x="9001801" y="315479"/>
            <a:ext cx="1371462" cy="1352604"/>
          </a:xfrm>
          <a:custGeom>
            <a:avLst/>
            <a:gdLst/>
            <a:ahLst/>
            <a:cxnLst/>
            <a:rect l="l" t="t" r="r" b="b"/>
            <a:pathLst>
              <a:path w="1371462" h="1352604">
                <a:moveTo>
                  <a:pt x="0" y="0"/>
                </a:moveTo>
                <a:lnTo>
                  <a:pt x="1371462" y="0"/>
                </a:lnTo>
                <a:lnTo>
                  <a:pt x="1371462" y="1352604"/>
                </a:lnTo>
                <a:lnTo>
                  <a:pt x="0" y="1352604"/>
                </a:lnTo>
                <a:lnTo>
                  <a:pt x="0" y="0"/>
                </a:lnTo>
                <a:close/>
              </a:path>
            </a:pathLst>
          </a:custGeom>
          <a:blipFill>
            <a:blip r:embed="rId2"/>
            <a:stretch>
              <a:fillRect/>
            </a:stretch>
          </a:blipFill>
        </p:spPr>
      </p:sp>
      <p:sp>
        <p:nvSpPr>
          <p:cNvPr id="10" name="Freeform 10"/>
          <p:cNvSpPr/>
          <p:nvPr/>
        </p:nvSpPr>
        <p:spPr>
          <a:xfrm>
            <a:off x="138516" y="3415791"/>
            <a:ext cx="3170601" cy="5385309"/>
          </a:xfrm>
          <a:custGeom>
            <a:avLst/>
            <a:gdLst/>
            <a:ahLst/>
            <a:cxnLst/>
            <a:rect l="l" t="t" r="r" b="b"/>
            <a:pathLst>
              <a:path w="3170601" h="5385309">
                <a:moveTo>
                  <a:pt x="0" y="0"/>
                </a:moveTo>
                <a:lnTo>
                  <a:pt x="3170601" y="0"/>
                </a:lnTo>
                <a:lnTo>
                  <a:pt x="3170601" y="5385309"/>
                </a:lnTo>
                <a:lnTo>
                  <a:pt x="0" y="5385309"/>
                </a:lnTo>
                <a:lnTo>
                  <a:pt x="0" y="0"/>
                </a:lnTo>
                <a:close/>
              </a:path>
            </a:pathLst>
          </a:custGeom>
          <a:blipFill>
            <a:blip r:embed="rId5">
              <a:extLst>
                <a:ext uri="{96DAC541-7B7A-43D3-8B79-37D633B846F1}">
                  <asvg:svgBlip xmlns="" xmlns:asvg="http://schemas.microsoft.com/office/drawing/2016/SVG/main" r:embed="rId6"/>
                </a:ext>
              </a:extLst>
            </a:blip>
            <a:stretch>
              <a:fillRect/>
            </a:stretch>
          </a:blipFill>
        </p:spPr>
      </p:sp>
      <p:sp>
        <p:nvSpPr>
          <p:cNvPr id="11" name="Freeform 11"/>
          <p:cNvSpPr/>
          <p:nvPr/>
        </p:nvSpPr>
        <p:spPr>
          <a:xfrm>
            <a:off x="0" y="-183935"/>
            <a:ext cx="4561563" cy="4584485"/>
          </a:xfrm>
          <a:custGeom>
            <a:avLst/>
            <a:gdLst/>
            <a:ahLst/>
            <a:cxnLst/>
            <a:rect l="l" t="t" r="r" b="b"/>
            <a:pathLst>
              <a:path w="4561563" h="4584485">
                <a:moveTo>
                  <a:pt x="0" y="0"/>
                </a:moveTo>
                <a:lnTo>
                  <a:pt x="4561563" y="0"/>
                </a:lnTo>
                <a:lnTo>
                  <a:pt x="4561563" y="4584485"/>
                </a:lnTo>
                <a:lnTo>
                  <a:pt x="0" y="4584485"/>
                </a:lnTo>
                <a:lnTo>
                  <a:pt x="0" y="0"/>
                </a:lnTo>
                <a:close/>
              </a:path>
            </a:pathLst>
          </a:custGeom>
          <a:blipFill>
            <a:blip r:embed="rId7"/>
            <a:stretch>
              <a:fillRect/>
            </a:stretch>
          </a:blipFill>
        </p:spPr>
      </p:sp>
      <p:sp>
        <p:nvSpPr>
          <p:cNvPr id="12" name="Freeform 12"/>
          <p:cNvSpPr/>
          <p:nvPr/>
        </p:nvSpPr>
        <p:spPr>
          <a:xfrm>
            <a:off x="3309117" y="3776036"/>
            <a:ext cx="2907385" cy="4969889"/>
          </a:xfrm>
          <a:custGeom>
            <a:avLst/>
            <a:gdLst/>
            <a:ahLst/>
            <a:cxnLst/>
            <a:rect l="l" t="t" r="r" b="b"/>
            <a:pathLst>
              <a:path w="2907385" h="4969889">
                <a:moveTo>
                  <a:pt x="0" y="0"/>
                </a:moveTo>
                <a:lnTo>
                  <a:pt x="2907385" y="0"/>
                </a:lnTo>
                <a:lnTo>
                  <a:pt x="2907385" y="4969890"/>
                </a:lnTo>
                <a:lnTo>
                  <a:pt x="0" y="4969890"/>
                </a:lnTo>
                <a:lnTo>
                  <a:pt x="0" y="0"/>
                </a:lnTo>
                <a:close/>
              </a:path>
            </a:pathLst>
          </a:custGeom>
          <a:blipFill>
            <a:blip r:embed="rId8">
              <a:extLst>
                <a:ext uri="{96DAC541-7B7A-43D3-8B79-37D633B846F1}">
                  <asvg:svgBlip xmlns="" xmlns:asvg="http://schemas.microsoft.com/office/drawing/2016/SVG/main" r:embed="rId9"/>
                </a:ext>
              </a:extLst>
            </a:blip>
            <a:stretch>
              <a:fillRect/>
            </a:stretch>
          </a:blipFill>
        </p:spPr>
      </p:sp>
      <p:sp>
        <p:nvSpPr>
          <p:cNvPr id="13" name="Freeform 13"/>
          <p:cNvSpPr/>
          <p:nvPr/>
        </p:nvSpPr>
        <p:spPr>
          <a:xfrm>
            <a:off x="12059188" y="5863805"/>
            <a:ext cx="3115285" cy="3121230"/>
          </a:xfrm>
          <a:custGeom>
            <a:avLst/>
            <a:gdLst/>
            <a:ahLst/>
            <a:cxnLst/>
            <a:rect l="l" t="t" r="r" b="b"/>
            <a:pathLst>
              <a:path w="3115285" h="3121230">
                <a:moveTo>
                  <a:pt x="0" y="0"/>
                </a:moveTo>
                <a:lnTo>
                  <a:pt x="3115285" y="0"/>
                </a:lnTo>
                <a:lnTo>
                  <a:pt x="3115285" y="3121230"/>
                </a:lnTo>
                <a:lnTo>
                  <a:pt x="0" y="3121230"/>
                </a:lnTo>
                <a:lnTo>
                  <a:pt x="0" y="0"/>
                </a:lnTo>
                <a:close/>
              </a:path>
            </a:pathLst>
          </a:custGeom>
          <a:blipFill>
            <a:blip r:embed="rId10"/>
            <a:stretch>
              <a:fillRect/>
            </a:stretch>
          </a:blipFill>
        </p:spPr>
      </p:sp>
      <p:sp>
        <p:nvSpPr>
          <p:cNvPr id="14" name="Freeform 14"/>
          <p:cNvSpPr/>
          <p:nvPr/>
        </p:nvSpPr>
        <p:spPr>
          <a:xfrm>
            <a:off x="13335377" y="-336473"/>
            <a:ext cx="3969296" cy="7040880"/>
          </a:xfrm>
          <a:custGeom>
            <a:avLst/>
            <a:gdLst/>
            <a:ahLst/>
            <a:cxnLst/>
            <a:rect l="l" t="t" r="r" b="b"/>
            <a:pathLst>
              <a:path w="3969296" h="7040880">
                <a:moveTo>
                  <a:pt x="0" y="0"/>
                </a:moveTo>
                <a:lnTo>
                  <a:pt x="3969296" y="0"/>
                </a:lnTo>
                <a:lnTo>
                  <a:pt x="3969296" y="7040880"/>
                </a:lnTo>
                <a:lnTo>
                  <a:pt x="0" y="7040880"/>
                </a:lnTo>
                <a:lnTo>
                  <a:pt x="0" y="0"/>
                </a:lnTo>
                <a:close/>
              </a:path>
            </a:pathLst>
          </a:custGeom>
          <a:blipFill>
            <a:blip r:embed="rId11"/>
            <a:stretch>
              <a:fillRect/>
            </a:stretch>
          </a:blipFill>
        </p:spPr>
      </p:sp>
      <p:sp>
        <p:nvSpPr>
          <p:cNvPr id="15" name="Freeform 15"/>
          <p:cNvSpPr/>
          <p:nvPr/>
        </p:nvSpPr>
        <p:spPr>
          <a:xfrm>
            <a:off x="5225271" y="133021"/>
            <a:ext cx="3256354" cy="2420556"/>
          </a:xfrm>
          <a:custGeom>
            <a:avLst/>
            <a:gdLst/>
            <a:ahLst/>
            <a:cxnLst/>
            <a:rect l="l" t="t" r="r" b="b"/>
            <a:pathLst>
              <a:path w="3256354" h="2420556">
                <a:moveTo>
                  <a:pt x="0" y="0"/>
                </a:moveTo>
                <a:lnTo>
                  <a:pt x="3256354" y="0"/>
                </a:lnTo>
                <a:lnTo>
                  <a:pt x="3256354" y="2420556"/>
                </a:lnTo>
                <a:lnTo>
                  <a:pt x="0" y="2420556"/>
                </a:lnTo>
                <a:lnTo>
                  <a:pt x="0" y="0"/>
                </a:lnTo>
                <a:close/>
              </a:path>
            </a:pathLst>
          </a:custGeom>
          <a:blipFill>
            <a:blip r:embed="rId12"/>
            <a:stretch>
              <a:fillRect/>
            </a:stretch>
          </a:blipFill>
        </p:spPr>
      </p:sp>
      <p:pic>
        <p:nvPicPr>
          <p:cNvPr id="18" name="Picture 17"/>
          <p:cNvPicPr>
            <a:picLocks noChangeAspect="1"/>
          </p:cNvPicPr>
          <p:nvPr/>
        </p:nvPicPr>
        <p:blipFill>
          <a:blip r:embed="rId13"/>
          <a:stretch>
            <a:fillRect/>
          </a:stretch>
        </p:blipFill>
        <p:spPr>
          <a:xfrm>
            <a:off x="6415057" y="1741909"/>
            <a:ext cx="6492803" cy="5797798"/>
          </a:xfrm>
          <a:prstGeom prst="rect">
            <a:avLst/>
          </a:prstGeom>
        </p:spPr>
      </p:pic>
    </p:spTree>
    <p:extLst>
      <p:ext uri="{BB962C8B-B14F-4D97-AF65-F5344CB8AC3E}">
        <p14:creationId xmlns:p14="http://schemas.microsoft.com/office/powerpoint/2010/main" val="139432193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BA0C1B"/>
        </a:solidFill>
        <a:effectLst/>
      </p:bgPr>
    </p:bg>
    <p:spTree>
      <p:nvGrpSpPr>
        <p:cNvPr id="1" name=""/>
        <p:cNvGrpSpPr/>
        <p:nvPr/>
      </p:nvGrpSpPr>
      <p:grpSpPr>
        <a:xfrm>
          <a:off x="0" y="0"/>
          <a:ext cx="0" cy="0"/>
          <a:chOff x="0" y="0"/>
          <a:chExt cx="0" cy="0"/>
        </a:xfrm>
      </p:grpSpPr>
      <p:grpSp>
        <p:nvGrpSpPr>
          <p:cNvPr id="12" name="Group 35"/>
          <p:cNvGrpSpPr/>
          <p:nvPr/>
        </p:nvGrpSpPr>
        <p:grpSpPr>
          <a:xfrm>
            <a:off x="-266700" y="819150"/>
            <a:ext cx="16230600" cy="7527127"/>
            <a:chOff x="0" y="0"/>
            <a:chExt cx="4274726" cy="1982453"/>
          </a:xfrm>
          <a:solidFill>
            <a:schemeClr val="bg1"/>
          </a:solidFill>
        </p:grpSpPr>
        <p:sp>
          <p:nvSpPr>
            <p:cNvPr id="14" name="Freeform 36"/>
            <p:cNvSpPr/>
            <p:nvPr/>
          </p:nvSpPr>
          <p:spPr>
            <a:xfrm>
              <a:off x="0" y="0"/>
              <a:ext cx="4274726" cy="1982453"/>
            </a:xfrm>
            <a:custGeom>
              <a:avLst/>
              <a:gdLst/>
              <a:ahLst/>
              <a:cxnLst/>
              <a:rect l="l" t="t" r="r" b="b"/>
              <a:pathLst>
                <a:path w="4274726" h="1982453">
                  <a:moveTo>
                    <a:pt x="24327" y="0"/>
                  </a:moveTo>
                  <a:lnTo>
                    <a:pt x="4250399" y="0"/>
                  </a:lnTo>
                  <a:cubicBezTo>
                    <a:pt x="4263834" y="0"/>
                    <a:pt x="4274726" y="10891"/>
                    <a:pt x="4274726" y="24327"/>
                  </a:cubicBezTo>
                  <a:lnTo>
                    <a:pt x="4274726" y="1958126"/>
                  </a:lnTo>
                  <a:cubicBezTo>
                    <a:pt x="4274726" y="1964578"/>
                    <a:pt x="4272163" y="1970766"/>
                    <a:pt x="4267601" y="1975328"/>
                  </a:cubicBezTo>
                  <a:cubicBezTo>
                    <a:pt x="4263039" y="1979890"/>
                    <a:pt x="4256851" y="1982453"/>
                    <a:pt x="4250399" y="1982453"/>
                  </a:cubicBezTo>
                  <a:lnTo>
                    <a:pt x="24327" y="1982453"/>
                  </a:lnTo>
                  <a:cubicBezTo>
                    <a:pt x="10891" y="1982453"/>
                    <a:pt x="0" y="1971562"/>
                    <a:pt x="0" y="1958126"/>
                  </a:cubicBezTo>
                  <a:lnTo>
                    <a:pt x="0" y="24327"/>
                  </a:lnTo>
                  <a:cubicBezTo>
                    <a:pt x="0" y="10891"/>
                    <a:pt x="10891" y="0"/>
                    <a:pt x="24327" y="0"/>
                  </a:cubicBezTo>
                  <a:close/>
                </a:path>
              </a:pathLst>
            </a:custGeom>
            <a:grpFill/>
            <a:ln cap="rnd">
              <a:noFill/>
              <a:prstDash val="solid"/>
              <a:round/>
            </a:ln>
          </p:spPr>
        </p:sp>
        <p:sp>
          <p:nvSpPr>
            <p:cNvPr id="20" name="TextBox 37"/>
            <p:cNvSpPr txBox="1"/>
            <p:nvPr/>
          </p:nvSpPr>
          <p:spPr>
            <a:xfrm>
              <a:off x="0" y="-28575"/>
              <a:ext cx="4274726" cy="2011028"/>
            </a:xfrm>
            <a:prstGeom prst="rect">
              <a:avLst/>
            </a:prstGeom>
            <a:grpFill/>
          </p:spPr>
          <p:txBody>
            <a:bodyPr lIns="50800" tIns="50800" rIns="50800" bIns="50800" rtlCol="0" anchor="ctr"/>
            <a:lstStyle/>
            <a:p>
              <a:pPr marL="0" marR="0" lvl="0" indent="0" algn="ctr" defTabSz="914400" rtl="0" eaLnBrk="1" fontAlgn="auto" latinLnBrk="0" hangingPunct="1">
                <a:lnSpc>
                  <a:spcPts val="2807"/>
                </a:lnSpc>
                <a:spcBef>
                  <a:spcPct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grpSp>
      <p:sp>
        <p:nvSpPr>
          <p:cNvPr id="25" name="TextBox 48"/>
          <p:cNvSpPr txBox="1"/>
          <p:nvPr/>
        </p:nvSpPr>
        <p:spPr>
          <a:xfrm>
            <a:off x="1485900" y="971550"/>
            <a:ext cx="13398329" cy="1477328"/>
          </a:xfrm>
          <a:prstGeom prst="rect">
            <a:avLst/>
          </a:prstGeom>
        </p:spPr>
        <p:txBody>
          <a:bodyPr wrap="square" lIns="0" tIns="0" rIns="0" bIns="0" rtlCol="0" anchor="t">
            <a:spAutoFit/>
          </a:bodyPr>
          <a:lstStyle/>
          <a:p>
            <a:pPr algn="ctr"/>
            <a:r>
              <a:rPr lang="en-US" sz="4800" b="1" i="1" dirty="0" err="1" smtClean="0">
                <a:solidFill>
                  <a:srgbClr val="C00000"/>
                </a:solidFill>
              </a:rPr>
              <a:t>Tìm</a:t>
            </a:r>
            <a:r>
              <a:rPr lang="en-US" sz="4800" b="1" i="1" dirty="0" smtClean="0">
                <a:solidFill>
                  <a:srgbClr val="C00000"/>
                </a:solidFill>
              </a:rPr>
              <a:t> </a:t>
            </a:r>
            <a:r>
              <a:rPr lang="en-US" sz="4800" b="1" i="1" dirty="0" err="1" smtClean="0">
                <a:solidFill>
                  <a:srgbClr val="C00000"/>
                </a:solidFill>
              </a:rPr>
              <a:t>đọc</a:t>
            </a:r>
            <a:r>
              <a:rPr lang="en-US" sz="4800" b="1" i="1" dirty="0" smtClean="0">
                <a:solidFill>
                  <a:srgbClr val="C00000"/>
                </a:solidFill>
              </a:rPr>
              <a:t> </a:t>
            </a:r>
            <a:r>
              <a:rPr lang="en-US" sz="4800" b="1" i="1" dirty="0" err="1" smtClean="0">
                <a:solidFill>
                  <a:srgbClr val="C00000"/>
                </a:solidFill>
              </a:rPr>
              <a:t>hoặc</a:t>
            </a:r>
            <a:r>
              <a:rPr lang="en-US" sz="4800" b="1" i="1" dirty="0" smtClean="0">
                <a:solidFill>
                  <a:srgbClr val="C00000"/>
                </a:solidFill>
              </a:rPr>
              <a:t> chia </a:t>
            </a:r>
            <a:r>
              <a:rPr lang="en-US" sz="4800" b="1" i="1" dirty="0" err="1" smtClean="0">
                <a:solidFill>
                  <a:srgbClr val="C00000"/>
                </a:solidFill>
              </a:rPr>
              <a:t>sẻ</a:t>
            </a:r>
            <a:r>
              <a:rPr lang="en-US" sz="4800" b="1" i="1" dirty="0" smtClean="0">
                <a:solidFill>
                  <a:srgbClr val="C00000"/>
                </a:solidFill>
              </a:rPr>
              <a:t> </a:t>
            </a:r>
            <a:r>
              <a:rPr lang="en-US" sz="4800" b="1" i="1" dirty="0" err="1" smtClean="0">
                <a:solidFill>
                  <a:srgbClr val="C00000"/>
                </a:solidFill>
              </a:rPr>
              <a:t>thêm</a:t>
            </a:r>
            <a:r>
              <a:rPr lang="en-US" sz="4800" b="1" i="1" dirty="0" smtClean="0">
                <a:solidFill>
                  <a:srgbClr val="C00000"/>
                </a:solidFill>
              </a:rPr>
              <a:t> </a:t>
            </a:r>
            <a:r>
              <a:rPr lang="en-US" sz="4800" b="1" i="1" dirty="0" err="1">
                <a:solidFill>
                  <a:srgbClr val="C00000"/>
                </a:solidFill>
              </a:rPr>
              <a:t>những</a:t>
            </a:r>
            <a:r>
              <a:rPr lang="en-US" sz="4800" b="1" i="1" dirty="0">
                <a:solidFill>
                  <a:srgbClr val="C00000"/>
                </a:solidFill>
              </a:rPr>
              <a:t> </a:t>
            </a:r>
            <a:r>
              <a:rPr lang="en-US" sz="4800" b="1" i="1" dirty="0" err="1">
                <a:solidFill>
                  <a:srgbClr val="C00000"/>
                </a:solidFill>
              </a:rPr>
              <a:t>câu</a:t>
            </a:r>
            <a:r>
              <a:rPr lang="en-US" sz="4800" b="1" i="1" dirty="0">
                <a:solidFill>
                  <a:srgbClr val="C00000"/>
                </a:solidFill>
              </a:rPr>
              <a:t> </a:t>
            </a:r>
            <a:r>
              <a:rPr lang="en-US" sz="4800" b="1" i="1" dirty="0" err="1">
                <a:solidFill>
                  <a:srgbClr val="C00000"/>
                </a:solidFill>
              </a:rPr>
              <a:t>chuyện</a:t>
            </a:r>
            <a:r>
              <a:rPr lang="en-US" sz="4800" b="1" i="1" dirty="0">
                <a:solidFill>
                  <a:srgbClr val="C00000"/>
                </a:solidFill>
              </a:rPr>
              <a:t> </a:t>
            </a:r>
            <a:r>
              <a:rPr lang="en-US" sz="4800" b="1" i="1" dirty="0" err="1" smtClean="0">
                <a:solidFill>
                  <a:srgbClr val="C00000"/>
                </a:solidFill>
              </a:rPr>
              <a:t>về</a:t>
            </a:r>
            <a:r>
              <a:rPr lang="en-US" sz="4800" b="1" i="1" dirty="0" smtClean="0">
                <a:solidFill>
                  <a:srgbClr val="C00000"/>
                </a:solidFill>
              </a:rPr>
              <a:t> </a:t>
            </a:r>
            <a:r>
              <a:rPr lang="en-US" sz="4800" b="1" i="1" dirty="0" err="1" smtClean="0">
                <a:solidFill>
                  <a:srgbClr val="C00000"/>
                </a:solidFill>
              </a:rPr>
              <a:t>các</a:t>
            </a:r>
            <a:r>
              <a:rPr lang="en-US" sz="4800" b="1" i="1" dirty="0" smtClean="0">
                <a:solidFill>
                  <a:srgbClr val="C00000"/>
                </a:solidFill>
              </a:rPr>
              <a:t> </a:t>
            </a:r>
            <a:r>
              <a:rPr lang="en-US" sz="4800" b="1" i="1" dirty="0" err="1" smtClean="0">
                <a:solidFill>
                  <a:srgbClr val="C00000"/>
                </a:solidFill>
              </a:rPr>
              <a:t>anh</a:t>
            </a:r>
            <a:r>
              <a:rPr lang="en-US" sz="4800" b="1" i="1" dirty="0" smtClean="0">
                <a:solidFill>
                  <a:srgbClr val="C00000"/>
                </a:solidFill>
              </a:rPr>
              <a:t> </a:t>
            </a:r>
            <a:r>
              <a:rPr lang="en-US" sz="4800" b="1" i="1" dirty="0" err="1" smtClean="0">
                <a:solidFill>
                  <a:srgbClr val="C00000"/>
                </a:solidFill>
              </a:rPr>
              <a:t>hùng</a:t>
            </a:r>
            <a:r>
              <a:rPr lang="en-US" sz="4800" b="1" i="1" dirty="0" smtClean="0">
                <a:solidFill>
                  <a:srgbClr val="C00000"/>
                </a:solidFill>
              </a:rPr>
              <a:t> </a:t>
            </a:r>
            <a:r>
              <a:rPr lang="en-US" sz="4800" b="1" i="1" dirty="0" err="1" smtClean="0">
                <a:solidFill>
                  <a:srgbClr val="C00000"/>
                </a:solidFill>
              </a:rPr>
              <a:t>dân</a:t>
            </a:r>
            <a:r>
              <a:rPr lang="en-US" sz="4800" b="1" i="1" dirty="0" smtClean="0">
                <a:solidFill>
                  <a:srgbClr val="C00000"/>
                </a:solidFill>
              </a:rPr>
              <a:t> </a:t>
            </a:r>
            <a:r>
              <a:rPr lang="en-US" sz="4800" b="1" i="1" dirty="0" err="1">
                <a:solidFill>
                  <a:srgbClr val="C00000"/>
                </a:solidFill>
              </a:rPr>
              <a:t>tộc</a:t>
            </a:r>
            <a:r>
              <a:rPr lang="en-US" sz="4800" b="1" i="1" dirty="0">
                <a:solidFill>
                  <a:srgbClr val="C00000"/>
                </a:solidFill>
              </a:rPr>
              <a:t> </a:t>
            </a:r>
            <a:r>
              <a:rPr lang="en-US" sz="4800" b="1" i="1" dirty="0" err="1">
                <a:solidFill>
                  <a:srgbClr val="C00000"/>
                </a:solidFill>
              </a:rPr>
              <a:t>Việt</a:t>
            </a:r>
            <a:r>
              <a:rPr lang="en-US" sz="4800" b="1" i="1" dirty="0">
                <a:solidFill>
                  <a:srgbClr val="C00000"/>
                </a:solidFill>
              </a:rPr>
              <a:t> </a:t>
            </a:r>
            <a:r>
              <a:rPr lang="en-US" sz="4800" b="1" i="1" dirty="0" smtClean="0">
                <a:solidFill>
                  <a:srgbClr val="C00000"/>
                </a:solidFill>
              </a:rPr>
              <a:t>Nam </a:t>
            </a:r>
            <a:r>
              <a:rPr lang="en-US" sz="4800" b="1" i="1" dirty="0" err="1" smtClean="0">
                <a:solidFill>
                  <a:srgbClr val="C00000"/>
                </a:solidFill>
              </a:rPr>
              <a:t>mà</a:t>
            </a:r>
            <a:r>
              <a:rPr lang="en-US" sz="4800" b="1" i="1" dirty="0" smtClean="0">
                <a:solidFill>
                  <a:srgbClr val="C00000"/>
                </a:solidFill>
              </a:rPr>
              <a:t> </a:t>
            </a:r>
            <a:r>
              <a:rPr lang="en-US" sz="4800" b="1" i="1" dirty="0" err="1" smtClean="0">
                <a:solidFill>
                  <a:srgbClr val="C00000"/>
                </a:solidFill>
              </a:rPr>
              <a:t>em</a:t>
            </a:r>
            <a:r>
              <a:rPr lang="en-US" sz="4800" b="1" i="1" dirty="0" smtClean="0">
                <a:solidFill>
                  <a:srgbClr val="C00000"/>
                </a:solidFill>
              </a:rPr>
              <a:t> </a:t>
            </a:r>
            <a:r>
              <a:rPr lang="en-US" sz="4800" b="1" i="1" dirty="0" err="1" smtClean="0">
                <a:solidFill>
                  <a:srgbClr val="C00000"/>
                </a:solidFill>
              </a:rPr>
              <a:t>biết</a:t>
            </a:r>
            <a:r>
              <a:rPr lang="en-US" sz="4800" b="1" i="1" dirty="0" smtClean="0">
                <a:solidFill>
                  <a:srgbClr val="C00000"/>
                </a:solidFill>
              </a:rPr>
              <a:t>.</a:t>
            </a:r>
            <a:endParaRPr lang="en-US" sz="13800" b="1" spc="130" dirty="0">
              <a:solidFill>
                <a:srgbClr val="C00000"/>
              </a:solidFill>
            </a:endParaRPr>
          </a:p>
        </p:txBody>
      </p:sp>
      <p:pic>
        <p:nvPicPr>
          <p:cNvPr id="3074" name="Picture 2" descr="Các Anh hùng dân tộc Việt Nam | Tiểu học Lê Lợi"/>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85900" y="2800350"/>
            <a:ext cx="12878927" cy="4561288"/>
          </a:xfrm>
          <a:prstGeom prst="rect">
            <a:avLst/>
          </a:prstGeom>
          <a:noFill/>
          <a:ln w="57150">
            <a:solidFill>
              <a:schemeClr val="tx1"/>
            </a:solidFill>
          </a:ln>
          <a:extLst>
            <a:ext uri="{909E8E84-426E-40DD-AFC4-6F175D3DCCD1}">
              <a14:hiddenFill xmlns:a14="http://schemas.microsoft.com/office/drawing/2010/main">
                <a:solidFill>
                  <a:srgbClr val="FFFFFF"/>
                </a:solidFill>
              </a14:hiddenFill>
            </a:ext>
          </a:extLst>
        </p:spPr>
      </p:pic>
      <p:sp>
        <p:nvSpPr>
          <p:cNvPr id="27" name="Freeform 14"/>
          <p:cNvSpPr/>
          <p:nvPr/>
        </p:nvSpPr>
        <p:spPr>
          <a:xfrm>
            <a:off x="-289560" y="5234935"/>
            <a:ext cx="2293620" cy="3462814"/>
          </a:xfrm>
          <a:custGeom>
            <a:avLst/>
            <a:gdLst/>
            <a:ahLst/>
            <a:cxnLst/>
            <a:rect l="l" t="t" r="r" b="b"/>
            <a:pathLst>
              <a:path w="3790340" h="7040880">
                <a:moveTo>
                  <a:pt x="0" y="0"/>
                </a:moveTo>
                <a:lnTo>
                  <a:pt x="3790341" y="0"/>
                </a:lnTo>
                <a:lnTo>
                  <a:pt x="3790341" y="7040880"/>
                </a:lnTo>
                <a:lnTo>
                  <a:pt x="0" y="7040880"/>
                </a:lnTo>
                <a:lnTo>
                  <a:pt x="0" y="0"/>
                </a:lnTo>
                <a:close/>
              </a:path>
            </a:pathLst>
          </a:custGeom>
          <a:blipFill>
            <a:blip r:embed="rId3"/>
            <a:stretch>
              <a:fillRect/>
            </a:stretch>
          </a:blipFill>
        </p:spPr>
      </p:sp>
    </p:spTree>
    <p:extLst>
      <p:ext uri="{BB962C8B-B14F-4D97-AF65-F5344CB8AC3E}">
        <p14:creationId xmlns:p14="http://schemas.microsoft.com/office/powerpoint/2010/main" val="26066592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randombar(horizontal)">
                                      <p:cBhvr>
                                        <p:cTn id="7" dur="500"/>
                                        <p:tgtEl>
                                          <p:spTgt spid="25"/>
                                        </p:tgtEl>
                                      </p:cBhvr>
                                    </p:animEffect>
                                  </p:childTnLst>
                                </p:cTn>
                              </p:par>
                              <p:par>
                                <p:cTn id="8" presetID="14" presetClass="entr" presetSubtype="10" fill="hold" nodeType="withEffect">
                                  <p:stCondLst>
                                    <p:cond delay="0"/>
                                  </p:stCondLst>
                                  <p:childTnLst>
                                    <p:set>
                                      <p:cBhvr>
                                        <p:cTn id="9" dur="1" fill="hold">
                                          <p:stCondLst>
                                            <p:cond delay="0"/>
                                          </p:stCondLst>
                                        </p:cTn>
                                        <p:tgtEl>
                                          <p:spTgt spid="3074"/>
                                        </p:tgtEl>
                                        <p:attrNameLst>
                                          <p:attrName>style.visibility</p:attrName>
                                        </p:attrNameLst>
                                      </p:cBhvr>
                                      <p:to>
                                        <p:strVal val="visible"/>
                                      </p:to>
                                    </p:set>
                                    <p:animEffect transition="in" filter="randombar(horizontal)">
                                      <p:cBhvr>
                                        <p:cTn id="10" dur="500"/>
                                        <p:tgtEl>
                                          <p:spTgt spid="307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BA0C1B"/>
        </a:solidFill>
        <a:effectLst/>
      </p:bgPr>
    </p:bg>
    <p:spTree>
      <p:nvGrpSpPr>
        <p:cNvPr id="1" name=""/>
        <p:cNvGrpSpPr/>
        <p:nvPr/>
      </p:nvGrpSpPr>
      <p:grpSpPr>
        <a:xfrm>
          <a:off x="0" y="0"/>
          <a:ext cx="0" cy="0"/>
          <a:chOff x="0" y="0"/>
          <a:chExt cx="0" cy="0"/>
        </a:xfrm>
      </p:grpSpPr>
      <p:sp>
        <p:nvSpPr>
          <p:cNvPr id="5" name="Freeform 5"/>
          <p:cNvSpPr/>
          <p:nvPr/>
        </p:nvSpPr>
        <p:spPr>
          <a:xfrm>
            <a:off x="11849100" y="2343150"/>
            <a:ext cx="3380003" cy="6457950"/>
          </a:xfrm>
          <a:custGeom>
            <a:avLst/>
            <a:gdLst/>
            <a:ahLst/>
            <a:cxnLst/>
            <a:rect l="l" t="t" r="r" b="b"/>
            <a:pathLst>
              <a:path w="3761003" h="7040880">
                <a:moveTo>
                  <a:pt x="0" y="0"/>
                </a:moveTo>
                <a:lnTo>
                  <a:pt x="3761004" y="0"/>
                </a:lnTo>
                <a:lnTo>
                  <a:pt x="3761004" y="7040880"/>
                </a:lnTo>
                <a:lnTo>
                  <a:pt x="0" y="7040880"/>
                </a:lnTo>
                <a:lnTo>
                  <a:pt x="0" y="0"/>
                </a:lnTo>
                <a:close/>
              </a:path>
            </a:pathLst>
          </a:custGeom>
          <a:blipFill>
            <a:blip r:embed="rId2"/>
            <a:stretch>
              <a:fillRect/>
            </a:stretch>
          </a:blipFill>
        </p:spPr>
      </p:sp>
      <p:sp>
        <p:nvSpPr>
          <p:cNvPr id="16" name="Freeform 16"/>
          <p:cNvSpPr/>
          <p:nvPr/>
        </p:nvSpPr>
        <p:spPr>
          <a:xfrm>
            <a:off x="45720" y="971550"/>
            <a:ext cx="5406809" cy="7040880"/>
          </a:xfrm>
          <a:custGeom>
            <a:avLst/>
            <a:gdLst/>
            <a:ahLst/>
            <a:cxnLst/>
            <a:rect l="l" t="t" r="r" b="b"/>
            <a:pathLst>
              <a:path w="5406809" h="7040880">
                <a:moveTo>
                  <a:pt x="0" y="0"/>
                </a:moveTo>
                <a:lnTo>
                  <a:pt x="5406810" y="0"/>
                </a:lnTo>
                <a:lnTo>
                  <a:pt x="5406810" y="7040880"/>
                </a:lnTo>
                <a:lnTo>
                  <a:pt x="0" y="7040880"/>
                </a:lnTo>
                <a:lnTo>
                  <a:pt x="0" y="0"/>
                </a:lnTo>
                <a:close/>
              </a:path>
            </a:pathLst>
          </a:custGeom>
          <a:blipFill>
            <a:blip r:embed="rId3"/>
            <a:stretch>
              <a:fillRect/>
            </a:stretch>
          </a:blipFill>
        </p:spPr>
      </p:sp>
      <p:pic>
        <p:nvPicPr>
          <p:cNvPr id="18" name="Picture 17"/>
          <p:cNvPicPr>
            <a:picLocks noChangeAspect="1"/>
          </p:cNvPicPr>
          <p:nvPr/>
        </p:nvPicPr>
        <p:blipFill>
          <a:blip r:embed="rId4"/>
          <a:stretch>
            <a:fillRect/>
          </a:stretch>
        </p:blipFill>
        <p:spPr>
          <a:xfrm>
            <a:off x="5059960" y="3409950"/>
            <a:ext cx="7181710" cy="3359187"/>
          </a:xfrm>
          <a:prstGeom prst="rect">
            <a:avLst/>
          </a:prstGeom>
        </p:spPr>
      </p:pic>
    </p:spTree>
    <p:extLst>
      <p:ext uri="{BB962C8B-B14F-4D97-AF65-F5344CB8AC3E}">
        <p14:creationId xmlns:p14="http://schemas.microsoft.com/office/powerpoint/2010/main" val="73425396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down)">
                                      <p:cBhvr>
                                        <p:cTn id="7"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BA0C1B"/>
        </a:solidFill>
        <a:effectLst/>
      </p:bgPr>
    </p:bg>
    <p:spTree>
      <p:nvGrpSpPr>
        <p:cNvPr id="1" name=""/>
        <p:cNvGrpSpPr/>
        <p:nvPr/>
      </p:nvGrpSpPr>
      <p:grpSpPr>
        <a:xfrm>
          <a:off x="0" y="0"/>
          <a:ext cx="0" cy="0"/>
          <a:chOff x="0" y="0"/>
          <a:chExt cx="0" cy="0"/>
        </a:xfrm>
      </p:grpSpPr>
      <p:sp>
        <p:nvSpPr>
          <p:cNvPr id="16" name="Rounded Rectangle 15"/>
          <p:cNvSpPr/>
          <p:nvPr/>
        </p:nvSpPr>
        <p:spPr>
          <a:xfrm>
            <a:off x="1790700" y="1200150"/>
            <a:ext cx="12268200" cy="6553200"/>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Freeform 2"/>
          <p:cNvSpPr/>
          <p:nvPr/>
        </p:nvSpPr>
        <p:spPr>
          <a:xfrm>
            <a:off x="12062418" y="-3704375"/>
            <a:ext cx="7139042" cy="7040880"/>
          </a:xfrm>
          <a:custGeom>
            <a:avLst/>
            <a:gdLst/>
            <a:ahLst/>
            <a:cxnLst/>
            <a:rect l="l" t="t" r="r" b="b"/>
            <a:pathLst>
              <a:path w="7139042" h="7040880">
                <a:moveTo>
                  <a:pt x="0" y="0"/>
                </a:moveTo>
                <a:lnTo>
                  <a:pt x="7139042" y="0"/>
                </a:lnTo>
                <a:lnTo>
                  <a:pt x="7139042" y="7040880"/>
                </a:lnTo>
                <a:lnTo>
                  <a:pt x="0" y="7040880"/>
                </a:lnTo>
                <a:lnTo>
                  <a:pt x="0" y="0"/>
                </a:lnTo>
                <a:close/>
              </a:path>
            </a:pathLst>
          </a:custGeom>
          <a:blipFill>
            <a:blip r:embed="rId2"/>
            <a:stretch>
              <a:fillRect/>
            </a:stretch>
          </a:blipFill>
        </p:spPr>
      </p:sp>
      <p:sp>
        <p:nvSpPr>
          <p:cNvPr id="3" name="Freeform 3"/>
          <p:cNvSpPr/>
          <p:nvPr/>
        </p:nvSpPr>
        <p:spPr>
          <a:xfrm>
            <a:off x="10167029" y="-55249"/>
            <a:ext cx="4573861" cy="2399608"/>
          </a:xfrm>
          <a:custGeom>
            <a:avLst/>
            <a:gdLst/>
            <a:ahLst/>
            <a:cxnLst/>
            <a:rect l="l" t="t" r="r" b="b"/>
            <a:pathLst>
              <a:path w="4573861" h="2399608">
                <a:moveTo>
                  <a:pt x="0" y="0"/>
                </a:moveTo>
                <a:lnTo>
                  <a:pt x="4573861" y="0"/>
                </a:lnTo>
                <a:lnTo>
                  <a:pt x="4573861" y="2399607"/>
                </a:lnTo>
                <a:lnTo>
                  <a:pt x="0" y="2399607"/>
                </a:lnTo>
                <a:lnTo>
                  <a:pt x="0" y="0"/>
                </a:lnTo>
                <a:close/>
              </a:path>
            </a:pathLst>
          </a:custGeom>
          <a:blipFill>
            <a:blip r:embed="rId3">
              <a:extLst>
                <a:ext uri="{96DAC541-7B7A-43D3-8B79-37D633B846F1}">
                  <asvg:svgBlip xmlns="" xmlns:asvg="http://schemas.microsoft.com/office/drawing/2016/SVG/main" r:embed="rId4"/>
                </a:ext>
              </a:extLst>
            </a:blip>
            <a:stretch>
              <a:fillRect/>
            </a:stretch>
          </a:blipFill>
        </p:spPr>
      </p:sp>
      <p:sp>
        <p:nvSpPr>
          <p:cNvPr id="4" name="Freeform 4"/>
          <p:cNvSpPr/>
          <p:nvPr/>
        </p:nvSpPr>
        <p:spPr>
          <a:xfrm>
            <a:off x="9904121" y="-2744555"/>
            <a:ext cx="4316593" cy="4257240"/>
          </a:xfrm>
          <a:custGeom>
            <a:avLst/>
            <a:gdLst/>
            <a:ahLst/>
            <a:cxnLst/>
            <a:rect l="l" t="t" r="r" b="b"/>
            <a:pathLst>
              <a:path w="4316593" h="4257240">
                <a:moveTo>
                  <a:pt x="0" y="0"/>
                </a:moveTo>
                <a:lnTo>
                  <a:pt x="4316593" y="0"/>
                </a:lnTo>
                <a:lnTo>
                  <a:pt x="4316593" y="4257240"/>
                </a:lnTo>
                <a:lnTo>
                  <a:pt x="0" y="4257240"/>
                </a:lnTo>
                <a:lnTo>
                  <a:pt x="0" y="0"/>
                </a:lnTo>
                <a:close/>
              </a:path>
            </a:pathLst>
          </a:custGeom>
          <a:blipFill>
            <a:blip r:embed="rId2"/>
            <a:stretch>
              <a:fillRect/>
            </a:stretch>
          </a:blipFill>
        </p:spPr>
      </p:sp>
      <p:sp>
        <p:nvSpPr>
          <p:cNvPr id="5" name="Freeform 5"/>
          <p:cNvSpPr/>
          <p:nvPr/>
        </p:nvSpPr>
        <p:spPr>
          <a:xfrm>
            <a:off x="12062418" y="5464595"/>
            <a:ext cx="7139042" cy="7040880"/>
          </a:xfrm>
          <a:custGeom>
            <a:avLst/>
            <a:gdLst/>
            <a:ahLst/>
            <a:cxnLst/>
            <a:rect l="l" t="t" r="r" b="b"/>
            <a:pathLst>
              <a:path w="7139042" h="7040880">
                <a:moveTo>
                  <a:pt x="0" y="0"/>
                </a:moveTo>
                <a:lnTo>
                  <a:pt x="7139042" y="0"/>
                </a:lnTo>
                <a:lnTo>
                  <a:pt x="7139042" y="7040880"/>
                </a:lnTo>
                <a:lnTo>
                  <a:pt x="0" y="7040880"/>
                </a:lnTo>
                <a:lnTo>
                  <a:pt x="0" y="0"/>
                </a:lnTo>
                <a:close/>
              </a:path>
            </a:pathLst>
          </a:custGeom>
          <a:blipFill>
            <a:blip r:embed="rId2"/>
            <a:stretch>
              <a:fillRect/>
            </a:stretch>
          </a:blipFill>
        </p:spPr>
      </p:sp>
      <p:sp>
        <p:nvSpPr>
          <p:cNvPr id="6" name="Freeform 6"/>
          <p:cNvSpPr/>
          <p:nvPr/>
        </p:nvSpPr>
        <p:spPr>
          <a:xfrm>
            <a:off x="6733249" y="6425508"/>
            <a:ext cx="7487465" cy="3928187"/>
          </a:xfrm>
          <a:custGeom>
            <a:avLst/>
            <a:gdLst/>
            <a:ahLst/>
            <a:cxnLst/>
            <a:rect l="l" t="t" r="r" b="b"/>
            <a:pathLst>
              <a:path w="7487465" h="3928187">
                <a:moveTo>
                  <a:pt x="0" y="0"/>
                </a:moveTo>
                <a:lnTo>
                  <a:pt x="7487465" y="0"/>
                </a:lnTo>
                <a:lnTo>
                  <a:pt x="7487465" y="3928186"/>
                </a:lnTo>
                <a:lnTo>
                  <a:pt x="0" y="3928186"/>
                </a:lnTo>
                <a:lnTo>
                  <a:pt x="0" y="0"/>
                </a:lnTo>
                <a:close/>
              </a:path>
            </a:pathLst>
          </a:custGeom>
          <a:blipFill>
            <a:blip r:embed="rId3">
              <a:extLst>
                <a:ext uri="{96DAC541-7B7A-43D3-8B79-37D633B846F1}">
                  <asvg:svgBlip xmlns="" xmlns:asvg="http://schemas.microsoft.com/office/drawing/2016/SVG/main" r:embed="rId4"/>
                </a:ext>
              </a:extLst>
            </a:blip>
            <a:stretch>
              <a:fillRect/>
            </a:stretch>
          </a:blipFill>
        </p:spPr>
      </p:sp>
      <p:sp>
        <p:nvSpPr>
          <p:cNvPr id="7" name="Freeform 7"/>
          <p:cNvSpPr/>
          <p:nvPr/>
        </p:nvSpPr>
        <p:spPr>
          <a:xfrm>
            <a:off x="9904121" y="6260981"/>
            <a:ext cx="4316593" cy="4257240"/>
          </a:xfrm>
          <a:custGeom>
            <a:avLst/>
            <a:gdLst/>
            <a:ahLst/>
            <a:cxnLst/>
            <a:rect l="l" t="t" r="r" b="b"/>
            <a:pathLst>
              <a:path w="4316593" h="4257240">
                <a:moveTo>
                  <a:pt x="0" y="0"/>
                </a:moveTo>
                <a:lnTo>
                  <a:pt x="4316593" y="0"/>
                </a:lnTo>
                <a:lnTo>
                  <a:pt x="4316593" y="4257240"/>
                </a:lnTo>
                <a:lnTo>
                  <a:pt x="0" y="4257240"/>
                </a:lnTo>
                <a:lnTo>
                  <a:pt x="0" y="0"/>
                </a:lnTo>
                <a:close/>
              </a:path>
            </a:pathLst>
          </a:custGeom>
          <a:blipFill>
            <a:blip r:embed="rId2"/>
            <a:stretch>
              <a:fillRect/>
            </a:stretch>
          </a:blipFill>
        </p:spPr>
      </p:sp>
      <p:sp>
        <p:nvSpPr>
          <p:cNvPr id="8" name="Freeform 8"/>
          <p:cNvSpPr/>
          <p:nvPr/>
        </p:nvSpPr>
        <p:spPr>
          <a:xfrm>
            <a:off x="7900350" y="7086466"/>
            <a:ext cx="2472913" cy="2438911"/>
          </a:xfrm>
          <a:custGeom>
            <a:avLst/>
            <a:gdLst/>
            <a:ahLst/>
            <a:cxnLst/>
            <a:rect l="l" t="t" r="r" b="b"/>
            <a:pathLst>
              <a:path w="2472913" h="2438911">
                <a:moveTo>
                  <a:pt x="0" y="0"/>
                </a:moveTo>
                <a:lnTo>
                  <a:pt x="2472913" y="0"/>
                </a:lnTo>
                <a:lnTo>
                  <a:pt x="2472913" y="2438911"/>
                </a:lnTo>
                <a:lnTo>
                  <a:pt x="0" y="2438911"/>
                </a:lnTo>
                <a:lnTo>
                  <a:pt x="0" y="0"/>
                </a:lnTo>
                <a:close/>
              </a:path>
            </a:pathLst>
          </a:custGeom>
          <a:blipFill>
            <a:blip r:embed="rId2"/>
            <a:stretch>
              <a:fillRect/>
            </a:stretch>
          </a:blipFill>
        </p:spPr>
      </p:sp>
      <p:sp>
        <p:nvSpPr>
          <p:cNvPr id="9" name="Freeform 9"/>
          <p:cNvSpPr/>
          <p:nvPr/>
        </p:nvSpPr>
        <p:spPr>
          <a:xfrm>
            <a:off x="9001801" y="315479"/>
            <a:ext cx="1371462" cy="1352604"/>
          </a:xfrm>
          <a:custGeom>
            <a:avLst/>
            <a:gdLst/>
            <a:ahLst/>
            <a:cxnLst/>
            <a:rect l="l" t="t" r="r" b="b"/>
            <a:pathLst>
              <a:path w="1371462" h="1352604">
                <a:moveTo>
                  <a:pt x="0" y="0"/>
                </a:moveTo>
                <a:lnTo>
                  <a:pt x="1371462" y="0"/>
                </a:lnTo>
                <a:lnTo>
                  <a:pt x="1371462" y="1352604"/>
                </a:lnTo>
                <a:lnTo>
                  <a:pt x="0" y="1352604"/>
                </a:lnTo>
                <a:lnTo>
                  <a:pt x="0" y="0"/>
                </a:lnTo>
                <a:close/>
              </a:path>
            </a:pathLst>
          </a:custGeom>
          <a:blipFill>
            <a:blip r:embed="rId2"/>
            <a:stretch>
              <a:fillRect/>
            </a:stretch>
          </a:blipFill>
        </p:spPr>
      </p:sp>
      <p:sp>
        <p:nvSpPr>
          <p:cNvPr id="10" name="Freeform 10"/>
          <p:cNvSpPr/>
          <p:nvPr/>
        </p:nvSpPr>
        <p:spPr>
          <a:xfrm>
            <a:off x="138516" y="3415791"/>
            <a:ext cx="3170601" cy="5385309"/>
          </a:xfrm>
          <a:custGeom>
            <a:avLst/>
            <a:gdLst/>
            <a:ahLst/>
            <a:cxnLst/>
            <a:rect l="l" t="t" r="r" b="b"/>
            <a:pathLst>
              <a:path w="3170601" h="5385309">
                <a:moveTo>
                  <a:pt x="0" y="0"/>
                </a:moveTo>
                <a:lnTo>
                  <a:pt x="3170601" y="0"/>
                </a:lnTo>
                <a:lnTo>
                  <a:pt x="3170601" y="5385309"/>
                </a:lnTo>
                <a:lnTo>
                  <a:pt x="0" y="5385309"/>
                </a:lnTo>
                <a:lnTo>
                  <a:pt x="0" y="0"/>
                </a:lnTo>
                <a:close/>
              </a:path>
            </a:pathLst>
          </a:custGeom>
          <a:blipFill>
            <a:blip r:embed="rId5">
              <a:extLst>
                <a:ext uri="{96DAC541-7B7A-43D3-8B79-37D633B846F1}">
                  <asvg:svgBlip xmlns="" xmlns:asvg="http://schemas.microsoft.com/office/drawing/2016/SVG/main" r:embed="rId6"/>
                </a:ext>
              </a:extLst>
            </a:blip>
            <a:stretch>
              <a:fillRect/>
            </a:stretch>
          </a:blipFill>
        </p:spPr>
      </p:sp>
      <p:sp>
        <p:nvSpPr>
          <p:cNvPr id="11" name="Freeform 11"/>
          <p:cNvSpPr/>
          <p:nvPr/>
        </p:nvSpPr>
        <p:spPr>
          <a:xfrm>
            <a:off x="0" y="-183935"/>
            <a:ext cx="4561563" cy="4584485"/>
          </a:xfrm>
          <a:custGeom>
            <a:avLst/>
            <a:gdLst/>
            <a:ahLst/>
            <a:cxnLst/>
            <a:rect l="l" t="t" r="r" b="b"/>
            <a:pathLst>
              <a:path w="4561563" h="4584485">
                <a:moveTo>
                  <a:pt x="0" y="0"/>
                </a:moveTo>
                <a:lnTo>
                  <a:pt x="4561563" y="0"/>
                </a:lnTo>
                <a:lnTo>
                  <a:pt x="4561563" y="4584485"/>
                </a:lnTo>
                <a:lnTo>
                  <a:pt x="0" y="4584485"/>
                </a:lnTo>
                <a:lnTo>
                  <a:pt x="0" y="0"/>
                </a:lnTo>
                <a:close/>
              </a:path>
            </a:pathLst>
          </a:custGeom>
          <a:blipFill>
            <a:blip r:embed="rId7"/>
            <a:stretch>
              <a:fillRect/>
            </a:stretch>
          </a:blipFill>
        </p:spPr>
      </p:sp>
      <p:sp>
        <p:nvSpPr>
          <p:cNvPr id="18" name="Freeform 12"/>
          <p:cNvSpPr/>
          <p:nvPr/>
        </p:nvSpPr>
        <p:spPr>
          <a:xfrm>
            <a:off x="12157906" y="3501032"/>
            <a:ext cx="2907385" cy="4969889"/>
          </a:xfrm>
          <a:custGeom>
            <a:avLst/>
            <a:gdLst/>
            <a:ahLst/>
            <a:cxnLst/>
            <a:rect l="l" t="t" r="r" b="b"/>
            <a:pathLst>
              <a:path w="2907385" h="4969889">
                <a:moveTo>
                  <a:pt x="0" y="0"/>
                </a:moveTo>
                <a:lnTo>
                  <a:pt x="2907385" y="0"/>
                </a:lnTo>
                <a:lnTo>
                  <a:pt x="2907385" y="4969890"/>
                </a:lnTo>
                <a:lnTo>
                  <a:pt x="0" y="4969890"/>
                </a:lnTo>
                <a:lnTo>
                  <a:pt x="0" y="0"/>
                </a:lnTo>
                <a:close/>
              </a:path>
            </a:pathLst>
          </a:custGeom>
          <a:blipFill>
            <a:blip r:embed="rId8">
              <a:extLst>
                <a:ext uri="{96DAC541-7B7A-43D3-8B79-37D633B846F1}">
                  <asvg:svgBlip xmlns="" xmlns:asvg="http://schemas.microsoft.com/office/drawing/2016/SVG/main" r:embed="rId9"/>
                </a:ext>
              </a:extLst>
            </a:blip>
            <a:stretch>
              <a:fillRect/>
            </a:stretch>
          </a:blipFill>
        </p:spPr>
      </p:sp>
      <p:pic>
        <p:nvPicPr>
          <p:cNvPr id="20" name="Picture 19"/>
          <p:cNvPicPr>
            <a:picLocks noChangeAspect="1"/>
          </p:cNvPicPr>
          <p:nvPr/>
        </p:nvPicPr>
        <p:blipFill>
          <a:blip r:embed="rId10"/>
          <a:stretch>
            <a:fillRect/>
          </a:stretch>
        </p:blipFill>
        <p:spPr>
          <a:xfrm>
            <a:off x="3551370" y="2663212"/>
            <a:ext cx="8388823" cy="3121423"/>
          </a:xfrm>
          <a:prstGeom prst="rect">
            <a:avLst/>
          </a:prstGeom>
        </p:spPr>
      </p:pic>
    </p:spTree>
    <p:extLst>
      <p:ext uri="{BB962C8B-B14F-4D97-AF65-F5344CB8AC3E}">
        <p14:creationId xmlns:p14="http://schemas.microsoft.com/office/powerpoint/2010/main" val="368674594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randombar(horizontal)">
                                      <p:cBhvr>
                                        <p:cTn id="7"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BA0C1B"/>
        </a:solidFill>
        <a:effectLst/>
      </p:bgPr>
    </p:bg>
    <p:spTree>
      <p:nvGrpSpPr>
        <p:cNvPr id="1" name=""/>
        <p:cNvGrpSpPr/>
        <p:nvPr/>
      </p:nvGrpSpPr>
      <p:grpSpPr>
        <a:xfrm>
          <a:off x="0" y="0"/>
          <a:ext cx="0" cy="0"/>
          <a:chOff x="0" y="0"/>
          <a:chExt cx="0" cy="0"/>
        </a:xfrm>
      </p:grpSpPr>
      <p:sp>
        <p:nvSpPr>
          <p:cNvPr id="17" name="Freeform 6"/>
          <p:cNvSpPr/>
          <p:nvPr/>
        </p:nvSpPr>
        <p:spPr>
          <a:xfrm>
            <a:off x="-1943100" y="-296011"/>
            <a:ext cx="7487465" cy="3928187"/>
          </a:xfrm>
          <a:custGeom>
            <a:avLst/>
            <a:gdLst/>
            <a:ahLst/>
            <a:cxnLst/>
            <a:rect l="l" t="t" r="r" b="b"/>
            <a:pathLst>
              <a:path w="7487465" h="3928187">
                <a:moveTo>
                  <a:pt x="0" y="0"/>
                </a:moveTo>
                <a:lnTo>
                  <a:pt x="7487465" y="0"/>
                </a:lnTo>
                <a:lnTo>
                  <a:pt x="7487465" y="3928186"/>
                </a:lnTo>
                <a:lnTo>
                  <a:pt x="0" y="3928186"/>
                </a:lnTo>
                <a:lnTo>
                  <a:pt x="0" y="0"/>
                </a:lnTo>
                <a:close/>
              </a:path>
            </a:pathLst>
          </a:custGeom>
          <a:blipFill>
            <a:blip r:embed="rId2">
              <a:extLst>
                <a:ext uri="{96DAC541-7B7A-43D3-8B79-37D633B846F1}">
                  <asvg:svgBlip xmlns="" xmlns:asvg="http://schemas.microsoft.com/office/drawing/2016/SVG/main" r:embed="rId4"/>
                </a:ext>
              </a:extLst>
            </a:blip>
            <a:stretch>
              <a:fillRect/>
            </a:stretch>
          </a:blipFill>
        </p:spPr>
      </p:sp>
      <p:sp>
        <p:nvSpPr>
          <p:cNvPr id="6" name="Freeform 6"/>
          <p:cNvSpPr/>
          <p:nvPr/>
        </p:nvSpPr>
        <p:spPr>
          <a:xfrm>
            <a:off x="9105900" y="3181350"/>
            <a:ext cx="7487465" cy="3928187"/>
          </a:xfrm>
          <a:custGeom>
            <a:avLst/>
            <a:gdLst/>
            <a:ahLst/>
            <a:cxnLst/>
            <a:rect l="l" t="t" r="r" b="b"/>
            <a:pathLst>
              <a:path w="7487465" h="3928187">
                <a:moveTo>
                  <a:pt x="0" y="0"/>
                </a:moveTo>
                <a:lnTo>
                  <a:pt x="7487465" y="0"/>
                </a:lnTo>
                <a:lnTo>
                  <a:pt x="7487465" y="3928186"/>
                </a:lnTo>
                <a:lnTo>
                  <a:pt x="0" y="3928186"/>
                </a:lnTo>
                <a:lnTo>
                  <a:pt x="0" y="0"/>
                </a:lnTo>
                <a:close/>
              </a:path>
            </a:pathLst>
          </a:custGeom>
          <a:blipFill>
            <a:blip r:embed="rId2">
              <a:extLst>
                <a:ext uri="{96DAC541-7B7A-43D3-8B79-37D633B846F1}">
                  <asvg:svgBlip xmlns="" xmlns:asvg="http://schemas.microsoft.com/office/drawing/2016/SVG/main" r:embed="rId4"/>
                </a:ext>
              </a:extLst>
            </a:blip>
            <a:stretch>
              <a:fillRect/>
            </a:stretch>
          </a:blipFill>
        </p:spPr>
      </p:sp>
      <p:pic>
        <p:nvPicPr>
          <p:cNvPr id="2050" name="Picture 2" descr="Bài Hát Về Anh Kim Đồng - Anh Hùng Nhỏ Tuổi Chí Lớn - POPS Kids Blo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62100" y="590550"/>
            <a:ext cx="12192000" cy="6858001"/>
          </a:xfrm>
          <a:prstGeom prst="rect">
            <a:avLst/>
          </a:prstGeom>
          <a:noFill/>
          <a:ln w="57150">
            <a:solidFill>
              <a:schemeClr val="bg1"/>
            </a:solidFill>
          </a:ln>
          <a:extLst>
            <a:ext uri="{909E8E84-426E-40DD-AFC4-6F175D3DCCD1}">
              <a14:hiddenFill xmlns:a14="http://schemas.microsoft.com/office/drawing/2010/main">
                <a:solidFill>
                  <a:srgbClr val="FFFFFF"/>
                </a:solidFill>
              </a14:hiddenFill>
            </a:ext>
          </a:extLst>
        </p:spPr>
      </p:pic>
      <p:sp>
        <p:nvSpPr>
          <p:cNvPr id="12" name="TextBox 11"/>
          <p:cNvSpPr txBox="1"/>
          <p:nvPr/>
        </p:nvSpPr>
        <p:spPr>
          <a:xfrm>
            <a:off x="6515100" y="7753350"/>
            <a:ext cx="2903359" cy="830997"/>
          </a:xfrm>
          <a:prstGeom prst="rect">
            <a:avLst/>
          </a:prstGeom>
          <a:noFill/>
        </p:spPr>
        <p:txBody>
          <a:bodyPr wrap="none" rtlCol="0">
            <a:spAutoFit/>
          </a:bodyPr>
          <a:lstStyle/>
          <a:p>
            <a:r>
              <a:rPr lang="en-US" sz="4800" dirty="0" smtClean="0">
                <a:solidFill>
                  <a:schemeClr val="bg1"/>
                </a:solidFill>
              </a:rPr>
              <a:t>KIM ĐỒNG</a:t>
            </a:r>
            <a:endParaRPr lang="en-US" sz="4800" dirty="0">
              <a:solidFill>
                <a:schemeClr val="bg1"/>
              </a:solidFill>
            </a:endParaRPr>
          </a:p>
        </p:txBody>
      </p:sp>
    </p:spTree>
    <p:extLst>
      <p:ext uri="{BB962C8B-B14F-4D97-AF65-F5344CB8AC3E}">
        <p14:creationId xmlns:p14="http://schemas.microsoft.com/office/powerpoint/2010/main" val="177424718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randombar(horizontal)">
                                      <p:cBhvr>
                                        <p:cTn id="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BA0C1B"/>
        </a:solidFill>
        <a:effectLst/>
      </p:bgPr>
    </p:bg>
    <p:spTree>
      <p:nvGrpSpPr>
        <p:cNvPr id="1" name=""/>
        <p:cNvGrpSpPr/>
        <p:nvPr/>
      </p:nvGrpSpPr>
      <p:grpSpPr>
        <a:xfrm>
          <a:off x="0" y="0"/>
          <a:ext cx="0" cy="0"/>
          <a:chOff x="0" y="0"/>
          <a:chExt cx="0" cy="0"/>
        </a:xfrm>
      </p:grpSpPr>
      <p:sp>
        <p:nvSpPr>
          <p:cNvPr id="17" name="Freeform 6"/>
          <p:cNvSpPr/>
          <p:nvPr/>
        </p:nvSpPr>
        <p:spPr>
          <a:xfrm>
            <a:off x="-1943100" y="-296011"/>
            <a:ext cx="7487465" cy="3928187"/>
          </a:xfrm>
          <a:custGeom>
            <a:avLst/>
            <a:gdLst/>
            <a:ahLst/>
            <a:cxnLst/>
            <a:rect l="l" t="t" r="r" b="b"/>
            <a:pathLst>
              <a:path w="7487465" h="3928187">
                <a:moveTo>
                  <a:pt x="0" y="0"/>
                </a:moveTo>
                <a:lnTo>
                  <a:pt x="7487465" y="0"/>
                </a:lnTo>
                <a:lnTo>
                  <a:pt x="7487465" y="3928186"/>
                </a:lnTo>
                <a:lnTo>
                  <a:pt x="0" y="3928186"/>
                </a:lnTo>
                <a:lnTo>
                  <a:pt x="0" y="0"/>
                </a:lnTo>
                <a:close/>
              </a:path>
            </a:pathLst>
          </a:custGeom>
          <a:blipFill>
            <a:blip r:embed="rId2">
              <a:extLst>
                <a:ext uri="{96DAC541-7B7A-43D3-8B79-37D633B846F1}">
                  <asvg:svgBlip xmlns="" xmlns:asvg="http://schemas.microsoft.com/office/drawing/2016/SVG/main" r:embed="rId4"/>
                </a:ext>
              </a:extLst>
            </a:blip>
            <a:stretch>
              <a:fillRect/>
            </a:stretch>
          </a:blipFill>
        </p:spPr>
      </p:sp>
      <p:sp>
        <p:nvSpPr>
          <p:cNvPr id="6" name="Freeform 6"/>
          <p:cNvSpPr/>
          <p:nvPr/>
        </p:nvSpPr>
        <p:spPr>
          <a:xfrm>
            <a:off x="9105900" y="3181350"/>
            <a:ext cx="7487465" cy="3928187"/>
          </a:xfrm>
          <a:custGeom>
            <a:avLst/>
            <a:gdLst/>
            <a:ahLst/>
            <a:cxnLst/>
            <a:rect l="l" t="t" r="r" b="b"/>
            <a:pathLst>
              <a:path w="7487465" h="3928187">
                <a:moveTo>
                  <a:pt x="0" y="0"/>
                </a:moveTo>
                <a:lnTo>
                  <a:pt x="7487465" y="0"/>
                </a:lnTo>
                <a:lnTo>
                  <a:pt x="7487465" y="3928186"/>
                </a:lnTo>
                <a:lnTo>
                  <a:pt x="0" y="3928186"/>
                </a:lnTo>
                <a:lnTo>
                  <a:pt x="0" y="0"/>
                </a:lnTo>
                <a:close/>
              </a:path>
            </a:pathLst>
          </a:custGeom>
          <a:blipFill>
            <a:blip r:embed="rId2">
              <a:extLst>
                <a:ext uri="{96DAC541-7B7A-43D3-8B79-37D633B846F1}">
                  <asvg:svgBlip xmlns="" xmlns:asvg="http://schemas.microsoft.com/office/drawing/2016/SVG/main" r:embed="rId4"/>
                </a:ext>
              </a:extLst>
            </a:blip>
            <a:stretch>
              <a:fillRect/>
            </a:stretch>
          </a:blipFill>
        </p:spPr>
      </p:sp>
      <p:sp>
        <p:nvSpPr>
          <p:cNvPr id="12" name="TextBox 11"/>
          <p:cNvSpPr txBox="1"/>
          <p:nvPr/>
        </p:nvSpPr>
        <p:spPr>
          <a:xfrm>
            <a:off x="5981700" y="7734300"/>
            <a:ext cx="3907223" cy="830997"/>
          </a:xfrm>
          <a:prstGeom prst="rect">
            <a:avLst/>
          </a:prstGeom>
          <a:noFill/>
        </p:spPr>
        <p:txBody>
          <a:bodyPr wrap="none" rtlCol="0">
            <a:spAutoFit/>
          </a:bodyPr>
          <a:lstStyle/>
          <a:p>
            <a:r>
              <a:rPr lang="en-US" sz="4800" dirty="0" smtClean="0">
                <a:solidFill>
                  <a:schemeClr val="bg1"/>
                </a:solidFill>
              </a:rPr>
              <a:t>HAI BÀ TRƯNG</a:t>
            </a:r>
            <a:endParaRPr lang="en-US" sz="4800" dirty="0">
              <a:solidFill>
                <a:schemeClr val="bg1"/>
              </a:solidFill>
            </a:endParaRPr>
          </a:p>
        </p:txBody>
      </p:sp>
      <p:pic>
        <p:nvPicPr>
          <p:cNvPr id="8194" name="Picture 2" descr="Hai Bà Trưng – Wikipedia tiếng Việt"/>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496411" y="285750"/>
            <a:ext cx="12877800" cy="74485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8406577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randombar(horizontal)">
                                      <p:cBhvr>
                                        <p:cTn id="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BA0C1B"/>
        </a:solidFill>
        <a:effectLst/>
      </p:bgPr>
    </p:bg>
    <p:spTree>
      <p:nvGrpSpPr>
        <p:cNvPr id="1" name=""/>
        <p:cNvGrpSpPr/>
        <p:nvPr/>
      </p:nvGrpSpPr>
      <p:grpSpPr>
        <a:xfrm>
          <a:off x="0" y="0"/>
          <a:ext cx="0" cy="0"/>
          <a:chOff x="0" y="0"/>
          <a:chExt cx="0" cy="0"/>
        </a:xfrm>
      </p:grpSpPr>
      <p:sp>
        <p:nvSpPr>
          <p:cNvPr id="17" name="Freeform 6"/>
          <p:cNvSpPr/>
          <p:nvPr/>
        </p:nvSpPr>
        <p:spPr>
          <a:xfrm>
            <a:off x="-1943100" y="-296011"/>
            <a:ext cx="7487465" cy="3928187"/>
          </a:xfrm>
          <a:custGeom>
            <a:avLst/>
            <a:gdLst/>
            <a:ahLst/>
            <a:cxnLst/>
            <a:rect l="l" t="t" r="r" b="b"/>
            <a:pathLst>
              <a:path w="7487465" h="3928187">
                <a:moveTo>
                  <a:pt x="0" y="0"/>
                </a:moveTo>
                <a:lnTo>
                  <a:pt x="7487465" y="0"/>
                </a:lnTo>
                <a:lnTo>
                  <a:pt x="7487465" y="3928186"/>
                </a:lnTo>
                <a:lnTo>
                  <a:pt x="0" y="3928186"/>
                </a:lnTo>
                <a:lnTo>
                  <a:pt x="0" y="0"/>
                </a:lnTo>
                <a:close/>
              </a:path>
            </a:pathLst>
          </a:custGeom>
          <a:blipFill>
            <a:blip r:embed="rId2">
              <a:extLst>
                <a:ext uri="{96DAC541-7B7A-43D3-8B79-37D633B846F1}">
                  <asvg:svgBlip xmlns="" xmlns:asvg="http://schemas.microsoft.com/office/drawing/2016/SVG/main" r:embed="rId4"/>
                </a:ext>
              </a:extLst>
            </a:blip>
            <a:stretch>
              <a:fillRect/>
            </a:stretch>
          </a:blipFill>
        </p:spPr>
      </p:sp>
      <p:sp>
        <p:nvSpPr>
          <p:cNvPr id="6" name="Freeform 6"/>
          <p:cNvSpPr/>
          <p:nvPr/>
        </p:nvSpPr>
        <p:spPr>
          <a:xfrm>
            <a:off x="9105900" y="3181350"/>
            <a:ext cx="7487465" cy="3928187"/>
          </a:xfrm>
          <a:custGeom>
            <a:avLst/>
            <a:gdLst/>
            <a:ahLst/>
            <a:cxnLst/>
            <a:rect l="l" t="t" r="r" b="b"/>
            <a:pathLst>
              <a:path w="7487465" h="3928187">
                <a:moveTo>
                  <a:pt x="0" y="0"/>
                </a:moveTo>
                <a:lnTo>
                  <a:pt x="7487465" y="0"/>
                </a:lnTo>
                <a:lnTo>
                  <a:pt x="7487465" y="3928186"/>
                </a:lnTo>
                <a:lnTo>
                  <a:pt x="0" y="3928186"/>
                </a:lnTo>
                <a:lnTo>
                  <a:pt x="0" y="0"/>
                </a:lnTo>
                <a:close/>
              </a:path>
            </a:pathLst>
          </a:custGeom>
          <a:blipFill>
            <a:blip r:embed="rId2">
              <a:extLst>
                <a:ext uri="{96DAC541-7B7A-43D3-8B79-37D633B846F1}">
                  <asvg:svgBlip xmlns="" xmlns:asvg="http://schemas.microsoft.com/office/drawing/2016/SVG/main" r:embed="rId4"/>
                </a:ext>
              </a:extLst>
            </a:blip>
            <a:stretch>
              <a:fillRect/>
            </a:stretch>
          </a:blipFill>
        </p:spPr>
      </p:sp>
      <p:sp>
        <p:nvSpPr>
          <p:cNvPr id="12" name="TextBox 11"/>
          <p:cNvSpPr txBox="1"/>
          <p:nvPr/>
        </p:nvSpPr>
        <p:spPr>
          <a:xfrm>
            <a:off x="6797339" y="7780020"/>
            <a:ext cx="2396810" cy="830997"/>
          </a:xfrm>
          <a:prstGeom prst="rect">
            <a:avLst/>
          </a:prstGeom>
          <a:noFill/>
        </p:spPr>
        <p:txBody>
          <a:bodyPr wrap="none" rtlCol="0">
            <a:spAutoFit/>
          </a:bodyPr>
          <a:lstStyle/>
          <a:p>
            <a:r>
              <a:rPr lang="en-US" sz="4800" dirty="0" smtClean="0">
                <a:solidFill>
                  <a:schemeClr val="bg1"/>
                </a:solidFill>
              </a:rPr>
              <a:t>YẾT KIÊU</a:t>
            </a:r>
            <a:endParaRPr lang="en-US" sz="4800" dirty="0">
              <a:solidFill>
                <a:schemeClr val="bg1"/>
              </a:solidFill>
            </a:endParaRPr>
          </a:p>
        </p:txBody>
      </p:sp>
      <p:pic>
        <p:nvPicPr>
          <p:cNvPr id="9218" name="Picture 2" descr="Có thật Yết Kiêu có thể đi bộ dưới nước?"/>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247900" y="537471"/>
            <a:ext cx="11495689" cy="7193019"/>
          </a:xfrm>
          <a:prstGeom prst="rect">
            <a:avLst/>
          </a:prstGeom>
          <a:noFill/>
          <a:ln w="57150">
            <a:solidFill>
              <a:schemeClr val="tx1"/>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1801363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randombar(horizontal)">
                                      <p:cBhvr>
                                        <p:cTn id="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BA0C1B"/>
        </a:solidFill>
        <a:effectLst/>
      </p:bgPr>
    </p:bg>
    <p:spTree>
      <p:nvGrpSpPr>
        <p:cNvPr id="1" name=""/>
        <p:cNvGrpSpPr/>
        <p:nvPr/>
      </p:nvGrpSpPr>
      <p:grpSpPr>
        <a:xfrm>
          <a:off x="0" y="0"/>
          <a:ext cx="0" cy="0"/>
          <a:chOff x="0" y="0"/>
          <a:chExt cx="0" cy="0"/>
        </a:xfrm>
      </p:grpSpPr>
      <p:sp>
        <p:nvSpPr>
          <p:cNvPr id="17" name="Freeform 6"/>
          <p:cNvSpPr/>
          <p:nvPr/>
        </p:nvSpPr>
        <p:spPr>
          <a:xfrm>
            <a:off x="-1943100" y="-296011"/>
            <a:ext cx="7487465" cy="3928187"/>
          </a:xfrm>
          <a:custGeom>
            <a:avLst/>
            <a:gdLst/>
            <a:ahLst/>
            <a:cxnLst/>
            <a:rect l="l" t="t" r="r" b="b"/>
            <a:pathLst>
              <a:path w="7487465" h="3928187">
                <a:moveTo>
                  <a:pt x="0" y="0"/>
                </a:moveTo>
                <a:lnTo>
                  <a:pt x="7487465" y="0"/>
                </a:lnTo>
                <a:lnTo>
                  <a:pt x="7487465" y="3928186"/>
                </a:lnTo>
                <a:lnTo>
                  <a:pt x="0" y="3928186"/>
                </a:lnTo>
                <a:lnTo>
                  <a:pt x="0" y="0"/>
                </a:lnTo>
                <a:close/>
              </a:path>
            </a:pathLst>
          </a:custGeom>
          <a:blipFill>
            <a:blip r:embed="rId2">
              <a:extLst>
                <a:ext uri="{96DAC541-7B7A-43D3-8B79-37D633B846F1}">
                  <asvg:svgBlip xmlns="" xmlns:asvg="http://schemas.microsoft.com/office/drawing/2016/SVG/main" r:embed="rId4"/>
                </a:ext>
              </a:extLst>
            </a:blip>
            <a:stretch>
              <a:fillRect/>
            </a:stretch>
          </a:blipFill>
        </p:spPr>
      </p:sp>
      <p:sp>
        <p:nvSpPr>
          <p:cNvPr id="6" name="Freeform 6"/>
          <p:cNvSpPr/>
          <p:nvPr/>
        </p:nvSpPr>
        <p:spPr>
          <a:xfrm>
            <a:off x="9105900" y="3181350"/>
            <a:ext cx="7487465" cy="3928187"/>
          </a:xfrm>
          <a:custGeom>
            <a:avLst/>
            <a:gdLst/>
            <a:ahLst/>
            <a:cxnLst/>
            <a:rect l="l" t="t" r="r" b="b"/>
            <a:pathLst>
              <a:path w="7487465" h="3928187">
                <a:moveTo>
                  <a:pt x="0" y="0"/>
                </a:moveTo>
                <a:lnTo>
                  <a:pt x="7487465" y="0"/>
                </a:lnTo>
                <a:lnTo>
                  <a:pt x="7487465" y="3928186"/>
                </a:lnTo>
                <a:lnTo>
                  <a:pt x="0" y="3928186"/>
                </a:lnTo>
                <a:lnTo>
                  <a:pt x="0" y="0"/>
                </a:lnTo>
                <a:close/>
              </a:path>
            </a:pathLst>
          </a:custGeom>
          <a:blipFill>
            <a:blip r:embed="rId2">
              <a:extLst>
                <a:ext uri="{96DAC541-7B7A-43D3-8B79-37D633B846F1}">
                  <asvg:svgBlip xmlns="" xmlns:asvg="http://schemas.microsoft.com/office/drawing/2016/SVG/main" r:embed="rId4"/>
                </a:ext>
              </a:extLst>
            </a:blip>
            <a:stretch>
              <a:fillRect/>
            </a:stretch>
          </a:blipFill>
        </p:spPr>
      </p:sp>
      <p:sp>
        <p:nvSpPr>
          <p:cNvPr id="12" name="TextBox 11"/>
          <p:cNvSpPr txBox="1"/>
          <p:nvPr/>
        </p:nvSpPr>
        <p:spPr>
          <a:xfrm>
            <a:off x="6797339" y="7780020"/>
            <a:ext cx="3068661" cy="830997"/>
          </a:xfrm>
          <a:prstGeom prst="rect">
            <a:avLst/>
          </a:prstGeom>
          <a:noFill/>
        </p:spPr>
        <p:txBody>
          <a:bodyPr wrap="none" rtlCol="0">
            <a:spAutoFit/>
          </a:bodyPr>
          <a:lstStyle/>
          <a:p>
            <a:r>
              <a:rPr lang="en-US" sz="4800" dirty="0" smtClean="0">
                <a:solidFill>
                  <a:schemeClr val="bg1"/>
                </a:solidFill>
              </a:rPr>
              <a:t>VÕ THỊ SÁU</a:t>
            </a:r>
            <a:endParaRPr lang="en-US" sz="4800" dirty="0">
              <a:solidFill>
                <a:schemeClr val="bg1"/>
              </a:solidFill>
            </a:endParaRPr>
          </a:p>
        </p:txBody>
      </p:sp>
      <p:pic>
        <p:nvPicPr>
          <p:cNvPr id="10242" name="Picture 2" descr="7 nữ anh hùng kiệt xuất của lịch sử Việt Nam - Hội Liên Hiệp Phụ Nữ Tỉnh  Kon Tum"/>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314700" y="590550"/>
            <a:ext cx="9372600" cy="693792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1800233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randombar(horizontal)">
                                      <p:cBhvr>
                                        <p:cTn id="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BA0C1B"/>
        </a:solidFill>
        <a:effectLst/>
      </p:bgPr>
    </p:bg>
    <p:spTree>
      <p:nvGrpSpPr>
        <p:cNvPr id="1" name=""/>
        <p:cNvGrpSpPr/>
        <p:nvPr/>
      </p:nvGrpSpPr>
      <p:grpSpPr>
        <a:xfrm>
          <a:off x="0" y="0"/>
          <a:ext cx="0" cy="0"/>
          <a:chOff x="0" y="0"/>
          <a:chExt cx="0" cy="0"/>
        </a:xfrm>
      </p:grpSpPr>
      <p:sp>
        <p:nvSpPr>
          <p:cNvPr id="2" name="Freeform 2"/>
          <p:cNvSpPr/>
          <p:nvPr/>
        </p:nvSpPr>
        <p:spPr>
          <a:xfrm>
            <a:off x="12062418" y="-3704375"/>
            <a:ext cx="7139042" cy="7040880"/>
          </a:xfrm>
          <a:custGeom>
            <a:avLst/>
            <a:gdLst/>
            <a:ahLst/>
            <a:cxnLst/>
            <a:rect l="l" t="t" r="r" b="b"/>
            <a:pathLst>
              <a:path w="7139042" h="7040880">
                <a:moveTo>
                  <a:pt x="0" y="0"/>
                </a:moveTo>
                <a:lnTo>
                  <a:pt x="7139042" y="0"/>
                </a:lnTo>
                <a:lnTo>
                  <a:pt x="7139042" y="7040880"/>
                </a:lnTo>
                <a:lnTo>
                  <a:pt x="0" y="7040880"/>
                </a:lnTo>
                <a:lnTo>
                  <a:pt x="0" y="0"/>
                </a:lnTo>
                <a:close/>
              </a:path>
            </a:pathLst>
          </a:custGeom>
          <a:blipFill>
            <a:blip r:embed="rId2"/>
            <a:stretch>
              <a:fillRect/>
            </a:stretch>
          </a:blipFill>
        </p:spPr>
      </p:sp>
      <p:sp>
        <p:nvSpPr>
          <p:cNvPr id="3" name="Freeform 3"/>
          <p:cNvSpPr/>
          <p:nvPr/>
        </p:nvSpPr>
        <p:spPr>
          <a:xfrm>
            <a:off x="10167029" y="-55249"/>
            <a:ext cx="4573861" cy="2399608"/>
          </a:xfrm>
          <a:custGeom>
            <a:avLst/>
            <a:gdLst/>
            <a:ahLst/>
            <a:cxnLst/>
            <a:rect l="l" t="t" r="r" b="b"/>
            <a:pathLst>
              <a:path w="4573861" h="2399608">
                <a:moveTo>
                  <a:pt x="0" y="0"/>
                </a:moveTo>
                <a:lnTo>
                  <a:pt x="4573861" y="0"/>
                </a:lnTo>
                <a:lnTo>
                  <a:pt x="4573861" y="2399607"/>
                </a:lnTo>
                <a:lnTo>
                  <a:pt x="0" y="2399607"/>
                </a:lnTo>
                <a:lnTo>
                  <a:pt x="0" y="0"/>
                </a:lnTo>
                <a:close/>
              </a:path>
            </a:pathLst>
          </a:custGeom>
          <a:blipFill>
            <a:blip r:embed="rId3">
              <a:extLst>
                <a:ext uri="{96DAC541-7B7A-43D3-8B79-37D633B846F1}">
                  <asvg:svgBlip xmlns="" xmlns:asvg="http://schemas.microsoft.com/office/drawing/2016/SVG/main" r:embed="rId4"/>
                </a:ext>
              </a:extLst>
            </a:blip>
            <a:stretch>
              <a:fillRect/>
            </a:stretch>
          </a:blipFill>
        </p:spPr>
      </p:sp>
      <p:sp>
        <p:nvSpPr>
          <p:cNvPr id="4" name="Freeform 4"/>
          <p:cNvSpPr/>
          <p:nvPr/>
        </p:nvSpPr>
        <p:spPr>
          <a:xfrm>
            <a:off x="9904121" y="-2744555"/>
            <a:ext cx="4316593" cy="4257240"/>
          </a:xfrm>
          <a:custGeom>
            <a:avLst/>
            <a:gdLst/>
            <a:ahLst/>
            <a:cxnLst/>
            <a:rect l="l" t="t" r="r" b="b"/>
            <a:pathLst>
              <a:path w="4316593" h="4257240">
                <a:moveTo>
                  <a:pt x="0" y="0"/>
                </a:moveTo>
                <a:lnTo>
                  <a:pt x="4316593" y="0"/>
                </a:lnTo>
                <a:lnTo>
                  <a:pt x="4316593" y="4257240"/>
                </a:lnTo>
                <a:lnTo>
                  <a:pt x="0" y="4257240"/>
                </a:lnTo>
                <a:lnTo>
                  <a:pt x="0" y="0"/>
                </a:lnTo>
                <a:close/>
              </a:path>
            </a:pathLst>
          </a:custGeom>
          <a:blipFill>
            <a:blip r:embed="rId2"/>
            <a:stretch>
              <a:fillRect/>
            </a:stretch>
          </a:blipFill>
        </p:spPr>
      </p:sp>
      <p:sp>
        <p:nvSpPr>
          <p:cNvPr id="5" name="Freeform 5"/>
          <p:cNvSpPr/>
          <p:nvPr/>
        </p:nvSpPr>
        <p:spPr>
          <a:xfrm>
            <a:off x="12062418" y="5464595"/>
            <a:ext cx="7139042" cy="7040880"/>
          </a:xfrm>
          <a:custGeom>
            <a:avLst/>
            <a:gdLst/>
            <a:ahLst/>
            <a:cxnLst/>
            <a:rect l="l" t="t" r="r" b="b"/>
            <a:pathLst>
              <a:path w="7139042" h="7040880">
                <a:moveTo>
                  <a:pt x="0" y="0"/>
                </a:moveTo>
                <a:lnTo>
                  <a:pt x="7139042" y="0"/>
                </a:lnTo>
                <a:lnTo>
                  <a:pt x="7139042" y="7040880"/>
                </a:lnTo>
                <a:lnTo>
                  <a:pt x="0" y="7040880"/>
                </a:lnTo>
                <a:lnTo>
                  <a:pt x="0" y="0"/>
                </a:lnTo>
                <a:close/>
              </a:path>
            </a:pathLst>
          </a:custGeom>
          <a:blipFill>
            <a:blip r:embed="rId2"/>
            <a:stretch>
              <a:fillRect/>
            </a:stretch>
          </a:blipFill>
        </p:spPr>
      </p:sp>
      <p:sp>
        <p:nvSpPr>
          <p:cNvPr id="6" name="Freeform 6"/>
          <p:cNvSpPr/>
          <p:nvPr/>
        </p:nvSpPr>
        <p:spPr>
          <a:xfrm>
            <a:off x="6733249" y="6425508"/>
            <a:ext cx="7487465" cy="3928187"/>
          </a:xfrm>
          <a:custGeom>
            <a:avLst/>
            <a:gdLst/>
            <a:ahLst/>
            <a:cxnLst/>
            <a:rect l="l" t="t" r="r" b="b"/>
            <a:pathLst>
              <a:path w="7487465" h="3928187">
                <a:moveTo>
                  <a:pt x="0" y="0"/>
                </a:moveTo>
                <a:lnTo>
                  <a:pt x="7487465" y="0"/>
                </a:lnTo>
                <a:lnTo>
                  <a:pt x="7487465" y="3928186"/>
                </a:lnTo>
                <a:lnTo>
                  <a:pt x="0" y="3928186"/>
                </a:lnTo>
                <a:lnTo>
                  <a:pt x="0" y="0"/>
                </a:lnTo>
                <a:close/>
              </a:path>
            </a:pathLst>
          </a:custGeom>
          <a:blipFill>
            <a:blip r:embed="rId3">
              <a:extLst>
                <a:ext uri="{96DAC541-7B7A-43D3-8B79-37D633B846F1}">
                  <asvg:svgBlip xmlns="" xmlns:asvg="http://schemas.microsoft.com/office/drawing/2016/SVG/main" r:embed="rId4"/>
                </a:ext>
              </a:extLst>
            </a:blip>
            <a:stretch>
              <a:fillRect/>
            </a:stretch>
          </a:blipFill>
        </p:spPr>
      </p:sp>
      <p:sp>
        <p:nvSpPr>
          <p:cNvPr id="7" name="Freeform 7"/>
          <p:cNvSpPr/>
          <p:nvPr/>
        </p:nvSpPr>
        <p:spPr>
          <a:xfrm>
            <a:off x="9904121" y="6260981"/>
            <a:ext cx="4316593" cy="4257240"/>
          </a:xfrm>
          <a:custGeom>
            <a:avLst/>
            <a:gdLst/>
            <a:ahLst/>
            <a:cxnLst/>
            <a:rect l="l" t="t" r="r" b="b"/>
            <a:pathLst>
              <a:path w="4316593" h="4257240">
                <a:moveTo>
                  <a:pt x="0" y="0"/>
                </a:moveTo>
                <a:lnTo>
                  <a:pt x="4316593" y="0"/>
                </a:lnTo>
                <a:lnTo>
                  <a:pt x="4316593" y="4257240"/>
                </a:lnTo>
                <a:lnTo>
                  <a:pt x="0" y="4257240"/>
                </a:lnTo>
                <a:lnTo>
                  <a:pt x="0" y="0"/>
                </a:lnTo>
                <a:close/>
              </a:path>
            </a:pathLst>
          </a:custGeom>
          <a:blipFill>
            <a:blip r:embed="rId2"/>
            <a:stretch>
              <a:fillRect/>
            </a:stretch>
          </a:blipFill>
        </p:spPr>
      </p:sp>
      <p:sp>
        <p:nvSpPr>
          <p:cNvPr id="8" name="Freeform 8"/>
          <p:cNvSpPr/>
          <p:nvPr/>
        </p:nvSpPr>
        <p:spPr>
          <a:xfrm>
            <a:off x="7900350" y="7086466"/>
            <a:ext cx="2472913" cy="2438911"/>
          </a:xfrm>
          <a:custGeom>
            <a:avLst/>
            <a:gdLst/>
            <a:ahLst/>
            <a:cxnLst/>
            <a:rect l="l" t="t" r="r" b="b"/>
            <a:pathLst>
              <a:path w="2472913" h="2438911">
                <a:moveTo>
                  <a:pt x="0" y="0"/>
                </a:moveTo>
                <a:lnTo>
                  <a:pt x="2472913" y="0"/>
                </a:lnTo>
                <a:lnTo>
                  <a:pt x="2472913" y="2438911"/>
                </a:lnTo>
                <a:lnTo>
                  <a:pt x="0" y="2438911"/>
                </a:lnTo>
                <a:lnTo>
                  <a:pt x="0" y="0"/>
                </a:lnTo>
                <a:close/>
              </a:path>
            </a:pathLst>
          </a:custGeom>
          <a:blipFill>
            <a:blip r:embed="rId2"/>
            <a:stretch>
              <a:fillRect/>
            </a:stretch>
          </a:blipFill>
        </p:spPr>
      </p:sp>
      <p:sp>
        <p:nvSpPr>
          <p:cNvPr id="9" name="Freeform 9"/>
          <p:cNvSpPr/>
          <p:nvPr/>
        </p:nvSpPr>
        <p:spPr>
          <a:xfrm>
            <a:off x="9001801" y="315479"/>
            <a:ext cx="1371462" cy="1352604"/>
          </a:xfrm>
          <a:custGeom>
            <a:avLst/>
            <a:gdLst/>
            <a:ahLst/>
            <a:cxnLst/>
            <a:rect l="l" t="t" r="r" b="b"/>
            <a:pathLst>
              <a:path w="1371462" h="1352604">
                <a:moveTo>
                  <a:pt x="0" y="0"/>
                </a:moveTo>
                <a:lnTo>
                  <a:pt x="1371462" y="0"/>
                </a:lnTo>
                <a:lnTo>
                  <a:pt x="1371462" y="1352604"/>
                </a:lnTo>
                <a:lnTo>
                  <a:pt x="0" y="1352604"/>
                </a:lnTo>
                <a:lnTo>
                  <a:pt x="0" y="0"/>
                </a:lnTo>
                <a:close/>
              </a:path>
            </a:pathLst>
          </a:custGeom>
          <a:blipFill>
            <a:blip r:embed="rId2"/>
            <a:stretch>
              <a:fillRect/>
            </a:stretch>
          </a:blipFill>
        </p:spPr>
      </p:sp>
      <p:sp>
        <p:nvSpPr>
          <p:cNvPr id="10" name="Freeform 10"/>
          <p:cNvSpPr/>
          <p:nvPr/>
        </p:nvSpPr>
        <p:spPr>
          <a:xfrm>
            <a:off x="138516" y="3415791"/>
            <a:ext cx="3170601" cy="5385309"/>
          </a:xfrm>
          <a:custGeom>
            <a:avLst/>
            <a:gdLst/>
            <a:ahLst/>
            <a:cxnLst/>
            <a:rect l="l" t="t" r="r" b="b"/>
            <a:pathLst>
              <a:path w="3170601" h="5385309">
                <a:moveTo>
                  <a:pt x="0" y="0"/>
                </a:moveTo>
                <a:lnTo>
                  <a:pt x="3170601" y="0"/>
                </a:lnTo>
                <a:lnTo>
                  <a:pt x="3170601" y="5385309"/>
                </a:lnTo>
                <a:lnTo>
                  <a:pt x="0" y="5385309"/>
                </a:lnTo>
                <a:lnTo>
                  <a:pt x="0" y="0"/>
                </a:lnTo>
                <a:close/>
              </a:path>
            </a:pathLst>
          </a:custGeom>
          <a:blipFill>
            <a:blip r:embed="rId5">
              <a:extLst>
                <a:ext uri="{96DAC541-7B7A-43D3-8B79-37D633B846F1}">
                  <asvg:svgBlip xmlns="" xmlns:asvg="http://schemas.microsoft.com/office/drawing/2016/SVG/main" r:embed="rId6"/>
                </a:ext>
              </a:extLst>
            </a:blip>
            <a:stretch>
              <a:fillRect/>
            </a:stretch>
          </a:blipFill>
        </p:spPr>
      </p:sp>
      <p:sp>
        <p:nvSpPr>
          <p:cNvPr id="11" name="Freeform 11"/>
          <p:cNvSpPr/>
          <p:nvPr/>
        </p:nvSpPr>
        <p:spPr>
          <a:xfrm>
            <a:off x="0" y="-183935"/>
            <a:ext cx="4561563" cy="4584485"/>
          </a:xfrm>
          <a:custGeom>
            <a:avLst/>
            <a:gdLst/>
            <a:ahLst/>
            <a:cxnLst/>
            <a:rect l="l" t="t" r="r" b="b"/>
            <a:pathLst>
              <a:path w="4561563" h="4584485">
                <a:moveTo>
                  <a:pt x="0" y="0"/>
                </a:moveTo>
                <a:lnTo>
                  <a:pt x="4561563" y="0"/>
                </a:lnTo>
                <a:lnTo>
                  <a:pt x="4561563" y="4584485"/>
                </a:lnTo>
                <a:lnTo>
                  <a:pt x="0" y="4584485"/>
                </a:lnTo>
                <a:lnTo>
                  <a:pt x="0" y="0"/>
                </a:lnTo>
                <a:close/>
              </a:path>
            </a:pathLst>
          </a:custGeom>
          <a:blipFill>
            <a:blip r:embed="rId7"/>
            <a:stretch>
              <a:fillRect/>
            </a:stretch>
          </a:blipFill>
        </p:spPr>
      </p:sp>
      <p:sp>
        <p:nvSpPr>
          <p:cNvPr id="12" name="Freeform 12"/>
          <p:cNvSpPr/>
          <p:nvPr/>
        </p:nvSpPr>
        <p:spPr>
          <a:xfrm>
            <a:off x="3309117" y="3776036"/>
            <a:ext cx="2907385" cy="4969889"/>
          </a:xfrm>
          <a:custGeom>
            <a:avLst/>
            <a:gdLst/>
            <a:ahLst/>
            <a:cxnLst/>
            <a:rect l="l" t="t" r="r" b="b"/>
            <a:pathLst>
              <a:path w="2907385" h="4969889">
                <a:moveTo>
                  <a:pt x="0" y="0"/>
                </a:moveTo>
                <a:lnTo>
                  <a:pt x="2907385" y="0"/>
                </a:lnTo>
                <a:lnTo>
                  <a:pt x="2907385" y="4969890"/>
                </a:lnTo>
                <a:lnTo>
                  <a:pt x="0" y="4969890"/>
                </a:lnTo>
                <a:lnTo>
                  <a:pt x="0" y="0"/>
                </a:lnTo>
                <a:close/>
              </a:path>
            </a:pathLst>
          </a:custGeom>
          <a:blipFill>
            <a:blip r:embed="rId8">
              <a:extLst>
                <a:ext uri="{96DAC541-7B7A-43D3-8B79-37D633B846F1}">
                  <asvg:svgBlip xmlns="" xmlns:asvg="http://schemas.microsoft.com/office/drawing/2016/SVG/main" r:embed="rId9"/>
                </a:ext>
              </a:extLst>
            </a:blip>
            <a:stretch>
              <a:fillRect/>
            </a:stretch>
          </a:blipFill>
        </p:spPr>
      </p:sp>
      <p:sp>
        <p:nvSpPr>
          <p:cNvPr id="13" name="Freeform 13"/>
          <p:cNvSpPr/>
          <p:nvPr/>
        </p:nvSpPr>
        <p:spPr>
          <a:xfrm>
            <a:off x="12059188" y="5863805"/>
            <a:ext cx="3115285" cy="3121230"/>
          </a:xfrm>
          <a:custGeom>
            <a:avLst/>
            <a:gdLst/>
            <a:ahLst/>
            <a:cxnLst/>
            <a:rect l="l" t="t" r="r" b="b"/>
            <a:pathLst>
              <a:path w="3115285" h="3121230">
                <a:moveTo>
                  <a:pt x="0" y="0"/>
                </a:moveTo>
                <a:lnTo>
                  <a:pt x="3115285" y="0"/>
                </a:lnTo>
                <a:lnTo>
                  <a:pt x="3115285" y="3121230"/>
                </a:lnTo>
                <a:lnTo>
                  <a:pt x="0" y="3121230"/>
                </a:lnTo>
                <a:lnTo>
                  <a:pt x="0" y="0"/>
                </a:lnTo>
                <a:close/>
              </a:path>
            </a:pathLst>
          </a:custGeom>
          <a:blipFill>
            <a:blip r:embed="rId10"/>
            <a:stretch>
              <a:fillRect/>
            </a:stretch>
          </a:blipFill>
        </p:spPr>
      </p:sp>
      <p:sp>
        <p:nvSpPr>
          <p:cNvPr id="14" name="Freeform 14"/>
          <p:cNvSpPr/>
          <p:nvPr/>
        </p:nvSpPr>
        <p:spPr>
          <a:xfrm>
            <a:off x="13335377" y="-336473"/>
            <a:ext cx="3969296" cy="7040880"/>
          </a:xfrm>
          <a:custGeom>
            <a:avLst/>
            <a:gdLst/>
            <a:ahLst/>
            <a:cxnLst/>
            <a:rect l="l" t="t" r="r" b="b"/>
            <a:pathLst>
              <a:path w="3969296" h="7040880">
                <a:moveTo>
                  <a:pt x="0" y="0"/>
                </a:moveTo>
                <a:lnTo>
                  <a:pt x="3969296" y="0"/>
                </a:lnTo>
                <a:lnTo>
                  <a:pt x="3969296" y="7040880"/>
                </a:lnTo>
                <a:lnTo>
                  <a:pt x="0" y="7040880"/>
                </a:lnTo>
                <a:lnTo>
                  <a:pt x="0" y="0"/>
                </a:lnTo>
                <a:close/>
              </a:path>
            </a:pathLst>
          </a:custGeom>
          <a:blipFill>
            <a:blip r:embed="rId11"/>
            <a:stretch>
              <a:fillRect/>
            </a:stretch>
          </a:blipFill>
        </p:spPr>
      </p:sp>
      <p:sp>
        <p:nvSpPr>
          <p:cNvPr id="15" name="Freeform 15"/>
          <p:cNvSpPr/>
          <p:nvPr/>
        </p:nvSpPr>
        <p:spPr>
          <a:xfrm>
            <a:off x="5225271" y="133021"/>
            <a:ext cx="3256354" cy="2420556"/>
          </a:xfrm>
          <a:custGeom>
            <a:avLst/>
            <a:gdLst/>
            <a:ahLst/>
            <a:cxnLst/>
            <a:rect l="l" t="t" r="r" b="b"/>
            <a:pathLst>
              <a:path w="3256354" h="2420556">
                <a:moveTo>
                  <a:pt x="0" y="0"/>
                </a:moveTo>
                <a:lnTo>
                  <a:pt x="3256354" y="0"/>
                </a:lnTo>
                <a:lnTo>
                  <a:pt x="3256354" y="2420556"/>
                </a:lnTo>
                <a:lnTo>
                  <a:pt x="0" y="2420556"/>
                </a:lnTo>
                <a:lnTo>
                  <a:pt x="0" y="0"/>
                </a:lnTo>
                <a:close/>
              </a:path>
            </a:pathLst>
          </a:custGeom>
          <a:blipFill>
            <a:blip r:embed="rId12"/>
            <a:stretch>
              <a:fillRect/>
            </a:stretch>
          </a:blipFill>
        </p:spPr>
      </p:sp>
      <p:pic>
        <p:nvPicPr>
          <p:cNvPr id="19" name="Picture 18"/>
          <p:cNvPicPr>
            <a:picLocks noChangeAspect="1"/>
          </p:cNvPicPr>
          <p:nvPr/>
        </p:nvPicPr>
        <p:blipFill>
          <a:blip r:embed="rId13"/>
          <a:stretch>
            <a:fillRect/>
          </a:stretch>
        </p:blipFill>
        <p:spPr>
          <a:xfrm>
            <a:off x="5474427" y="2038811"/>
            <a:ext cx="7962066" cy="4974767"/>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ppt_x"/>
                                          </p:val>
                                        </p:tav>
                                        <p:tav tm="100000">
                                          <p:val>
                                            <p:strVal val="#ppt_x"/>
                                          </p:val>
                                        </p:tav>
                                      </p:tavLst>
                                    </p:anim>
                                    <p:anim calcmode="lin" valueType="num">
                                      <p:cBhvr additive="base">
                                        <p:cTn id="12" dur="500" fill="hold"/>
                                        <p:tgtEl>
                                          <p:spTgt spid="3"/>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4"/>
                                        </p:tgtEl>
                                        <p:attrNameLst>
                                          <p:attrName>style.visibility</p:attrName>
                                        </p:attrNameLst>
                                      </p:cBhvr>
                                      <p:to>
                                        <p:strVal val="visible"/>
                                      </p:to>
                                    </p:set>
                                    <p:anim calcmode="lin" valueType="num">
                                      <p:cBhvr additive="base">
                                        <p:cTn id="15" dur="500" fill="hold"/>
                                        <p:tgtEl>
                                          <p:spTgt spid="4"/>
                                        </p:tgtEl>
                                        <p:attrNameLst>
                                          <p:attrName>ppt_x</p:attrName>
                                        </p:attrNameLst>
                                      </p:cBhvr>
                                      <p:tavLst>
                                        <p:tav tm="0">
                                          <p:val>
                                            <p:strVal val="#ppt_x"/>
                                          </p:val>
                                        </p:tav>
                                        <p:tav tm="100000">
                                          <p:val>
                                            <p:strVal val="#ppt_x"/>
                                          </p:val>
                                        </p:tav>
                                      </p:tavLst>
                                    </p:anim>
                                    <p:anim calcmode="lin" valueType="num">
                                      <p:cBhvr additive="base">
                                        <p:cTn id="16" dur="500" fill="hold"/>
                                        <p:tgtEl>
                                          <p:spTgt spid="4"/>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5"/>
                                        </p:tgtEl>
                                        <p:attrNameLst>
                                          <p:attrName>style.visibility</p:attrName>
                                        </p:attrNameLst>
                                      </p:cBhvr>
                                      <p:to>
                                        <p:strVal val="visible"/>
                                      </p:to>
                                    </p:set>
                                    <p:anim calcmode="lin" valueType="num">
                                      <p:cBhvr additive="base">
                                        <p:cTn id="19" dur="500" fill="hold"/>
                                        <p:tgtEl>
                                          <p:spTgt spid="5"/>
                                        </p:tgtEl>
                                        <p:attrNameLst>
                                          <p:attrName>ppt_x</p:attrName>
                                        </p:attrNameLst>
                                      </p:cBhvr>
                                      <p:tavLst>
                                        <p:tav tm="0">
                                          <p:val>
                                            <p:strVal val="#ppt_x"/>
                                          </p:val>
                                        </p:tav>
                                        <p:tav tm="100000">
                                          <p:val>
                                            <p:strVal val="#ppt_x"/>
                                          </p:val>
                                        </p:tav>
                                      </p:tavLst>
                                    </p:anim>
                                    <p:anim calcmode="lin" valueType="num">
                                      <p:cBhvr additive="base">
                                        <p:cTn id="20" dur="500" fill="hold"/>
                                        <p:tgtEl>
                                          <p:spTgt spid="5"/>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6"/>
                                        </p:tgtEl>
                                        <p:attrNameLst>
                                          <p:attrName>style.visibility</p:attrName>
                                        </p:attrNameLst>
                                      </p:cBhvr>
                                      <p:to>
                                        <p:strVal val="visible"/>
                                      </p:to>
                                    </p:set>
                                    <p:anim calcmode="lin" valueType="num">
                                      <p:cBhvr additive="base">
                                        <p:cTn id="23" dur="500" fill="hold"/>
                                        <p:tgtEl>
                                          <p:spTgt spid="6"/>
                                        </p:tgtEl>
                                        <p:attrNameLst>
                                          <p:attrName>ppt_x</p:attrName>
                                        </p:attrNameLst>
                                      </p:cBhvr>
                                      <p:tavLst>
                                        <p:tav tm="0">
                                          <p:val>
                                            <p:strVal val="#ppt_x"/>
                                          </p:val>
                                        </p:tav>
                                        <p:tav tm="100000">
                                          <p:val>
                                            <p:strVal val="#ppt_x"/>
                                          </p:val>
                                        </p:tav>
                                      </p:tavLst>
                                    </p:anim>
                                    <p:anim calcmode="lin" valueType="num">
                                      <p:cBhvr additive="base">
                                        <p:cTn id="24" dur="500" fill="hold"/>
                                        <p:tgtEl>
                                          <p:spTgt spid="6"/>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additive="base">
                                        <p:cTn id="27" dur="500" fill="hold"/>
                                        <p:tgtEl>
                                          <p:spTgt spid="7"/>
                                        </p:tgtEl>
                                        <p:attrNameLst>
                                          <p:attrName>ppt_x</p:attrName>
                                        </p:attrNameLst>
                                      </p:cBhvr>
                                      <p:tavLst>
                                        <p:tav tm="0">
                                          <p:val>
                                            <p:strVal val="#ppt_x"/>
                                          </p:val>
                                        </p:tav>
                                        <p:tav tm="100000">
                                          <p:val>
                                            <p:strVal val="#ppt_x"/>
                                          </p:val>
                                        </p:tav>
                                      </p:tavLst>
                                    </p:anim>
                                    <p:anim calcmode="lin" valueType="num">
                                      <p:cBhvr additive="base">
                                        <p:cTn id="28" dur="500" fill="hold"/>
                                        <p:tgtEl>
                                          <p:spTgt spid="7"/>
                                        </p:tgtEl>
                                        <p:attrNameLst>
                                          <p:attrName>ppt_y</p:attrName>
                                        </p:attrNameLst>
                                      </p:cBhvr>
                                      <p:tavLst>
                                        <p:tav tm="0">
                                          <p:val>
                                            <p:strVal val="1+#ppt_h/2"/>
                                          </p:val>
                                        </p:tav>
                                        <p:tav tm="100000">
                                          <p:val>
                                            <p:strVal val="#ppt_y"/>
                                          </p:val>
                                        </p:tav>
                                      </p:tavLst>
                                    </p:anim>
                                  </p:childTnLst>
                                </p:cTn>
                              </p:par>
                              <p:par>
                                <p:cTn id="29" presetID="2" presetClass="entr" presetSubtype="4" fill="hold" nodeType="withEffect">
                                  <p:stCondLst>
                                    <p:cond delay="0"/>
                                  </p:stCondLst>
                                  <p:childTnLst>
                                    <p:set>
                                      <p:cBhvr>
                                        <p:cTn id="30" dur="1" fill="hold">
                                          <p:stCondLst>
                                            <p:cond delay="0"/>
                                          </p:stCondLst>
                                        </p:cTn>
                                        <p:tgtEl>
                                          <p:spTgt spid="8"/>
                                        </p:tgtEl>
                                        <p:attrNameLst>
                                          <p:attrName>style.visibility</p:attrName>
                                        </p:attrNameLst>
                                      </p:cBhvr>
                                      <p:to>
                                        <p:strVal val="visible"/>
                                      </p:to>
                                    </p:set>
                                    <p:anim calcmode="lin" valueType="num">
                                      <p:cBhvr additive="base">
                                        <p:cTn id="31" dur="500" fill="hold"/>
                                        <p:tgtEl>
                                          <p:spTgt spid="8"/>
                                        </p:tgtEl>
                                        <p:attrNameLst>
                                          <p:attrName>ppt_x</p:attrName>
                                        </p:attrNameLst>
                                      </p:cBhvr>
                                      <p:tavLst>
                                        <p:tav tm="0">
                                          <p:val>
                                            <p:strVal val="#ppt_x"/>
                                          </p:val>
                                        </p:tav>
                                        <p:tav tm="100000">
                                          <p:val>
                                            <p:strVal val="#ppt_x"/>
                                          </p:val>
                                        </p:tav>
                                      </p:tavLst>
                                    </p:anim>
                                    <p:anim calcmode="lin" valueType="num">
                                      <p:cBhvr additive="base">
                                        <p:cTn id="32" dur="500" fill="hold"/>
                                        <p:tgtEl>
                                          <p:spTgt spid="8"/>
                                        </p:tgtEl>
                                        <p:attrNameLst>
                                          <p:attrName>ppt_y</p:attrName>
                                        </p:attrNameLst>
                                      </p:cBhvr>
                                      <p:tavLst>
                                        <p:tav tm="0">
                                          <p:val>
                                            <p:strVal val="1+#ppt_h/2"/>
                                          </p:val>
                                        </p:tav>
                                        <p:tav tm="100000">
                                          <p:val>
                                            <p:strVal val="#ppt_y"/>
                                          </p:val>
                                        </p:tav>
                                      </p:tavLst>
                                    </p:anim>
                                  </p:childTnLst>
                                </p:cTn>
                              </p:par>
                              <p:par>
                                <p:cTn id="33" presetID="2" presetClass="entr" presetSubtype="4" fill="hold" nodeType="withEffect">
                                  <p:stCondLst>
                                    <p:cond delay="0"/>
                                  </p:stCondLst>
                                  <p:childTnLst>
                                    <p:set>
                                      <p:cBhvr>
                                        <p:cTn id="34" dur="1" fill="hold">
                                          <p:stCondLst>
                                            <p:cond delay="0"/>
                                          </p:stCondLst>
                                        </p:cTn>
                                        <p:tgtEl>
                                          <p:spTgt spid="9"/>
                                        </p:tgtEl>
                                        <p:attrNameLst>
                                          <p:attrName>style.visibility</p:attrName>
                                        </p:attrNameLst>
                                      </p:cBhvr>
                                      <p:to>
                                        <p:strVal val="visible"/>
                                      </p:to>
                                    </p:set>
                                    <p:anim calcmode="lin" valueType="num">
                                      <p:cBhvr additive="base">
                                        <p:cTn id="35" dur="500" fill="hold"/>
                                        <p:tgtEl>
                                          <p:spTgt spid="9"/>
                                        </p:tgtEl>
                                        <p:attrNameLst>
                                          <p:attrName>ppt_x</p:attrName>
                                        </p:attrNameLst>
                                      </p:cBhvr>
                                      <p:tavLst>
                                        <p:tav tm="0">
                                          <p:val>
                                            <p:strVal val="#ppt_x"/>
                                          </p:val>
                                        </p:tav>
                                        <p:tav tm="100000">
                                          <p:val>
                                            <p:strVal val="#ppt_x"/>
                                          </p:val>
                                        </p:tav>
                                      </p:tavLst>
                                    </p:anim>
                                    <p:anim calcmode="lin" valueType="num">
                                      <p:cBhvr additive="base">
                                        <p:cTn id="36" dur="500" fill="hold"/>
                                        <p:tgtEl>
                                          <p:spTgt spid="9"/>
                                        </p:tgtEl>
                                        <p:attrNameLst>
                                          <p:attrName>ppt_y</p:attrName>
                                        </p:attrNameLst>
                                      </p:cBhvr>
                                      <p:tavLst>
                                        <p:tav tm="0">
                                          <p:val>
                                            <p:strVal val="1+#ppt_h/2"/>
                                          </p:val>
                                        </p:tav>
                                        <p:tav tm="100000">
                                          <p:val>
                                            <p:strVal val="#ppt_y"/>
                                          </p:val>
                                        </p:tav>
                                      </p:tavLst>
                                    </p:anim>
                                  </p:childTnLst>
                                </p:cTn>
                              </p:par>
                              <p:par>
                                <p:cTn id="37" presetID="2" presetClass="entr" presetSubtype="4" fill="hold" nodeType="withEffect">
                                  <p:stCondLst>
                                    <p:cond delay="0"/>
                                  </p:stCondLst>
                                  <p:childTnLst>
                                    <p:set>
                                      <p:cBhvr>
                                        <p:cTn id="38" dur="1" fill="hold">
                                          <p:stCondLst>
                                            <p:cond delay="0"/>
                                          </p:stCondLst>
                                        </p:cTn>
                                        <p:tgtEl>
                                          <p:spTgt spid="10"/>
                                        </p:tgtEl>
                                        <p:attrNameLst>
                                          <p:attrName>style.visibility</p:attrName>
                                        </p:attrNameLst>
                                      </p:cBhvr>
                                      <p:to>
                                        <p:strVal val="visible"/>
                                      </p:to>
                                    </p:set>
                                    <p:anim calcmode="lin" valueType="num">
                                      <p:cBhvr additive="base">
                                        <p:cTn id="39" dur="500" fill="hold"/>
                                        <p:tgtEl>
                                          <p:spTgt spid="10"/>
                                        </p:tgtEl>
                                        <p:attrNameLst>
                                          <p:attrName>ppt_x</p:attrName>
                                        </p:attrNameLst>
                                      </p:cBhvr>
                                      <p:tavLst>
                                        <p:tav tm="0">
                                          <p:val>
                                            <p:strVal val="#ppt_x"/>
                                          </p:val>
                                        </p:tav>
                                        <p:tav tm="100000">
                                          <p:val>
                                            <p:strVal val="#ppt_x"/>
                                          </p:val>
                                        </p:tav>
                                      </p:tavLst>
                                    </p:anim>
                                    <p:anim calcmode="lin" valueType="num">
                                      <p:cBhvr additive="base">
                                        <p:cTn id="40" dur="500" fill="hold"/>
                                        <p:tgtEl>
                                          <p:spTgt spid="10"/>
                                        </p:tgtEl>
                                        <p:attrNameLst>
                                          <p:attrName>ppt_y</p:attrName>
                                        </p:attrNameLst>
                                      </p:cBhvr>
                                      <p:tavLst>
                                        <p:tav tm="0">
                                          <p:val>
                                            <p:strVal val="1+#ppt_h/2"/>
                                          </p:val>
                                        </p:tav>
                                        <p:tav tm="100000">
                                          <p:val>
                                            <p:strVal val="#ppt_y"/>
                                          </p:val>
                                        </p:tav>
                                      </p:tavLst>
                                    </p:anim>
                                  </p:childTnLst>
                                </p:cTn>
                              </p:par>
                              <p:par>
                                <p:cTn id="41" presetID="2" presetClass="entr" presetSubtype="4" fill="hold" nodeType="withEffect">
                                  <p:stCondLst>
                                    <p:cond delay="0"/>
                                  </p:stCondLst>
                                  <p:childTnLst>
                                    <p:set>
                                      <p:cBhvr>
                                        <p:cTn id="42" dur="1" fill="hold">
                                          <p:stCondLst>
                                            <p:cond delay="0"/>
                                          </p:stCondLst>
                                        </p:cTn>
                                        <p:tgtEl>
                                          <p:spTgt spid="11"/>
                                        </p:tgtEl>
                                        <p:attrNameLst>
                                          <p:attrName>style.visibility</p:attrName>
                                        </p:attrNameLst>
                                      </p:cBhvr>
                                      <p:to>
                                        <p:strVal val="visible"/>
                                      </p:to>
                                    </p:set>
                                    <p:anim calcmode="lin" valueType="num">
                                      <p:cBhvr additive="base">
                                        <p:cTn id="43" dur="500" fill="hold"/>
                                        <p:tgtEl>
                                          <p:spTgt spid="11"/>
                                        </p:tgtEl>
                                        <p:attrNameLst>
                                          <p:attrName>ppt_x</p:attrName>
                                        </p:attrNameLst>
                                      </p:cBhvr>
                                      <p:tavLst>
                                        <p:tav tm="0">
                                          <p:val>
                                            <p:strVal val="#ppt_x"/>
                                          </p:val>
                                        </p:tav>
                                        <p:tav tm="100000">
                                          <p:val>
                                            <p:strVal val="#ppt_x"/>
                                          </p:val>
                                        </p:tav>
                                      </p:tavLst>
                                    </p:anim>
                                    <p:anim calcmode="lin" valueType="num">
                                      <p:cBhvr additive="base">
                                        <p:cTn id="44" dur="500" fill="hold"/>
                                        <p:tgtEl>
                                          <p:spTgt spid="11"/>
                                        </p:tgtEl>
                                        <p:attrNameLst>
                                          <p:attrName>ppt_y</p:attrName>
                                        </p:attrNameLst>
                                      </p:cBhvr>
                                      <p:tavLst>
                                        <p:tav tm="0">
                                          <p:val>
                                            <p:strVal val="1+#ppt_h/2"/>
                                          </p:val>
                                        </p:tav>
                                        <p:tav tm="100000">
                                          <p:val>
                                            <p:strVal val="#ppt_y"/>
                                          </p:val>
                                        </p:tav>
                                      </p:tavLst>
                                    </p:anim>
                                  </p:childTnLst>
                                </p:cTn>
                              </p:par>
                              <p:par>
                                <p:cTn id="45" presetID="2" presetClass="entr" presetSubtype="4" fill="hold" nodeType="withEffect">
                                  <p:stCondLst>
                                    <p:cond delay="0"/>
                                  </p:stCondLst>
                                  <p:childTnLst>
                                    <p:set>
                                      <p:cBhvr>
                                        <p:cTn id="46" dur="1" fill="hold">
                                          <p:stCondLst>
                                            <p:cond delay="0"/>
                                          </p:stCondLst>
                                        </p:cTn>
                                        <p:tgtEl>
                                          <p:spTgt spid="12"/>
                                        </p:tgtEl>
                                        <p:attrNameLst>
                                          <p:attrName>style.visibility</p:attrName>
                                        </p:attrNameLst>
                                      </p:cBhvr>
                                      <p:to>
                                        <p:strVal val="visible"/>
                                      </p:to>
                                    </p:set>
                                    <p:anim calcmode="lin" valueType="num">
                                      <p:cBhvr additive="base">
                                        <p:cTn id="47" dur="500" fill="hold"/>
                                        <p:tgtEl>
                                          <p:spTgt spid="12"/>
                                        </p:tgtEl>
                                        <p:attrNameLst>
                                          <p:attrName>ppt_x</p:attrName>
                                        </p:attrNameLst>
                                      </p:cBhvr>
                                      <p:tavLst>
                                        <p:tav tm="0">
                                          <p:val>
                                            <p:strVal val="#ppt_x"/>
                                          </p:val>
                                        </p:tav>
                                        <p:tav tm="100000">
                                          <p:val>
                                            <p:strVal val="#ppt_x"/>
                                          </p:val>
                                        </p:tav>
                                      </p:tavLst>
                                    </p:anim>
                                    <p:anim calcmode="lin" valueType="num">
                                      <p:cBhvr additive="base">
                                        <p:cTn id="48" dur="500" fill="hold"/>
                                        <p:tgtEl>
                                          <p:spTgt spid="12"/>
                                        </p:tgtEl>
                                        <p:attrNameLst>
                                          <p:attrName>ppt_y</p:attrName>
                                        </p:attrNameLst>
                                      </p:cBhvr>
                                      <p:tavLst>
                                        <p:tav tm="0">
                                          <p:val>
                                            <p:strVal val="1+#ppt_h/2"/>
                                          </p:val>
                                        </p:tav>
                                        <p:tav tm="100000">
                                          <p:val>
                                            <p:strVal val="#ppt_y"/>
                                          </p:val>
                                        </p:tav>
                                      </p:tavLst>
                                    </p:anim>
                                  </p:childTnLst>
                                </p:cTn>
                              </p:par>
                              <p:par>
                                <p:cTn id="49" presetID="2" presetClass="entr" presetSubtype="4" fill="hold" nodeType="with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ppt_x"/>
                                          </p:val>
                                        </p:tav>
                                        <p:tav tm="100000">
                                          <p:val>
                                            <p:strVal val="#ppt_x"/>
                                          </p:val>
                                        </p:tav>
                                      </p:tavLst>
                                    </p:anim>
                                    <p:anim calcmode="lin" valueType="num">
                                      <p:cBhvr additive="base">
                                        <p:cTn id="52" dur="500" fill="hold"/>
                                        <p:tgtEl>
                                          <p:spTgt spid="13"/>
                                        </p:tgtEl>
                                        <p:attrNameLst>
                                          <p:attrName>ppt_y</p:attrName>
                                        </p:attrNameLst>
                                      </p:cBhvr>
                                      <p:tavLst>
                                        <p:tav tm="0">
                                          <p:val>
                                            <p:strVal val="1+#ppt_h/2"/>
                                          </p:val>
                                        </p:tav>
                                        <p:tav tm="100000">
                                          <p:val>
                                            <p:strVal val="#ppt_y"/>
                                          </p:val>
                                        </p:tav>
                                      </p:tavLst>
                                    </p:anim>
                                  </p:childTnLst>
                                </p:cTn>
                              </p:par>
                              <p:par>
                                <p:cTn id="53" presetID="2" presetClass="entr" presetSubtype="4" fill="hold" nodeType="withEffect">
                                  <p:stCondLst>
                                    <p:cond delay="0"/>
                                  </p:stCondLst>
                                  <p:childTnLst>
                                    <p:set>
                                      <p:cBhvr>
                                        <p:cTn id="54" dur="1" fill="hold">
                                          <p:stCondLst>
                                            <p:cond delay="0"/>
                                          </p:stCondLst>
                                        </p:cTn>
                                        <p:tgtEl>
                                          <p:spTgt spid="14"/>
                                        </p:tgtEl>
                                        <p:attrNameLst>
                                          <p:attrName>style.visibility</p:attrName>
                                        </p:attrNameLst>
                                      </p:cBhvr>
                                      <p:to>
                                        <p:strVal val="visible"/>
                                      </p:to>
                                    </p:set>
                                    <p:anim calcmode="lin" valueType="num">
                                      <p:cBhvr additive="base">
                                        <p:cTn id="55" dur="500" fill="hold"/>
                                        <p:tgtEl>
                                          <p:spTgt spid="14"/>
                                        </p:tgtEl>
                                        <p:attrNameLst>
                                          <p:attrName>ppt_x</p:attrName>
                                        </p:attrNameLst>
                                      </p:cBhvr>
                                      <p:tavLst>
                                        <p:tav tm="0">
                                          <p:val>
                                            <p:strVal val="#ppt_x"/>
                                          </p:val>
                                        </p:tav>
                                        <p:tav tm="100000">
                                          <p:val>
                                            <p:strVal val="#ppt_x"/>
                                          </p:val>
                                        </p:tav>
                                      </p:tavLst>
                                    </p:anim>
                                    <p:anim calcmode="lin" valueType="num">
                                      <p:cBhvr additive="base">
                                        <p:cTn id="56" dur="500" fill="hold"/>
                                        <p:tgtEl>
                                          <p:spTgt spid="14"/>
                                        </p:tgtEl>
                                        <p:attrNameLst>
                                          <p:attrName>ppt_y</p:attrName>
                                        </p:attrNameLst>
                                      </p:cBhvr>
                                      <p:tavLst>
                                        <p:tav tm="0">
                                          <p:val>
                                            <p:strVal val="1+#ppt_h/2"/>
                                          </p:val>
                                        </p:tav>
                                        <p:tav tm="100000">
                                          <p:val>
                                            <p:strVal val="#ppt_y"/>
                                          </p:val>
                                        </p:tav>
                                      </p:tavLst>
                                    </p:anim>
                                  </p:childTnLst>
                                </p:cTn>
                              </p:par>
                              <p:par>
                                <p:cTn id="57" presetID="2" presetClass="entr" presetSubtype="4" fill="hold" nodeType="withEffect">
                                  <p:stCondLst>
                                    <p:cond delay="0"/>
                                  </p:stCondLst>
                                  <p:childTnLst>
                                    <p:set>
                                      <p:cBhvr>
                                        <p:cTn id="58" dur="1" fill="hold">
                                          <p:stCondLst>
                                            <p:cond delay="0"/>
                                          </p:stCondLst>
                                        </p:cTn>
                                        <p:tgtEl>
                                          <p:spTgt spid="15"/>
                                        </p:tgtEl>
                                        <p:attrNameLst>
                                          <p:attrName>style.visibility</p:attrName>
                                        </p:attrNameLst>
                                      </p:cBhvr>
                                      <p:to>
                                        <p:strVal val="visible"/>
                                      </p:to>
                                    </p:set>
                                    <p:anim calcmode="lin" valueType="num">
                                      <p:cBhvr additive="base">
                                        <p:cTn id="59" dur="500" fill="hold"/>
                                        <p:tgtEl>
                                          <p:spTgt spid="15"/>
                                        </p:tgtEl>
                                        <p:attrNameLst>
                                          <p:attrName>ppt_x</p:attrName>
                                        </p:attrNameLst>
                                      </p:cBhvr>
                                      <p:tavLst>
                                        <p:tav tm="0">
                                          <p:val>
                                            <p:strVal val="#ppt_x"/>
                                          </p:val>
                                        </p:tav>
                                        <p:tav tm="100000">
                                          <p:val>
                                            <p:strVal val="#ppt_x"/>
                                          </p:val>
                                        </p:tav>
                                      </p:tavLst>
                                    </p:anim>
                                    <p:anim calcmode="lin" valueType="num">
                                      <p:cBhvr additive="base">
                                        <p:cTn id="60" dur="500" fill="hold"/>
                                        <p:tgtEl>
                                          <p:spTgt spid="15"/>
                                        </p:tgtEl>
                                        <p:attrNameLst>
                                          <p:attrName>ppt_y</p:attrName>
                                        </p:attrNameLst>
                                      </p:cBhvr>
                                      <p:tavLst>
                                        <p:tav tm="0">
                                          <p:val>
                                            <p:strVal val="1+#ppt_h/2"/>
                                          </p:val>
                                        </p:tav>
                                        <p:tav tm="100000">
                                          <p:val>
                                            <p:strVal val="#ppt_y"/>
                                          </p:val>
                                        </p:tav>
                                      </p:tavLst>
                                    </p:anim>
                                  </p:childTnLst>
                                </p:cTn>
                              </p:par>
                              <p:par>
                                <p:cTn id="61" presetID="2" presetClass="entr" presetSubtype="4" fill="hold" nodeType="withEffect">
                                  <p:stCondLst>
                                    <p:cond delay="0"/>
                                  </p:stCondLst>
                                  <p:childTnLst>
                                    <p:set>
                                      <p:cBhvr>
                                        <p:cTn id="62" dur="1" fill="hold">
                                          <p:stCondLst>
                                            <p:cond delay="0"/>
                                          </p:stCondLst>
                                        </p:cTn>
                                        <p:tgtEl>
                                          <p:spTgt spid="19"/>
                                        </p:tgtEl>
                                        <p:attrNameLst>
                                          <p:attrName>style.visibility</p:attrName>
                                        </p:attrNameLst>
                                      </p:cBhvr>
                                      <p:to>
                                        <p:strVal val="visible"/>
                                      </p:to>
                                    </p:set>
                                    <p:anim calcmode="lin" valueType="num">
                                      <p:cBhvr additive="base">
                                        <p:cTn id="63" dur="500" fill="hold"/>
                                        <p:tgtEl>
                                          <p:spTgt spid="19"/>
                                        </p:tgtEl>
                                        <p:attrNameLst>
                                          <p:attrName>ppt_x</p:attrName>
                                        </p:attrNameLst>
                                      </p:cBhvr>
                                      <p:tavLst>
                                        <p:tav tm="0">
                                          <p:val>
                                            <p:strVal val="#ppt_x"/>
                                          </p:val>
                                        </p:tav>
                                        <p:tav tm="100000">
                                          <p:val>
                                            <p:strVal val="#ppt_x"/>
                                          </p:val>
                                        </p:tav>
                                      </p:tavLst>
                                    </p:anim>
                                    <p:anim calcmode="lin" valueType="num">
                                      <p:cBhvr additive="base">
                                        <p:cTn id="64"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BA0C1B"/>
        </a:solidFill>
        <a:effectLst/>
      </p:bgPr>
    </p:bg>
    <p:spTree>
      <p:nvGrpSpPr>
        <p:cNvPr id="1" name=""/>
        <p:cNvGrpSpPr/>
        <p:nvPr/>
      </p:nvGrpSpPr>
      <p:grpSpPr>
        <a:xfrm>
          <a:off x="0" y="0"/>
          <a:ext cx="0" cy="0"/>
          <a:chOff x="0" y="0"/>
          <a:chExt cx="0" cy="0"/>
        </a:xfrm>
      </p:grpSpPr>
      <p:sp>
        <p:nvSpPr>
          <p:cNvPr id="23" name="Freeform 6"/>
          <p:cNvSpPr/>
          <p:nvPr/>
        </p:nvSpPr>
        <p:spPr>
          <a:xfrm>
            <a:off x="6733249" y="6425508"/>
            <a:ext cx="7487465" cy="3928187"/>
          </a:xfrm>
          <a:custGeom>
            <a:avLst/>
            <a:gdLst/>
            <a:ahLst/>
            <a:cxnLst/>
            <a:rect l="l" t="t" r="r" b="b"/>
            <a:pathLst>
              <a:path w="7487465" h="3928187">
                <a:moveTo>
                  <a:pt x="0" y="0"/>
                </a:moveTo>
                <a:lnTo>
                  <a:pt x="7487465" y="0"/>
                </a:lnTo>
                <a:lnTo>
                  <a:pt x="7487465" y="3928186"/>
                </a:lnTo>
                <a:lnTo>
                  <a:pt x="0" y="3928186"/>
                </a:lnTo>
                <a:lnTo>
                  <a:pt x="0" y="0"/>
                </a:lnTo>
                <a:close/>
              </a:path>
            </a:pathLst>
          </a:custGeom>
          <a:blipFill>
            <a:blip r:embed="rId2">
              <a:extLst>
                <a:ext uri="{96DAC541-7B7A-43D3-8B79-37D633B846F1}">
                  <asvg:svgBlip xmlns="" xmlns:asvg="http://schemas.microsoft.com/office/drawing/2016/SVG/main" r:embed="rId4"/>
                </a:ext>
              </a:extLst>
            </a:blip>
            <a:stretch>
              <a:fillRect/>
            </a:stretch>
          </a:blipFill>
        </p:spPr>
      </p:sp>
      <p:sp>
        <p:nvSpPr>
          <p:cNvPr id="19" name="Rounded Rectangle 18"/>
          <p:cNvSpPr/>
          <p:nvPr/>
        </p:nvSpPr>
        <p:spPr>
          <a:xfrm>
            <a:off x="495300" y="361950"/>
            <a:ext cx="14325600" cy="7924800"/>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4"/>
          <p:cNvSpPr/>
          <p:nvPr/>
        </p:nvSpPr>
        <p:spPr>
          <a:xfrm>
            <a:off x="13335377" y="-336473"/>
            <a:ext cx="3969296" cy="7040880"/>
          </a:xfrm>
          <a:custGeom>
            <a:avLst/>
            <a:gdLst/>
            <a:ahLst/>
            <a:cxnLst/>
            <a:rect l="l" t="t" r="r" b="b"/>
            <a:pathLst>
              <a:path w="3969296" h="7040880">
                <a:moveTo>
                  <a:pt x="0" y="0"/>
                </a:moveTo>
                <a:lnTo>
                  <a:pt x="3969296" y="0"/>
                </a:lnTo>
                <a:lnTo>
                  <a:pt x="3969296" y="7040880"/>
                </a:lnTo>
                <a:lnTo>
                  <a:pt x="0" y="7040880"/>
                </a:lnTo>
                <a:lnTo>
                  <a:pt x="0" y="0"/>
                </a:lnTo>
                <a:close/>
              </a:path>
            </a:pathLst>
          </a:custGeom>
          <a:blipFill>
            <a:blip r:embed="rId5"/>
            <a:stretch>
              <a:fillRect/>
            </a:stretch>
          </a:blipFill>
        </p:spPr>
      </p:sp>
      <p:sp>
        <p:nvSpPr>
          <p:cNvPr id="20" name="Rectangle 19"/>
          <p:cNvSpPr/>
          <p:nvPr/>
        </p:nvSpPr>
        <p:spPr>
          <a:xfrm>
            <a:off x="1257300" y="2013627"/>
            <a:ext cx="11353800" cy="5189113"/>
          </a:xfrm>
          <a:prstGeom prst="rect">
            <a:avLst/>
          </a:prstGeom>
        </p:spPr>
        <p:txBody>
          <a:bodyPr wrap="square">
            <a:spAutoFit/>
          </a:bodyPr>
          <a:lstStyle/>
          <a:p>
            <a:pPr marL="571500" indent="-571500" algn="just">
              <a:lnSpc>
                <a:spcPct val="115000"/>
              </a:lnSpc>
              <a:spcAft>
                <a:spcPts val="0"/>
              </a:spcAft>
              <a:buFont typeface="Arial" panose="020B0604020202020204" pitchFamily="34" charset="0"/>
              <a:buChar char="•"/>
            </a:pPr>
            <a:r>
              <a:rPr lang="en-US" sz="3600" b="1" dirty="0" err="1" smtClean="0">
                <a:ea typeface="Calibri" panose="020F0502020204030204" pitchFamily="34" charset="0"/>
              </a:rPr>
              <a:t>Năng</a:t>
            </a:r>
            <a:r>
              <a:rPr lang="en-US" sz="3600" b="1" dirty="0" smtClean="0">
                <a:ea typeface="Calibri" panose="020F0502020204030204" pitchFamily="34" charset="0"/>
              </a:rPr>
              <a:t> </a:t>
            </a:r>
            <a:r>
              <a:rPr lang="en-US" sz="3600" b="1" dirty="0" err="1">
                <a:ea typeface="Calibri" panose="020F0502020204030204" pitchFamily="34" charset="0"/>
              </a:rPr>
              <a:t>lực</a:t>
            </a:r>
            <a:r>
              <a:rPr lang="en-US" sz="3600" b="1" dirty="0">
                <a:ea typeface="Calibri" panose="020F0502020204030204" pitchFamily="34" charset="0"/>
              </a:rPr>
              <a:t> </a:t>
            </a:r>
            <a:r>
              <a:rPr lang="en-US" sz="3600" b="1" dirty="0" err="1">
                <a:ea typeface="Calibri" panose="020F0502020204030204" pitchFamily="34" charset="0"/>
              </a:rPr>
              <a:t>đặc</a:t>
            </a:r>
            <a:r>
              <a:rPr lang="en-US" sz="3600" b="1" dirty="0">
                <a:ea typeface="Calibri" panose="020F0502020204030204" pitchFamily="34" charset="0"/>
              </a:rPr>
              <a:t> </a:t>
            </a:r>
            <a:r>
              <a:rPr lang="en-US" sz="3600" b="1" dirty="0" err="1">
                <a:ea typeface="Calibri" panose="020F0502020204030204" pitchFamily="34" charset="0"/>
              </a:rPr>
              <a:t>thù</a:t>
            </a:r>
            <a:r>
              <a:rPr lang="en-US" sz="3600" b="1" dirty="0">
                <a:ea typeface="Calibri" panose="020F0502020204030204" pitchFamily="34" charset="0"/>
              </a:rPr>
              <a:t>:</a:t>
            </a:r>
          </a:p>
          <a:p>
            <a:pPr algn="just">
              <a:lnSpc>
                <a:spcPct val="115000"/>
              </a:lnSpc>
              <a:spcAft>
                <a:spcPts val="0"/>
              </a:spcAft>
            </a:pPr>
            <a:r>
              <a:rPr lang="en-US" sz="3600" dirty="0">
                <a:ea typeface="Calibri" panose="020F0502020204030204" pitchFamily="34" charset="0"/>
              </a:rPr>
              <a:t>- </a:t>
            </a:r>
            <a:r>
              <a:rPr lang="en-US" sz="3600" dirty="0" err="1">
                <a:ea typeface="Calibri" panose="020F0502020204030204" pitchFamily="34" charset="0"/>
              </a:rPr>
              <a:t>Biết</a:t>
            </a:r>
            <a:r>
              <a:rPr lang="en-US" sz="3600" dirty="0">
                <a:ea typeface="Calibri" panose="020F0502020204030204" pitchFamily="34" charset="0"/>
              </a:rPr>
              <a:t> </a:t>
            </a:r>
            <a:r>
              <a:rPr lang="en-US" sz="3600" dirty="0" err="1">
                <a:ea typeface="Calibri" panose="020F0502020204030204" pitchFamily="34" charset="0"/>
              </a:rPr>
              <a:t>cách</a:t>
            </a:r>
            <a:r>
              <a:rPr lang="en-US" sz="3600" dirty="0">
                <a:ea typeface="Calibri" panose="020F0502020204030204" pitchFamily="34" charset="0"/>
              </a:rPr>
              <a:t> </a:t>
            </a:r>
            <a:r>
              <a:rPr lang="en-US" sz="3600" dirty="0" err="1">
                <a:ea typeface="Calibri" panose="020F0502020204030204" pitchFamily="34" charset="0"/>
              </a:rPr>
              <a:t>lập</a:t>
            </a:r>
            <a:r>
              <a:rPr lang="en-US" sz="3600" dirty="0">
                <a:ea typeface="Calibri" panose="020F0502020204030204" pitchFamily="34" charset="0"/>
              </a:rPr>
              <a:t> </a:t>
            </a:r>
            <a:r>
              <a:rPr lang="en-US" sz="3600" dirty="0" err="1">
                <a:ea typeface="Calibri" panose="020F0502020204030204" pitchFamily="34" charset="0"/>
              </a:rPr>
              <a:t>dàn</a:t>
            </a:r>
            <a:r>
              <a:rPr lang="en-US" sz="3600" dirty="0">
                <a:ea typeface="Calibri" panose="020F0502020204030204" pitchFamily="34" charset="0"/>
              </a:rPr>
              <a:t> ý </a:t>
            </a:r>
            <a:r>
              <a:rPr lang="en-US" sz="3600" dirty="0" err="1">
                <a:ea typeface="Calibri" panose="020F0502020204030204" pitchFamily="34" charset="0"/>
              </a:rPr>
              <a:t>cho</a:t>
            </a:r>
            <a:r>
              <a:rPr lang="en-US" sz="3600" dirty="0">
                <a:ea typeface="Calibri" panose="020F0502020204030204" pitchFamily="34" charset="0"/>
              </a:rPr>
              <a:t> </a:t>
            </a:r>
            <a:r>
              <a:rPr lang="en-US" sz="3600" dirty="0" err="1">
                <a:ea typeface="Calibri" panose="020F0502020204030204" pitchFamily="34" charset="0"/>
              </a:rPr>
              <a:t>bài</a:t>
            </a:r>
            <a:r>
              <a:rPr lang="en-US" sz="3600" dirty="0">
                <a:ea typeface="Calibri" panose="020F0502020204030204" pitchFamily="34" charset="0"/>
              </a:rPr>
              <a:t> </a:t>
            </a:r>
            <a:r>
              <a:rPr lang="en-US" sz="3600" dirty="0" err="1">
                <a:ea typeface="Calibri" panose="020F0502020204030204" pitchFamily="34" charset="0"/>
              </a:rPr>
              <a:t>văn</a:t>
            </a:r>
            <a:r>
              <a:rPr lang="en-US" sz="3600" dirty="0">
                <a:ea typeface="Calibri" panose="020F0502020204030204" pitchFamily="34" charset="0"/>
              </a:rPr>
              <a:t> </a:t>
            </a:r>
            <a:r>
              <a:rPr lang="en-US" sz="3600" dirty="0" err="1">
                <a:ea typeface="Calibri" panose="020F0502020204030204" pitchFamily="34" charset="0"/>
              </a:rPr>
              <a:t>kể</a:t>
            </a:r>
            <a:r>
              <a:rPr lang="en-US" sz="3600" dirty="0">
                <a:ea typeface="Calibri" panose="020F0502020204030204" pitchFamily="34" charset="0"/>
              </a:rPr>
              <a:t> </a:t>
            </a:r>
            <a:r>
              <a:rPr lang="en-US" sz="3600" dirty="0" err="1">
                <a:ea typeface="Calibri" panose="020F0502020204030204" pitchFamily="34" charset="0"/>
              </a:rPr>
              <a:t>lại</a:t>
            </a:r>
            <a:r>
              <a:rPr lang="en-US" sz="3600" dirty="0">
                <a:ea typeface="Calibri" panose="020F0502020204030204" pitchFamily="34" charset="0"/>
              </a:rPr>
              <a:t> </a:t>
            </a:r>
            <a:r>
              <a:rPr lang="en-US" sz="3600" dirty="0" err="1">
                <a:ea typeface="Calibri" panose="020F0502020204030204" pitchFamily="34" charset="0"/>
              </a:rPr>
              <a:t>câu</a:t>
            </a:r>
            <a:r>
              <a:rPr lang="en-US" sz="3600" dirty="0">
                <a:ea typeface="Calibri" panose="020F0502020204030204" pitchFamily="34" charset="0"/>
              </a:rPr>
              <a:t> </a:t>
            </a:r>
            <a:r>
              <a:rPr lang="en-US" sz="3600" dirty="0" err="1">
                <a:ea typeface="Calibri" panose="020F0502020204030204" pitchFamily="34" charset="0"/>
              </a:rPr>
              <a:t>chuyện</a:t>
            </a:r>
            <a:r>
              <a:rPr lang="en-US" sz="3600" dirty="0">
                <a:ea typeface="Calibri" panose="020F0502020204030204" pitchFamily="34" charset="0"/>
              </a:rPr>
              <a:t> </a:t>
            </a:r>
            <a:r>
              <a:rPr lang="en-US" sz="3600" dirty="0" err="1">
                <a:ea typeface="Calibri" panose="020F0502020204030204" pitchFamily="34" charset="0"/>
              </a:rPr>
              <a:t>về</a:t>
            </a:r>
            <a:r>
              <a:rPr lang="en-US" sz="3600" dirty="0">
                <a:ea typeface="Calibri" panose="020F0502020204030204" pitchFamily="34" charset="0"/>
              </a:rPr>
              <a:t> </a:t>
            </a:r>
            <a:r>
              <a:rPr lang="en-US" sz="3600" dirty="0" err="1">
                <a:ea typeface="Calibri" panose="020F0502020204030204" pitchFamily="34" charset="0"/>
              </a:rPr>
              <a:t>một</a:t>
            </a:r>
            <a:r>
              <a:rPr lang="en-US" sz="3600" dirty="0">
                <a:ea typeface="Calibri" panose="020F0502020204030204" pitchFamily="34" charset="0"/>
              </a:rPr>
              <a:t> </a:t>
            </a:r>
            <a:r>
              <a:rPr lang="en-US" sz="3600" dirty="0" err="1">
                <a:ea typeface="Calibri" panose="020F0502020204030204" pitchFamily="34" charset="0"/>
              </a:rPr>
              <a:t>nhân</a:t>
            </a:r>
            <a:r>
              <a:rPr lang="en-US" sz="3600" dirty="0">
                <a:ea typeface="Calibri" panose="020F0502020204030204" pitchFamily="34" charset="0"/>
              </a:rPr>
              <a:t> </a:t>
            </a:r>
            <a:r>
              <a:rPr lang="en-US" sz="3600" dirty="0" err="1">
                <a:ea typeface="Calibri" panose="020F0502020204030204" pitchFamily="34" charset="0"/>
              </a:rPr>
              <a:t>vật</a:t>
            </a:r>
            <a:r>
              <a:rPr lang="en-US" sz="3600" dirty="0">
                <a:ea typeface="Calibri" panose="020F0502020204030204" pitchFamily="34" charset="0"/>
              </a:rPr>
              <a:t> </a:t>
            </a:r>
            <a:r>
              <a:rPr lang="en-US" sz="3600" dirty="0" err="1">
                <a:ea typeface="Calibri" panose="020F0502020204030204" pitchFamily="34" charset="0"/>
              </a:rPr>
              <a:t>lịch</a:t>
            </a:r>
            <a:r>
              <a:rPr lang="en-US" sz="3600" dirty="0">
                <a:ea typeface="Calibri" panose="020F0502020204030204" pitchFamily="34" charset="0"/>
              </a:rPr>
              <a:t> </a:t>
            </a:r>
            <a:r>
              <a:rPr lang="en-US" sz="3600" dirty="0" err="1">
                <a:ea typeface="Calibri" panose="020F0502020204030204" pitchFamily="34" charset="0"/>
              </a:rPr>
              <a:t>sử</a:t>
            </a:r>
            <a:r>
              <a:rPr lang="en-US" sz="3600" dirty="0">
                <a:ea typeface="Calibri" panose="020F0502020204030204" pitchFamily="34" charset="0"/>
              </a:rPr>
              <a:t> </a:t>
            </a:r>
            <a:r>
              <a:rPr lang="en-US" sz="3600" dirty="0" err="1">
                <a:ea typeface="Calibri" panose="020F0502020204030204" pitchFamily="34" charset="0"/>
              </a:rPr>
              <a:t>mà</a:t>
            </a:r>
            <a:r>
              <a:rPr lang="en-US" sz="3600" dirty="0">
                <a:ea typeface="Calibri" panose="020F0502020204030204" pitchFamily="34" charset="0"/>
              </a:rPr>
              <a:t> </a:t>
            </a:r>
            <a:r>
              <a:rPr lang="en-US" sz="3600" dirty="0" err="1">
                <a:ea typeface="Calibri" panose="020F0502020204030204" pitchFamily="34" charset="0"/>
              </a:rPr>
              <a:t>em</a:t>
            </a:r>
            <a:r>
              <a:rPr lang="en-US" sz="3600" dirty="0">
                <a:ea typeface="Calibri" panose="020F0502020204030204" pitchFamily="34" charset="0"/>
              </a:rPr>
              <a:t> </a:t>
            </a:r>
            <a:r>
              <a:rPr lang="en-US" sz="3600" dirty="0" err="1">
                <a:ea typeface="Calibri" panose="020F0502020204030204" pitchFamily="34" charset="0"/>
              </a:rPr>
              <a:t>đã</a:t>
            </a:r>
            <a:r>
              <a:rPr lang="en-US" sz="3600" dirty="0">
                <a:ea typeface="Calibri" panose="020F0502020204030204" pitchFamily="34" charset="0"/>
              </a:rPr>
              <a:t> </a:t>
            </a:r>
            <a:r>
              <a:rPr lang="en-US" sz="3600" dirty="0" err="1">
                <a:ea typeface="Calibri" panose="020F0502020204030204" pitchFamily="34" charset="0"/>
              </a:rPr>
              <a:t>đọc</a:t>
            </a:r>
            <a:r>
              <a:rPr lang="en-US" sz="3600" dirty="0">
                <a:ea typeface="Calibri" panose="020F0502020204030204" pitchFamily="34" charset="0"/>
              </a:rPr>
              <a:t>, </a:t>
            </a:r>
            <a:r>
              <a:rPr lang="en-US" sz="3600" dirty="0" err="1">
                <a:ea typeface="Calibri" panose="020F0502020204030204" pitchFamily="34" charset="0"/>
              </a:rPr>
              <a:t>đã</a:t>
            </a:r>
            <a:r>
              <a:rPr lang="en-US" sz="3600" dirty="0">
                <a:ea typeface="Calibri" panose="020F0502020204030204" pitchFamily="34" charset="0"/>
              </a:rPr>
              <a:t> </a:t>
            </a:r>
            <a:r>
              <a:rPr lang="en-US" sz="3600" dirty="0" err="1">
                <a:ea typeface="Calibri" panose="020F0502020204030204" pitchFamily="34" charset="0"/>
              </a:rPr>
              <a:t>nghe</a:t>
            </a:r>
            <a:r>
              <a:rPr lang="en-US" sz="3600" dirty="0">
                <a:ea typeface="Calibri" panose="020F0502020204030204" pitchFamily="34" charset="0"/>
              </a:rPr>
              <a:t>.</a:t>
            </a:r>
          </a:p>
          <a:p>
            <a:pPr marL="571500" indent="-571500" algn="just">
              <a:lnSpc>
                <a:spcPct val="115000"/>
              </a:lnSpc>
              <a:spcAft>
                <a:spcPts val="0"/>
              </a:spcAft>
              <a:buFont typeface="Arial" panose="020B0604020202020204" pitchFamily="34" charset="0"/>
              <a:buChar char="•"/>
            </a:pPr>
            <a:r>
              <a:rPr lang="en-US" sz="3600" b="1" dirty="0" err="1" smtClean="0">
                <a:ea typeface="Calibri" panose="020F0502020204030204" pitchFamily="34" charset="0"/>
              </a:rPr>
              <a:t>Năng</a:t>
            </a:r>
            <a:r>
              <a:rPr lang="en-US" sz="3600" b="1" dirty="0" smtClean="0">
                <a:ea typeface="Calibri" panose="020F0502020204030204" pitchFamily="34" charset="0"/>
              </a:rPr>
              <a:t> </a:t>
            </a:r>
            <a:r>
              <a:rPr lang="en-US" sz="3600" b="1" dirty="0" err="1">
                <a:ea typeface="Calibri" panose="020F0502020204030204" pitchFamily="34" charset="0"/>
              </a:rPr>
              <a:t>lực</a:t>
            </a:r>
            <a:r>
              <a:rPr lang="en-US" sz="3600" b="1" dirty="0">
                <a:ea typeface="Calibri" panose="020F0502020204030204" pitchFamily="34" charset="0"/>
              </a:rPr>
              <a:t> </a:t>
            </a:r>
            <a:r>
              <a:rPr lang="en-US" sz="3600" b="1" dirty="0" err="1">
                <a:ea typeface="Calibri" panose="020F0502020204030204" pitchFamily="34" charset="0"/>
              </a:rPr>
              <a:t>chung</a:t>
            </a:r>
            <a:r>
              <a:rPr lang="en-US" sz="3600" b="1" dirty="0">
                <a:ea typeface="Calibri" panose="020F0502020204030204" pitchFamily="34" charset="0"/>
              </a:rPr>
              <a:t>: </a:t>
            </a:r>
            <a:endParaRPr lang="en-US" sz="3600" b="1" dirty="0" smtClean="0">
              <a:ea typeface="Calibri" panose="020F0502020204030204" pitchFamily="34" charset="0"/>
            </a:endParaRPr>
          </a:p>
          <a:p>
            <a:pPr algn="just">
              <a:lnSpc>
                <a:spcPct val="115000"/>
              </a:lnSpc>
              <a:spcAft>
                <a:spcPts val="0"/>
              </a:spcAft>
            </a:pPr>
            <a:r>
              <a:rPr lang="en-US" sz="3600" dirty="0" smtClean="0">
                <a:ea typeface="Calibri" panose="020F0502020204030204" pitchFamily="34" charset="0"/>
              </a:rPr>
              <a:t>- </a:t>
            </a:r>
            <a:r>
              <a:rPr lang="en-US" sz="3600" dirty="0" err="1" smtClean="0">
                <a:ea typeface="Calibri" panose="020F0502020204030204" pitchFamily="34" charset="0"/>
              </a:rPr>
              <a:t>Năng</a:t>
            </a:r>
            <a:r>
              <a:rPr lang="en-US" sz="3600" dirty="0" smtClean="0">
                <a:ea typeface="Calibri" panose="020F0502020204030204" pitchFamily="34" charset="0"/>
              </a:rPr>
              <a:t> </a:t>
            </a:r>
            <a:r>
              <a:rPr lang="en-US" sz="3600" dirty="0" err="1" smtClean="0">
                <a:ea typeface="Calibri" panose="020F0502020204030204" pitchFamily="34" charset="0"/>
              </a:rPr>
              <a:t>lực</a:t>
            </a:r>
            <a:r>
              <a:rPr lang="en-US" sz="3600" dirty="0" smtClean="0">
                <a:ea typeface="Calibri" panose="020F0502020204030204" pitchFamily="34" charset="0"/>
              </a:rPr>
              <a:t> </a:t>
            </a:r>
            <a:r>
              <a:rPr lang="en-US" sz="3600" dirty="0" err="1" smtClean="0">
                <a:ea typeface="Calibri" panose="020F0502020204030204" pitchFamily="34" charset="0"/>
              </a:rPr>
              <a:t>ngôn</a:t>
            </a:r>
            <a:r>
              <a:rPr lang="en-US" sz="3600" dirty="0" smtClean="0">
                <a:ea typeface="Calibri" panose="020F0502020204030204" pitchFamily="34" charset="0"/>
              </a:rPr>
              <a:t> </a:t>
            </a:r>
            <a:r>
              <a:rPr lang="en-US" sz="3600" dirty="0" err="1" smtClean="0">
                <a:ea typeface="Calibri" panose="020F0502020204030204" pitchFamily="34" charset="0"/>
              </a:rPr>
              <a:t>ngữ</a:t>
            </a:r>
            <a:r>
              <a:rPr lang="en-US" sz="3600" dirty="0" smtClean="0">
                <a:ea typeface="Calibri" panose="020F0502020204030204" pitchFamily="34" charset="0"/>
              </a:rPr>
              <a:t>, </a:t>
            </a:r>
            <a:r>
              <a:rPr lang="en-US" sz="3600" dirty="0" err="1" smtClean="0">
                <a:ea typeface="Calibri" panose="020F0502020204030204" pitchFamily="34" charset="0"/>
              </a:rPr>
              <a:t>giải</a:t>
            </a:r>
            <a:r>
              <a:rPr lang="en-US" sz="3600" dirty="0" smtClean="0">
                <a:ea typeface="Calibri" panose="020F0502020204030204" pitchFamily="34" charset="0"/>
              </a:rPr>
              <a:t> </a:t>
            </a:r>
            <a:r>
              <a:rPr lang="en-US" sz="3600" dirty="0" err="1" smtClean="0">
                <a:ea typeface="Calibri" panose="020F0502020204030204" pitchFamily="34" charset="0"/>
              </a:rPr>
              <a:t>quyết</a:t>
            </a:r>
            <a:r>
              <a:rPr lang="en-US" sz="3600" dirty="0" smtClean="0">
                <a:ea typeface="Calibri" panose="020F0502020204030204" pitchFamily="34" charset="0"/>
              </a:rPr>
              <a:t> </a:t>
            </a:r>
            <a:r>
              <a:rPr lang="en-US" sz="3600" dirty="0" err="1" smtClean="0">
                <a:ea typeface="Calibri" panose="020F0502020204030204" pitchFamily="34" charset="0"/>
              </a:rPr>
              <a:t>vấn</a:t>
            </a:r>
            <a:r>
              <a:rPr lang="en-US" sz="3600" dirty="0" smtClean="0">
                <a:ea typeface="Calibri" panose="020F0502020204030204" pitchFamily="34" charset="0"/>
              </a:rPr>
              <a:t> </a:t>
            </a:r>
            <a:r>
              <a:rPr lang="en-US" sz="3600" dirty="0" err="1" smtClean="0">
                <a:ea typeface="Calibri" panose="020F0502020204030204" pitchFamily="34" charset="0"/>
              </a:rPr>
              <a:t>đề</a:t>
            </a:r>
            <a:r>
              <a:rPr lang="en-US" sz="3600" dirty="0" smtClean="0">
                <a:ea typeface="Calibri" panose="020F0502020204030204" pitchFamily="34" charset="0"/>
              </a:rPr>
              <a:t> </a:t>
            </a:r>
            <a:r>
              <a:rPr lang="en-US" sz="3600" dirty="0" err="1" smtClean="0">
                <a:ea typeface="Calibri" panose="020F0502020204030204" pitchFamily="34" charset="0"/>
              </a:rPr>
              <a:t>sáng</a:t>
            </a:r>
            <a:r>
              <a:rPr lang="en-US" sz="3600" dirty="0" smtClean="0">
                <a:ea typeface="Calibri" panose="020F0502020204030204" pitchFamily="34" charset="0"/>
              </a:rPr>
              <a:t> </a:t>
            </a:r>
            <a:r>
              <a:rPr lang="en-US" sz="3600" dirty="0" err="1" smtClean="0">
                <a:ea typeface="Calibri" panose="020F0502020204030204" pitchFamily="34" charset="0"/>
              </a:rPr>
              <a:t>tạo</a:t>
            </a:r>
            <a:r>
              <a:rPr lang="en-US" sz="3600" dirty="0" smtClean="0">
                <a:ea typeface="Calibri" panose="020F0502020204030204" pitchFamily="34" charset="0"/>
              </a:rPr>
              <a:t>.</a:t>
            </a:r>
          </a:p>
          <a:p>
            <a:pPr marL="571500" indent="-571500" algn="just">
              <a:lnSpc>
                <a:spcPct val="115000"/>
              </a:lnSpc>
              <a:spcAft>
                <a:spcPts val="0"/>
              </a:spcAft>
              <a:buFont typeface="Arial" panose="020B0604020202020204" pitchFamily="34" charset="0"/>
              <a:buChar char="•"/>
            </a:pPr>
            <a:r>
              <a:rPr lang="en-US" sz="3600" b="1" dirty="0" err="1" smtClean="0">
                <a:ea typeface="Calibri" panose="020F0502020204030204" pitchFamily="34" charset="0"/>
              </a:rPr>
              <a:t>Phẩm</a:t>
            </a:r>
            <a:r>
              <a:rPr lang="en-US" sz="3600" b="1" dirty="0" smtClean="0">
                <a:ea typeface="Calibri" panose="020F0502020204030204" pitchFamily="34" charset="0"/>
              </a:rPr>
              <a:t> </a:t>
            </a:r>
            <a:r>
              <a:rPr lang="en-US" sz="3600" b="1" dirty="0" err="1">
                <a:ea typeface="Calibri" panose="020F0502020204030204" pitchFamily="34" charset="0"/>
              </a:rPr>
              <a:t>chất</a:t>
            </a:r>
            <a:r>
              <a:rPr lang="en-US" sz="3600" b="1" dirty="0">
                <a:ea typeface="Calibri" panose="020F0502020204030204" pitchFamily="34" charset="0"/>
              </a:rPr>
              <a:t>: </a:t>
            </a:r>
            <a:endParaRPr lang="en-US" sz="3600" b="1" dirty="0" smtClean="0">
              <a:ea typeface="Calibri" panose="020F0502020204030204" pitchFamily="34" charset="0"/>
            </a:endParaRPr>
          </a:p>
          <a:p>
            <a:pPr algn="just">
              <a:lnSpc>
                <a:spcPct val="115000"/>
              </a:lnSpc>
              <a:spcAft>
                <a:spcPts val="0"/>
              </a:spcAft>
            </a:pPr>
            <a:r>
              <a:rPr lang="en-US" sz="3600" dirty="0" smtClean="0">
                <a:ea typeface="Calibri" panose="020F0502020204030204" pitchFamily="34" charset="0"/>
              </a:rPr>
              <a:t>- </a:t>
            </a:r>
            <a:r>
              <a:rPr lang="en-US" sz="3600" dirty="0" err="1" smtClean="0">
                <a:ea typeface="Calibri" panose="020F0502020204030204" pitchFamily="34" charset="0"/>
              </a:rPr>
              <a:t>Có</a:t>
            </a:r>
            <a:r>
              <a:rPr lang="en-US" sz="3600" dirty="0" smtClean="0">
                <a:ea typeface="Calibri" panose="020F0502020204030204" pitchFamily="34" charset="0"/>
              </a:rPr>
              <a:t> </a:t>
            </a:r>
            <a:r>
              <a:rPr lang="en-US" sz="3600" dirty="0" err="1" smtClean="0">
                <a:ea typeface="Calibri" panose="020F0502020204030204" pitchFamily="34" charset="0"/>
              </a:rPr>
              <a:t>tinh</a:t>
            </a:r>
            <a:r>
              <a:rPr lang="en-US" sz="3600" dirty="0" smtClean="0">
                <a:ea typeface="Calibri" panose="020F0502020204030204" pitchFamily="34" charset="0"/>
              </a:rPr>
              <a:t> </a:t>
            </a:r>
            <a:r>
              <a:rPr lang="en-US" sz="3600" dirty="0" err="1" smtClean="0">
                <a:ea typeface="Calibri" panose="020F0502020204030204" pitchFamily="34" charset="0"/>
              </a:rPr>
              <a:t>thần</a:t>
            </a:r>
            <a:r>
              <a:rPr lang="en-US" sz="3600" dirty="0" smtClean="0">
                <a:ea typeface="Calibri" panose="020F0502020204030204" pitchFamily="34" charset="0"/>
              </a:rPr>
              <a:t> </a:t>
            </a:r>
            <a:r>
              <a:rPr lang="en-US" sz="3600" dirty="0" err="1" smtClean="0">
                <a:ea typeface="Calibri" panose="020F0502020204030204" pitchFamily="34" charset="0"/>
              </a:rPr>
              <a:t>yêu</a:t>
            </a:r>
            <a:r>
              <a:rPr lang="en-US" sz="3600" dirty="0" smtClean="0">
                <a:ea typeface="Calibri" panose="020F0502020204030204" pitchFamily="34" charset="0"/>
              </a:rPr>
              <a:t> </a:t>
            </a:r>
            <a:r>
              <a:rPr lang="en-US" sz="3600" dirty="0" err="1" smtClean="0">
                <a:ea typeface="Calibri" panose="020F0502020204030204" pitchFamily="34" charset="0"/>
              </a:rPr>
              <a:t>nước</a:t>
            </a:r>
            <a:r>
              <a:rPr lang="en-US" sz="3600" dirty="0" smtClean="0">
                <a:ea typeface="Calibri" panose="020F0502020204030204" pitchFamily="34" charset="0"/>
              </a:rPr>
              <a:t>, </a:t>
            </a:r>
            <a:r>
              <a:rPr lang="en-US" sz="3600" dirty="0" err="1" smtClean="0">
                <a:ea typeface="Calibri" panose="020F0502020204030204" pitchFamily="34" charset="0"/>
              </a:rPr>
              <a:t>biết</a:t>
            </a:r>
            <a:r>
              <a:rPr lang="en-US" sz="3600" dirty="0" smtClean="0">
                <a:ea typeface="Calibri" panose="020F0502020204030204" pitchFamily="34" charset="0"/>
              </a:rPr>
              <a:t> </a:t>
            </a:r>
            <a:r>
              <a:rPr lang="en-US" sz="3600" dirty="0" err="1" smtClean="0">
                <a:ea typeface="Calibri" panose="020F0502020204030204" pitchFamily="34" charset="0"/>
              </a:rPr>
              <a:t>ơn</a:t>
            </a:r>
            <a:r>
              <a:rPr lang="en-US" sz="3600" dirty="0" smtClean="0">
                <a:ea typeface="Calibri" panose="020F0502020204030204" pitchFamily="34" charset="0"/>
              </a:rPr>
              <a:t> </a:t>
            </a:r>
            <a:r>
              <a:rPr lang="en-US" sz="3600" dirty="0" err="1" smtClean="0">
                <a:ea typeface="Calibri" panose="020F0502020204030204" pitchFamily="34" charset="0"/>
              </a:rPr>
              <a:t>các</a:t>
            </a:r>
            <a:r>
              <a:rPr lang="en-US" sz="3600" dirty="0" smtClean="0">
                <a:ea typeface="Calibri" panose="020F0502020204030204" pitchFamily="34" charset="0"/>
              </a:rPr>
              <a:t> </a:t>
            </a:r>
            <a:r>
              <a:rPr lang="en-US" sz="3600" dirty="0" err="1" smtClean="0">
                <a:ea typeface="Calibri" panose="020F0502020204030204" pitchFamily="34" charset="0"/>
              </a:rPr>
              <a:t>vị</a:t>
            </a:r>
            <a:r>
              <a:rPr lang="en-US" sz="3600" dirty="0" smtClean="0">
                <a:ea typeface="Calibri" panose="020F0502020204030204" pitchFamily="34" charset="0"/>
              </a:rPr>
              <a:t> </a:t>
            </a:r>
            <a:r>
              <a:rPr lang="en-US" sz="3600" dirty="0" err="1" smtClean="0">
                <a:ea typeface="Calibri" panose="020F0502020204030204" pitchFamily="34" charset="0"/>
              </a:rPr>
              <a:t>anh</a:t>
            </a:r>
            <a:r>
              <a:rPr lang="en-US" sz="3600" dirty="0" smtClean="0">
                <a:ea typeface="Calibri" panose="020F0502020204030204" pitchFamily="34" charset="0"/>
              </a:rPr>
              <a:t> </a:t>
            </a:r>
            <a:r>
              <a:rPr lang="en-US" sz="3600" dirty="0" err="1" smtClean="0">
                <a:ea typeface="Calibri" panose="020F0502020204030204" pitchFamily="34" charset="0"/>
              </a:rPr>
              <a:t>hùng</a:t>
            </a:r>
            <a:r>
              <a:rPr lang="en-US" sz="3600" dirty="0" smtClean="0">
                <a:ea typeface="Calibri" panose="020F0502020204030204" pitchFamily="34" charset="0"/>
              </a:rPr>
              <a:t> </a:t>
            </a:r>
            <a:r>
              <a:rPr lang="en-US" sz="3600" dirty="0" err="1" smtClean="0">
                <a:ea typeface="Calibri" panose="020F0502020204030204" pitchFamily="34" charset="0"/>
              </a:rPr>
              <a:t>lịch</a:t>
            </a:r>
            <a:r>
              <a:rPr lang="en-US" sz="3600" dirty="0" smtClean="0">
                <a:ea typeface="Calibri" panose="020F0502020204030204" pitchFamily="34" charset="0"/>
              </a:rPr>
              <a:t> </a:t>
            </a:r>
            <a:r>
              <a:rPr lang="en-US" sz="3600" dirty="0" err="1" smtClean="0">
                <a:ea typeface="Calibri" panose="020F0502020204030204" pitchFamily="34" charset="0"/>
              </a:rPr>
              <a:t>sử</a:t>
            </a:r>
            <a:endParaRPr lang="en-US" sz="3600" dirty="0" smtClean="0">
              <a:ea typeface="Calibri" panose="020F0502020204030204" pitchFamily="34" charset="0"/>
            </a:endParaRPr>
          </a:p>
          <a:p>
            <a:pPr algn="just">
              <a:lnSpc>
                <a:spcPct val="115000"/>
              </a:lnSpc>
              <a:spcAft>
                <a:spcPts val="0"/>
              </a:spcAft>
            </a:pPr>
            <a:r>
              <a:rPr lang="en-US" sz="3600" dirty="0" smtClean="0">
                <a:ea typeface="Calibri" panose="020F0502020204030204" pitchFamily="34" charset="0"/>
              </a:rPr>
              <a:t>- </a:t>
            </a:r>
            <a:r>
              <a:rPr lang="en-US" sz="3600" dirty="0" err="1" smtClean="0">
                <a:ea typeface="Calibri" panose="020F0502020204030204" pitchFamily="34" charset="0"/>
              </a:rPr>
              <a:t>Chăm</a:t>
            </a:r>
            <a:r>
              <a:rPr lang="en-US" sz="3600" dirty="0" smtClean="0">
                <a:ea typeface="Calibri" panose="020F0502020204030204" pitchFamily="34" charset="0"/>
              </a:rPr>
              <a:t> </a:t>
            </a:r>
            <a:r>
              <a:rPr lang="en-US" sz="3600" dirty="0" err="1">
                <a:ea typeface="Calibri" panose="020F0502020204030204" pitchFamily="34" charset="0"/>
              </a:rPr>
              <a:t>chỉ</a:t>
            </a:r>
            <a:r>
              <a:rPr lang="en-US" sz="3600" dirty="0">
                <a:ea typeface="Calibri" panose="020F0502020204030204" pitchFamily="34" charset="0"/>
              </a:rPr>
              <a:t>, </a:t>
            </a:r>
            <a:r>
              <a:rPr lang="en-US" sz="3600" dirty="0" err="1">
                <a:ea typeface="Calibri" panose="020F0502020204030204" pitchFamily="34" charset="0"/>
              </a:rPr>
              <a:t>trách</a:t>
            </a:r>
            <a:r>
              <a:rPr lang="en-US" sz="3600" dirty="0">
                <a:ea typeface="Calibri" panose="020F0502020204030204" pitchFamily="34" charset="0"/>
              </a:rPr>
              <a:t> </a:t>
            </a:r>
            <a:r>
              <a:rPr lang="en-US" sz="3600" dirty="0" err="1" smtClean="0">
                <a:ea typeface="Calibri" panose="020F0502020204030204" pitchFamily="34" charset="0"/>
              </a:rPr>
              <a:t>nhiệm</a:t>
            </a:r>
            <a:r>
              <a:rPr lang="en-US" sz="3600" dirty="0" smtClean="0">
                <a:ea typeface="Calibri" panose="020F0502020204030204" pitchFamily="34" charset="0"/>
              </a:rPr>
              <a:t>, </a:t>
            </a:r>
            <a:r>
              <a:rPr lang="en-US" sz="3600" dirty="0" err="1" smtClean="0">
                <a:ea typeface="Calibri" panose="020F0502020204030204" pitchFamily="34" charset="0"/>
              </a:rPr>
              <a:t>noi</a:t>
            </a:r>
            <a:r>
              <a:rPr lang="en-US" sz="3600" dirty="0" smtClean="0">
                <a:ea typeface="Calibri" panose="020F0502020204030204" pitchFamily="34" charset="0"/>
              </a:rPr>
              <a:t> </a:t>
            </a:r>
            <a:r>
              <a:rPr lang="en-US" sz="3600" dirty="0" err="1" smtClean="0">
                <a:ea typeface="Calibri" panose="020F0502020204030204" pitchFamily="34" charset="0"/>
              </a:rPr>
              <a:t>gương</a:t>
            </a:r>
            <a:r>
              <a:rPr lang="en-US" sz="3600" dirty="0" smtClean="0">
                <a:ea typeface="Calibri" panose="020F0502020204030204" pitchFamily="34" charset="0"/>
              </a:rPr>
              <a:t> </a:t>
            </a:r>
            <a:r>
              <a:rPr lang="en-US" sz="3600" dirty="0" err="1" smtClean="0">
                <a:ea typeface="Calibri" panose="020F0502020204030204" pitchFamily="34" charset="0"/>
              </a:rPr>
              <a:t>tốt</a:t>
            </a:r>
            <a:r>
              <a:rPr lang="en-US" sz="3600" dirty="0" smtClean="0">
                <a:ea typeface="Calibri" panose="020F0502020204030204" pitchFamily="34" charset="0"/>
              </a:rPr>
              <a:t> </a:t>
            </a:r>
            <a:r>
              <a:rPr lang="en-US" sz="3600" dirty="0" err="1" smtClean="0">
                <a:ea typeface="Calibri" panose="020F0502020204030204" pitchFamily="34" charset="0"/>
              </a:rPr>
              <a:t>của</a:t>
            </a:r>
            <a:r>
              <a:rPr lang="en-US" sz="3600" dirty="0" smtClean="0">
                <a:ea typeface="Calibri" panose="020F0502020204030204" pitchFamily="34" charset="0"/>
              </a:rPr>
              <a:t> </a:t>
            </a:r>
            <a:r>
              <a:rPr lang="en-US" sz="3600" dirty="0" err="1" smtClean="0">
                <a:ea typeface="Calibri" panose="020F0502020204030204" pitchFamily="34" charset="0"/>
              </a:rPr>
              <a:t>các</a:t>
            </a:r>
            <a:r>
              <a:rPr lang="en-US" sz="3600" dirty="0" smtClean="0">
                <a:ea typeface="Calibri" panose="020F0502020204030204" pitchFamily="34" charset="0"/>
              </a:rPr>
              <a:t> </a:t>
            </a:r>
            <a:r>
              <a:rPr lang="en-US" sz="3600" dirty="0" err="1" smtClean="0">
                <a:ea typeface="Calibri" panose="020F0502020204030204" pitchFamily="34" charset="0"/>
              </a:rPr>
              <a:t>vị</a:t>
            </a:r>
            <a:r>
              <a:rPr lang="en-US" sz="3600" dirty="0" smtClean="0">
                <a:ea typeface="Calibri" panose="020F0502020204030204" pitchFamily="34" charset="0"/>
              </a:rPr>
              <a:t> </a:t>
            </a:r>
            <a:r>
              <a:rPr lang="en-US" sz="3600" dirty="0" err="1" smtClean="0">
                <a:ea typeface="Calibri" panose="020F0502020204030204" pitchFamily="34" charset="0"/>
              </a:rPr>
              <a:t>anh</a:t>
            </a:r>
            <a:r>
              <a:rPr lang="en-US" sz="3600" dirty="0" smtClean="0">
                <a:ea typeface="Calibri" panose="020F0502020204030204" pitchFamily="34" charset="0"/>
              </a:rPr>
              <a:t> </a:t>
            </a:r>
            <a:r>
              <a:rPr lang="en-US" sz="3600" dirty="0" err="1" smtClean="0">
                <a:ea typeface="Calibri" panose="020F0502020204030204" pitchFamily="34" charset="0"/>
              </a:rPr>
              <a:t>hùng</a:t>
            </a:r>
            <a:r>
              <a:rPr lang="en-US" sz="3600" dirty="0" smtClean="0">
                <a:ea typeface="Calibri" panose="020F0502020204030204" pitchFamily="34" charset="0"/>
              </a:rPr>
              <a:t>.</a:t>
            </a:r>
            <a:endParaRPr lang="en-US" sz="3600" dirty="0">
              <a:ea typeface="Calibri" panose="020F0502020204030204" pitchFamily="34" charset="0"/>
            </a:endParaRPr>
          </a:p>
        </p:txBody>
      </p:sp>
      <p:pic>
        <p:nvPicPr>
          <p:cNvPr id="21" name="Picture 20"/>
          <p:cNvPicPr>
            <a:picLocks noChangeAspect="1"/>
          </p:cNvPicPr>
          <p:nvPr/>
        </p:nvPicPr>
        <p:blipFill>
          <a:blip r:embed="rId6"/>
          <a:stretch>
            <a:fillRect/>
          </a:stretch>
        </p:blipFill>
        <p:spPr>
          <a:xfrm>
            <a:off x="2260282" y="238198"/>
            <a:ext cx="14698730" cy="2139881"/>
          </a:xfrm>
          <a:prstGeom prst="rect">
            <a:avLst/>
          </a:prstGeom>
        </p:spPr>
      </p:pic>
      <p:sp>
        <p:nvSpPr>
          <p:cNvPr id="22" name="Freeform 5"/>
          <p:cNvSpPr/>
          <p:nvPr/>
        </p:nvSpPr>
        <p:spPr>
          <a:xfrm>
            <a:off x="12062418" y="5464595"/>
            <a:ext cx="5654082" cy="5336755"/>
          </a:xfrm>
          <a:custGeom>
            <a:avLst/>
            <a:gdLst/>
            <a:ahLst/>
            <a:cxnLst/>
            <a:rect l="l" t="t" r="r" b="b"/>
            <a:pathLst>
              <a:path w="7139042" h="7040880">
                <a:moveTo>
                  <a:pt x="0" y="0"/>
                </a:moveTo>
                <a:lnTo>
                  <a:pt x="7139042" y="0"/>
                </a:lnTo>
                <a:lnTo>
                  <a:pt x="7139042" y="7040880"/>
                </a:lnTo>
                <a:lnTo>
                  <a:pt x="0" y="7040880"/>
                </a:lnTo>
                <a:lnTo>
                  <a:pt x="0" y="0"/>
                </a:lnTo>
                <a:close/>
              </a:path>
            </a:pathLst>
          </a:custGeom>
          <a:blipFill>
            <a:blip r:embed="rId7"/>
            <a:stretch>
              <a:fillRect/>
            </a:stretch>
          </a:blipFill>
        </p:spPr>
      </p:sp>
      <p:sp>
        <p:nvSpPr>
          <p:cNvPr id="24" name="Freeform 7"/>
          <p:cNvSpPr/>
          <p:nvPr/>
        </p:nvSpPr>
        <p:spPr>
          <a:xfrm>
            <a:off x="10782300" y="6991349"/>
            <a:ext cx="3438414" cy="3526871"/>
          </a:xfrm>
          <a:custGeom>
            <a:avLst/>
            <a:gdLst/>
            <a:ahLst/>
            <a:cxnLst/>
            <a:rect l="l" t="t" r="r" b="b"/>
            <a:pathLst>
              <a:path w="4316593" h="4257240">
                <a:moveTo>
                  <a:pt x="0" y="0"/>
                </a:moveTo>
                <a:lnTo>
                  <a:pt x="4316593" y="0"/>
                </a:lnTo>
                <a:lnTo>
                  <a:pt x="4316593" y="4257240"/>
                </a:lnTo>
                <a:lnTo>
                  <a:pt x="0" y="4257240"/>
                </a:lnTo>
                <a:lnTo>
                  <a:pt x="0" y="0"/>
                </a:lnTo>
                <a:close/>
              </a:path>
            </a:pathLst>
          </a:custGeom>
          <a:blipFill>
            <a:blip r:embed="rId7"/>
            <a:stretch>
              <a:fillRect/>
            </a:stretch>
          </a:blipFill>
        </p:spPr>
      </p:sp>
      <p:sp>
        <p:nvSpPr>
          <p:cNvPr id="25" name="Freeform 8"/>
          <p:cNvSpPr/>
          <p:nvPr/>
        </p:nvSpPr>
        <p:spPr>
          <a:xfrm>
            <a:off x="7900350" y="7086466"/>
            <a:ext cx="2472913" cy="2438911"/>
          </a:xfrm>
          <a:custGeom>
            <a:avLst/>
            <a:gdLst/>
            <a:ahLst/>
            <a:cxnLst/>
            <a:rect l="l" t="t" r="r" b="b"/>
            <a:pathLst>
              <a:path w="2472913" h="2438911">
                <a:moveTo>
                  <a:pt x="0" y="0"/>
                </a:moveTo>
                <a:lnTo>
                  <a:pt x="2472913" y="0"/>
                </a:lnTo>
                <a:lnTo>
                  <a:pt x="2472913" y="2438911"/>
                </a:lnTo>
                <a:lnTo>
                  <a:pt x="0" y="2438911"/>
                </a:lnTo>
                <a:lnTo>
                  <a:pt x="0" y="0"/>
                </a:lnTo>
                <a:close/>
              </a:path>
            </a:pathLst>
          </a:custGeom>
          <a:blipFill>
            <a:blip r:embed="rId7"/>
            <a:stretch>
              <a:fillRect/>
            </a:stretch>
          </a:blipFill>
        </p:spPr>
      </p:sp>
      <p:sp>
        <p:nvSpPr>
          <p:cNvPr id="26" name="Freeform 13"/>
          <p:cNvSpPr/>
          <p:nvPr/>
        </p:nvSpPr>
        <p:spPr>
          <a:xfrm>
            <a:off x="11777734" y="5430734"/>
            <a:ext cx="3115285" cy="3121230"/>
          </a:xfrm>
          <a:custGeom>
            <a:avLst/>
            <a:gdLst/>
            <a:ahLst/>
            <a:cxnLst/>
            <a:rect l="l" t="t" r="r" b="b"/>
            <a:pathLst>
              <a:path w="3115285" h="3121230">
                <a:moveTo>
                  <a:pt x="0" y="0"/>
                </a:moveTo>
                <a:lnTo>
                  <a:pt x="3115285" y="0"/>
                </a:lnTo>
                <a:lnTo>
                  <a:pt x="3115285" y="3121230"/>
                </a:lnTo>
                <a:lnTo>
                  <a:pt x="0" y="3121230"/>
                </a:lnTo>
                <a:lnTo>
                  <a:pt x="0" y="0"/>
                </a:lnTo>
                <a:close/>
              </a:path>
            </a:pathLst>
          </a:custGeom>
          <a:blipFill>
            <a:blip r:embed="rId8"/>
            <a:stretch>
              <a:fillRect/>
            </a:stretch>
          </a:blipFill>
        </p:spPr>
      </p:sp>
    </p:spTree>
    <p:extLst>
      <p:ext uri="{BB962C8B-B14F-4D97-AF65-F5344CB8AC3E}">
        <p14:creationId xmlns:p14="http://schemas.microsoft.com/office/powerpoint/2010/main" val="269473737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21"/>
                                        </p:tgtEl>
                                        <p:attrNameLst>
                                          <p:attrName>style.visibility</p:attrName>
                                        </p:attrNameLst>
                                      </p:cBhvr>
                                      <p:to>
                                        <p:strVal val="visible"/>
                                      </p:to>
                                    </p:set>
                                    <p:anim calcmode="lin" valueType="num">
                                      <p:cBhvr additive="base">
                                        <p:cTn id="7" dur="500" fill="hold"/>
                                        <p:tgtEl>
                                          <p:spTgt spid="21"/>
                                        </p:tgtEl>
                                        <p:attrNameLst>
                                          <p:attrName>ppt_x</p:attrName>
                                        </p:attrNameLst>
                                      </p:cBhvr>
                                      <p:tavLst>
                                        <p:tav tm="0">
                                          <p:val>
                                            <p:strVal val="0-#ppt_w/2"/>
                                          </p:val>
                                        </p:tav>
                                        <p:tav tm="100000">
                                          <p:val>
                                            <p:strVal val="#ppt_x"/>
                                          </p:val>
                                        </p:tav>
                                      </p:tavLst>
                                    </p:anim>
                                    <p:anim calcmode="lin" valueType="num">
                                      <p:cBhvr additive="base">
                                        <p:cTn id="8" dur="500" fill="hold"/>
                                        <p:tgtEl>
                                          <p:spTgt spid="21"/>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additive="base">
                                        <p:cTn id="11" dur="500" fill="hold"/>
                                        <p:tgtEl>
                                          <p:spTgt spid="20"/>
                                        </p:tgtEl>
                                        <p:attrNameLst>
                                          <p:attrName>ppt_x</p:attrName>
                                        </p:attrNameLst>
                                      </p:cBhvr>
                                      <p:tavLst>
                                        <p:tav tm="0">
                                          <p:val>
                                            <p:strVal val="0-#ppt_w/2"/>
                                          </p:val>
                                        </p:tav>
                                        <p:tav tm="100000">
                                          <p:val>
                                            <p:strVal val="#ppt_x"/>
                                          </p:val>
                                        </p:tav>
                                      </p:tavLst>
                                    </p:anim>
                                    <p:anim calcmode="lin" valueType="num">
                                      <p:cBhvr additive="base">
                                        <p:cTn id="12" dur="500" fill="hold"/>
                                        <p:tgtEl>
                                          <p:spTgt spid="20"/>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19"/>
                                        </p:tgtEl>
                                        <p:attrNameLst>
                                          <p:attrName>style.visibility</p:attrName>
                                        </p:attrNameLst>
                                      </p:cBhvr>
                                      <p:to>
                                        <p:strVal val="visible"/>
                                      </p:to>
                                    </p:set>
                                    <p:anim calcmode="lin" valueType="num">
                                      <p:cBhvr additive="base">
                                        <p:cTn id="15" dur="500" fill="hold"/>
                                        <p:tgtEl>
                                          <p:spTgt spid="19"/>
                                        </p:tgtEl>
                                        <p:attrNameLst>
                                          <p:attrName>ppt_x</p:attrName>
                                        </p:attrNameLst>
                                      </p:cBhvr>
                                      <p:tavLst>
                                        <p:tav tm="0">
                                          <p:val>
                                            <p:strVal val="0-#ppt_w/2"/>
                                          </p:val>
                                        </p:tav>
                                        <p:tav tm="100000">
                                          <p:val>
                                            <p:strVal val="#ppt_x"/>
                                          </p:val>
                                        </p:tav>
                                      </p:tavLst>
                                    </p:anim>
                                    <p:anim calcmode="lin" valueType="num">
                                      <p:cBhvr additive="base">
                                        <p:cTn id="16" dur="500" fill="hold"/>
                                        <p:tgtEl>
                                          <p:spTgt spid="19"/>
                                        </p:tgtEl>
                                        <p:attrNameLst>
                                          <p:attrName>ppt_y</p:attrName>
                                        </p:attrNameLst>
                                      </p:cBhvr>
                                      <p:tavLst>
                                        <p:tav tm="0">
                                          <p:val>
                                            <p:strVal val="#ppt_y"/>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22"/>
                                        </p:tgtEl>
                                        <p:attrNameLst>
                                          <p:attrName>style.visibility</p:attrName>
                                        </p:attrNameLst>
                                      </p:cBhvr>
                                      <p:to>
                                        <p:strVal val="visible"/>
                                      </p:to>
                                    </p:set>
                                    <p:anim calcmode="lin" valueType="num">
                                      <p:cBhvr additive="base">
                                        <p:cTn id="19" dur="500" fill="hold"/>
                                        <p:tgtEl>
                                          <p:spTgt spid="22"/>
                                        </p:tgtEl>
                                        <p:attrNameLst>
                                          <p:attrName>ppt_x</p:attrName>
                                        </p:attrNameLst>
                                      </p:cBhvr>
                                      <p:tavLst>
                                        <p:tav tm="0">
                                          <p:val>
                                            <p:strVal val="#ppt_x"/>
                                          </p:val>
                                        </p:tav>
                                        <p:tav tm="100000">
                                          <p:val>
                                            <p:strVal val="#ppt_x"/>
                                          </p:val>
                                        </p:tav>
                                      </p:tavLst>
                                    </p:anim>
                                    <p:anim calcmode="lin" valueType="num">
                                      <p:cBhvr additive="base">
                                        <p:cTn id="20" dur="500" fill="hold"/>
                                        <p:tgtEl>
                                          <p:spTgt spid="22"/>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23"/>
                                        </p:tgtEl>
                                        <p:attrNameLst>
                                          <p:attrName>style.visibility</p:attrName>
                                        </p:attrNameLst>
                                      </p:cBhvr>
                                      <p:to>
                                        <p:strVal val="visible"/>
                                      </p:to>
                                    </p:set>
                                    <p:anim calcmode="lin" valueType="num">
                                      <p:cBhvr additive="base">
                                        <p:cTn id="23" dur="500" fill="hold"/>
                                        <p:tgtEl>
                                          <p:spTgt spid="23"/>
                                        </p:tgtEl>
                                        <p:attrNameLst>
                                          <p:attrName>ppt_x</p:attrName>
                                        </p:attrNameLst>
                                      </p:cBhvr>
                                      <p:tavLst>
                                        <p:tav tm="0">
                                          <p:val>
                                            <p:strVal val="#ppt_x"/>
                                          </p:val>
                                        </p:tav>
                                        <p:tav tm="100000">
                                          <p:val>
                                            <p:strVal val="#ppt_x"/>
                                          </p:val>
                                        </p:tav>
                                      </p:tavLst>
                                    </p:anim>
                                    <p:anim calcmode="lin" valueType="num">
                                      <p:cBhvr additive="base">
                                        <p:cTn id="24" dur="500" fill="hold"/>
                                        <p:tgtEl>
                                          <p:spTgt spid="23"/>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24"/>
                                        </p:tgtEl>
                                        <p:attrNameLst>
                                          <p:attrName>style.visibility</p:attrName>
                                        </p:attrNameLst>
                                      </p:cBhvr>
                                      <p:to>
                                        <p:strVal val="visible"/>
                                      </p:to>
                                    </p:set>
                                    <p:anim calcmode="lin" valueType="num">
                                      <p:cBhvr additive="base">
                                        <p:cTn id="27" dur="500" fill="hold"/>
                                        <p:tgtEl>
                                          <p:spTgt spid="24"/>
                                        </p:tgtEl>
                                        <p:attrNameLst>
                                          <p:attrName>ppt_x</p:attrName>
                                        </p:attrNameLst>
                                      </p:cBhvr>
                                      <p:tavLst>
                                        <p:tav tm="0">
                                          <p:val>
                                            <p:strVal val="#ppt_x"/>
                                          </p:val>
                                        </p:tav>
                                        <p:tav tm="100000">
                                          <p:val>
                                            <p:strVal val="#ppt_x"/>
                                          </p:val>
                                        </p:tav>
                                      </p:tavLst>
                                    </p:anim>
                                    <p:anim calcmode="lin" valueType="num">
                                      <p:cBhvr additive="base">
                                        <p:cTn id="28" dur="500" fill="hold"/>
                                        <p:tgtEl>
                                          <p:spTgt spid="24"/>
                                        </p:tgtEl>
                                        <p:attrNameLst>
                                          <p:attrName>ppt_y</p:attrName>
                                        </p:attrNameLst>
                                      </p:cBhvr>
                                      <p:tavLst>
                                        <p:tav tm="0">
                                          <p:val>
                                            <p:strVal val="1+#ppt_h/2"/>
                                          </p:val>
                                        </p:tav>
                                        <p:tav tm="100000">
                                          <p:val>
                                            <p:strVal val="#ppt_y"/>
                                          </p:val>
                                        </p:tav>
                                      </p:tavLst>
                                    </p:anim>
                                  </p:childTnLst>
                                </p:cTn>
                              </p:par>
                              <p:par>
                                <p:cTn id="29" presetID="2" presetClass="entr" presetSubtype="4" fill="hold" nodeType="withEffect">
                                  <p:stCondLst>
                                    <p:cond delay="0"/>
                                  </p:stCondLst>
                                  <p:childTnLst>
                                    <p:set>
                                      <p:cBhvr>
                                        <p:cTn id="30" dur="1" fill="hold">
                                          <p:stCondLst>
                                            <p:cond delay="0"/>
                                          </p:stCondLst>
                                        </p:cTn>
                                        <p:tgtEl>
                                          <p:spTgt spid="25"/>
                                        </p:tgtEl>
                                        <p:attrNameLst>
                                          <p:attrName>style.visibility</p:attrName>
                                        </p:attrNameLst>
                                      </p:cBhvr>
                                      <p:to>
                                        <p:strVal val="visible"/>
                                      </p:to>
                                    </p:set>
                                    <p:anim calcmode="lin" valueType="num">
                                      <p:cBhvr additive="base">
                                        <p:cTn id="31" dur="500" fill="hold"/>
                                        <p:tgtEl>
                                          <p:spTgt spid="25"/>
                                        </p:tgtEl>
                                        <p:attrNameLst>
                                          <p:attrName>ppt_x</p:attrName>
                                        </p:attrNameLst>
                                      </p:cBhvr>
                                      <p:tavLst>
                                        <p:tav tm="0">
                                          <p:val>
                                            <p:strVal val="#ppt_x"/>
                                          </p:val>
                                        </p:tav>
                                        <p:tav tm="100000">
                                          <p:val>
                                            <p:strVal val="#ppt_x"/>
                                          </p:val>
                                        </p:tav>
                                      </p:tavLst>
                                    </p:anim>
                                    <p:anim calcmode="lin" valueType="num">
                                      <p:cBhvr additive="base">
                                        <p:cTn id="32" dur="500" fill="hold"/>
                                        <p:tgtEl>
                                          <p:spTgt spid="25"/>
                                        </p:tgtEl>
                                        <p:attrNameLst>
                                          <p:attrName>ppt_y</p:attrName>
                                        </p:attrNameLst>
                                      </p:cBhvr>
                                      <p:tavLst>
                                        <p:tav tm="0">
                                          <p:val>
                                            <p:strVal val="1+#ppt_h/2"/>
                                          </p:val>
                                        </p:tav>
                                        <p:tav tm="100000">
                                          <p:val>
                                            <p:strVal val="#ppt_y"/>
                                          </p:val>
                                        </p:tav>
                                      </p:tavLst>
                                    </p:anim>
                                  </p:childTnLst>
                                </p:cTn>
                              </p:par>
                              <p:par>
                                <p:cTn id="33" presetID="2" presetClass="entr" presetSubtype="4" fill="hold" nodeType="withEffect">
                                  <p:stCondLst>
                                    <p:cond delay="0"/>
                                  </p:stCondLst>
                                  <p:childTnLst>
                                    <p:set>
                                      <p:cBhvr>
                                        <p:cTn id="34" dur="1" fill="hold">
                                          <p:stCondLst>
                                            <p:cond delay="0"/>
                                          </p:stCondLst>
                                        </p:cTn>
                                        <p:tgtEl>
                                          <p:spTgt spid="26"/>
                                        </p:tgtEl>
                                        <p:attrNameLst>
                                          <p:attrName>style.visibility</p:attrName>
                                        </p:attrNameLst>
                                      </p:cBhvr>
                                      <p:to>
                                        <p:strVal val="visible"/>
                                      </p:to>
                                    </p:set>
                                    <p:anim calcmode="lin" valueType="num">
                                      <p:cBhvr additive="base">
                                        <p:cTn id="35" dur="500" fill="hold"/>
                                        <p:tgtEl>
                                          <p:spTgt spid="26"/>
                                        </p:tgtEl>
                                        <p:attrNameLst>
                                          <p:attrName>ppt_x</p:attrName>
                                        </p:attrNameLst>
                                      </p:cBhvr>
                                      <p:tavLst>
                                        <p:tav tm="0">
                                          <p:val>
                                            <p:strVal val="#ppt_x"/>
                                          </p:val>
                                        </p:tav>
                                        <p:tav tm="100000">
                                          <p:val>
                                            <p:strVal val="#ppt_x"/>
                                          </p:val>
                                        </p:tav>
                                      </p:tavLst>
                                    </p:anim>
                                    <p:anim calcmode="lin" valueType="num">
                                      <p:cBhvr additive="base">
                                        <p:cTn id="36" dur="500" fill="hold"/>
                                        <p:tgtEl>
                                          <p:spTgt spid="2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0"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BA0C1B"/>
        </a:solidFill>
        <a:effectLst/>
      </p:bgPr>
    </p:bg>
    <p:spTree>
      <p:nvGrpSpPr>
        <p:cNvPr id="1" name=""/>
        <p:cNvGrpSpPr/>
        <p:nvPr/>
      </p:nvGrpSpPr>
      <p:grpSpPr>
        <a:xfrm>
          <a:off x="0" y="0"/>
          <a:ext cx="0" cy="0"/>
          <a:chOff x="0" y="0"/>
          <a:chExt cx="0" cy="0"/>
        </a:xfrm>
      </p:grpSpPr>
      <p:sp>
        <p:nvSpPr>
          <p:cNvPr id="2" name="Freeform 2"/>
          <p:cNvSpPr/>
          <p:nvPr/>
        </p:nvSpPr>
        <p:spPr>
          <a:xfrm>
            <a:off x="12062418" y="-3704375"/>
            <a:ext cx="7139042" cy="7040880"/>
          </a:xfrm>
          <a:custGeom>
            <a:avLst/>
            <a:gdLst/>
            <a:ahLst/>
            <a:cxnLst/>
            <a:rect l="l" t="t" r="r" b="b"/>
            <a:pathLst>
              <a:path w="7139042" h="7040880">
                <a:moveTo>
                  <a:pt x="0" y="0"/>
                </a:moveTo>
                <a:lnTo>
                  <a:pt x="7139042" y="0"/>
                </a:lnTo>
                <a:lnTo>
                  <a:pt x="7139042" y="7040880"/>
                </a:lnTo>
                <a:lnTo>
                  <a:pt x="0" y="7040880"/>
                </a:lnTo>
                <a:lnTo>
                  <a:pt x="0" y="0"/>
                </a:lnTo>
                <a:close/>
              </a:path>
            </a:pathLst>
          </a:custGeom>
          <a:blipFill>
            <a:blip r:embed="rId2"/>
            <a:stretch>
              <a:fillRect/>
            </a:stretch>
          </a:blipFill>
        </p:spPr>
      </p:sp>
      <p:sp>
        <p:nvSpPr>
          <p:cNvPr id="3" name="Freeform 3"/>
          <p:cNvSpPr/>
          <p:nvPr/>
        </p:nvSpPr>
        <p:spPr>
          <a:xfrm>
            <a:off x="10167029" y="-55249"/>
            <a:ext cx="4573861" cy="2399608"/>
          </a:xfrm>
          <a:custGeom>
            <a:avLst/>
            <a:gdLst/>
            <a:ahLst/>
            <a:cxnLst/>
            <a:rect l="l" t="t" r="r" b="b"/>
            <a:pathLst>
              <a:path w="4573861" h="2399608">
                <a:moveTo>
                  <a:pt x="0" y="0"/>
                </a:moveTo>
                <a:lnTo>
                  <a:pt x="4573861" y="0"/>
                </a:lnTo>
                <a:lnTo>
                  <a:pt x="4573861" y="2399607"/>
                </a:lnTo>
                <a:lnTo>
                  <a:pt x="0" y="2399607"/>
                </a:lnTo>
                <a:lnTo>
                  <a:pt x="0" y="0"/>
                </a:lnTo>
                <a:close/>
              </a:path>
            </a:pathLst>
          </a:custGeom>
          <a:blipFill>
            <a:blip r:embed="rId3">
              <a:extLst>
                <a:ext uri="{96DAC541-7B7A-43D3-8B79-37D633B846F1}">
                  <asvg:svgBlip xmlns="" xmlns:asvg="http://schemas.microsoft.com/office/drawing/2016/SVG/main" r:embed="rId4"/>
                </a:ext>
              </a:extLst>
            </a:blip>
            <a:stretch>
              <a:fillRect/>
            </a:stretch>
          </a:blipFill>
        </p:spPr>
      </p:sp>
      <p:sp>
        <p:nvSpPr>
          <p:cNvPr id="4" name="Freeform 4"/>
          <p:cNvSpPr/>
          <p:nvPr/>
        </p:nvSpPr>
        <p:spPr>
          <a:xfrm>
            <a:off x="9904121" y="-2744555"/>
            <a:ext cx="4316593" cy="4257240"/>
          </a:xfrm>
          <a:custGeom>
            <a:avLst/>
            <a:gdLst/>
            <a:ahLst/>
            <a:cxnLst/>
            <a:rect l="l" t="t" r="r" b="b"/>
            <a:pathLst>
              <a:path w="4316593" h="4257240">
                <a:moveTo>
                  <a:pt x="0" y="0"/>
                </a:moveTo>
                <a:lnTo>
                  <a:pt x="4316593" y="0"/>
                </a:lnTo>
                <a:lnTo>
                  <a:pt x="4316593" y="4257240"/>
                </a:lnTo>
                <a:lnTo>
                  <a:pt x="0" y="4257240"/>
                </a:lnTo>
                <a:lnTo>
                  <a:pt x="0" y="0"/>
                </a:lnTo>
                <a:close/>
              </a:path>
            </a:pathLst>
          </a:custGeom>
          <a:blipFill>
            <a:blip r:embed="rId2"/>
            <a:stretch>
              <a:fillRect/>
            </a:stretch>
          </a:blipFill>
        </p:spPr>
      </p:sp>
      <p:sp>
        <p:nvSpPr>
          <p:cNvPr id="5" name="Freeform 5"/>
          <p:cNvSpPr/>
          <p:nvPr/>
        </p:nvSpPr>
        <p:spPr>
          <a:xfrm>
            <a:off x="12062418" y="5464595"/>
            <a:ext cx="7139042" cy="7040880"/>
          </a:xfrm>
          <a:custGeom>
            <a:avLst/>
            <a:gdLst/>
            <a:ahLst/>
            <a:cxnLst/>
            <a:rect l="l" t="t" r="r" b="b"/>
            <a:pathLst>
              <a:path w="7139042" h="7040880">
                <a:moveTo>
                  <a:pt x="0" y="0"/>
                </a:moveTo>
                <a:lnTo>
                  <a:pt x="7139042" y="0"/>
                </a:lnTo>
                <a:lnTo>
                  <a:pt x="7139042" y="7040880"/>
                </a:lnTo>
                <a:lnTo>
                  <a:pt x="0" y="7040880"/>
                </a:lnTo>
                <a:lnTo>
                  <a:pt x="0" y="0"/>
                </a:lnTo>
                <a:close/>
              </a:path>
            </a:pathLst>
          </a:custGeom>
          <a:blipFill>
            <a:blip r:embed="rId2"/>
            <a:stretch>
              <a:fillRect/>
            </a:stretch>
          </a:blipFill>
        </p:spPr>
      </p:sp>
      <p:sp>
        <p:nvSpPr>
          <p:cNvPr id="6" name="Freeform 6"/>
          <p:cNvSpPr/>
          <p:nvPr/>
        </p:nvSpPr>
        <p:spPr>
          <a:xfrm>
            <a:off x="6733249" y="6425508"/>
            <a:ext cx="7487465" cy="3928187"/>
          </a:xfrm>
          <a:custGeom>
            <a:avLst/>
            <a:gdLst/>
            <a:ahLst/>
            <a:cxnLst/>
            <a:rect l="l" t="t" r="r" b="b"/>
            <a:pathLst>
              <a:path w="7487465" h="3928187">
                <a:moveTo>
                  <a:pt x="0" y="0"/>
                </a:moveTo>
                <a:lnTo>
                  <a:pt x="7487465" y="0"/>
                </a:lnTo>
                <a:lnTo>
                  <a:pt x="7487465" y="3928186"/>
                </a:lnTo>
                <a:lnTo>
                  <a:pt x="0" y="3928186"/>
                </a:lnTo>
                <a:lnTo>
                  <a:pt x="0" y="0"/>
                </a:lnTo>
                <a:close/>
              </a:path>
            </a:pathLst>
          </a:custGeom>
          <a:blipFill>
            <a:blip r:embed="rId3">
              <a:extLst>
                <a:ext uri="{96DAC541-7B7A-43D3-8B79-37D633B846F1}">
                  <asvg:svgBlip xmlns="" xmlns:asvg="http://schemas.microsoft.com/office/drawing/2016/SVG/main" r:embed="rId4"/>
                </a:ext>
              </a:extLst>
            </a:blip>
            <a:stretch>
              <a:fillRect/>
            </a:stretch>
          </a:blipFill>
        </p:spPr>
      </p:sp>
      <p:sp>
        <p:nvSpPr>
          <p:cNvPr id="7" name="Freeform 7"/>
          <p:cNvSpPr/>
          <p:nvPr/>
        </p:nvSpPr>
        <p:spPr>
          <a:xfrm>
            <a:off x="9904121" y="6260981"/>
            <a:ext cx="4316593" cy="4257240"/>
          </a:xfrm>
          <a:custGeom>
            <a:avLst/>
            <a:gdLst/>
            <a:ahLst/>
            <a:cxnLst/>
            <a:rect l="l" t="t" r="r" b="b"/>
            <a:pathLst>
              <a:path w="4316593" h="4257240">
                <a:moveTo>
                  <a:pt x="0" y="0"/>
                </a:moveTo>
                <a:lnTo>
                  <a:pt x="4316593" y="0"/>
                </a:lnTo>
                <a:lnTo>
                  <a:pt x="4316593" y="4257240"/>
                </a:lnTo>
                <a:lnTo>
                  <a:pt x="0" y="4257240"/>
                </a:lnTo>
                <a:lnTo>
                  <a:pt x="0" y="0"/>
                </a:lnTo>
                <a:close/>
              </a:path>
            </a:pathLst>
          </a:custGeom>
          <a:blipFill>
            <a:blip r:embed="rId2"/>
            <a:stretch>
              <a:fillRect/>
            </a:stretch>
          </a:blipFill>
        </p:spPr>
      </p:sp>
      <p:sp>
        <p:nvSpPr>
          <p:cNvPr id="8" name="Freeform 8"/>
          <p:cNvSpPr/>
          <p:nvPr/>
        </p:nvSpPr>
        <p:spPr>
          <a:xfrm>
            <a:off x="7900350" y="7086466"/>
            <a:ext cx="2472913" cy="2438911"/>
          </a:xfrm>
          <a:custGeom>
            <a:avLst/>
            <a:gdLst/>
            <a:ahLst/>
            <a:cxnLst/>
            <a:rect l="l" t="t" r="r" b="b"/>
            <a:pathLst>
              <a:path w="2472913" h="2438911">
                <a:moveTo>
                  <a:pt x="0" y="0"/>
                </a:moveTo>
                <a:lnTo>
                  <a:pt x="2472913" y="0"/>
                </a:lnTo>
                <a:lnTo>
                  <a:pt x="2472913" y="2438911"/>
                </a:lnTo>
                <a:lnTo>
                  <a:pt x="0" y="2438911"/>
                </a:lnTo>
                <a:lnTo>
                  <a:pt x="0" y="0"/>
                </a:lnTo>
                <a:close/>
              </a:path>
            </a:pathLst>
          </a:custGeom>
          <a:blipFill>
            <a:blip r:embed="rId2"/>
            <a:stretch>
              <a:fillRect/>
            </a:stretch>
          </a:blipFill>
        </p:spPr>
      </p:sp>
      <p:sp>
        <p:nvSpPr>
          <p:cNvPr id="9" name="Freeform 9"/>
          <p:cNvSpPr/>
          <p:nvPr/>
        </p:nvSpPr>
        <p:spPr>
          <a:xfrm>
            <a:off x="9001801" y="315479"/>
            <a:ext cx="1371462" cy="1352604"/>
          </a:xfrm>
          <a:custGeom>
            <a:avLst/>
            <a:gdLst/>
            <a:ahLst/>
            <a:cxnLst/>
            <a:rect l="l" t="t" r="r" b="b"/>
            <a:pathLst>
              <a:path w="1371462" h="1352604">
                <a:moveTo>
                  <a:pt x="0" y="0"/>
                </a:moveTo>
                <a:lnTo>
                  <a:pt x="1371462" y="0"/>
                </a:lnTo>
                <a:lnTo>
                  <a:pt x="1371462" y="1352604"/>
                </a:lnTo>
                <a:lnTo>
                  <a:pt x="0" y="1352604"/>
                </a:lnTo>
                <a:lnTo>
                  <a:pt x="0" y="0"/>
                </a:lnTo>
                <a:close/>
              </a:path>
            </a:pathLst>
          </a:custGeom>
          <a:blipFill>
            <a:blip r:embed="rId2"/>
            <a:stretch>
              <a:fillRect/>
            </a:stretch>
          </a:blipFill>
        </p:spPr>
      </p:sp>
      <p:sp>
        <p:nvSpPr>
          <p:cNvPr id="10" name="Freeform 10"/>
          <p:cNvSpPr/>
          <p:nvPr/>
        </p:nvSpPr>
        <p:spPr>
          <a:xfrm>
            <a:off x="138516" y="3415791"/>
            <a:ext cx="3170601" cy="5385309"/>
          </a:xfrm>
          <a:custGeom>
            <a:avLst/>
            <a:gdLst/>
            <a:ahLst/>
            <a:cxnLst/>
            <a:rect l="l" t="t" r="r" b="b"/>
            <a:pathLst>
              <a:path w="3170601" h="5385309">
                <a:moveTo>
                  <a:pt x="0" y="0"/>
                </a:moveTo>
                <a:lnTo>
                  <a:pt x="3170601" y="0"/>
                </a:lnTo>
                <a:lnTo>
                  <a:pt x="3170601" y="5385309"/>
                </a:lnTo>
                <a:lnTo>
                  <a:pt x="0" y="5385309"/>
                </a:lnTo>
                <a:lnTo>
                  <a:pt x="0" y="0"/>
                </a:lnTo>
                <a:close/>
              </a:path>
            </a:pathLst>
          </a:custGeom>
          <a:blipFill>
            <a:blip r:embed="rId5">
              <a:extLst>
                <a:ext uri="{96DAC541-7B7A-43D3-8B79-37D633B846F1}">
                  <asvg:svgBlip xmlns="" xmlns:asvg="http://schemas.microsoft.com/office/drawing/2016/SVG/main" r:embed="rId6"/>
                </a:ext>
              </a:extLst>
            </a:blip>
            <a:stretch>
              <a:fillRect/>
            </a:stretch>
          </a:blipFill>
        </p:spPr>
      </p:sp>
      <p:sp>
        <p:nvSpPr>
          <p:cNvPr id="11" name="Freeform 11"/>
          <p:cNvSpPr/>
          <p:nvPr/>
        </p:nvSpPr>
        <p:spPr>
          <a:xfrm>
            <a:off x="0" y="-183935"/>
            <a:ext cx="4561563" cy="4584485"/>
          </a:xfrm>
          <a:custGeom>
            <a:avLst/>
            <a:gdLst/>
            <a:ahLst/>
            <a:cxnLst/>
            <a:rect l="l" t="t" r="r" b="b"/>
            <a:pathLst>
              <a:path w="4561563" h="4584485">
                <a:moveTo>
                  <a:pt x="0" y="0"/>
                </a:moveTo>
                <a:lnTo>
                  <a:pt x="4561563" y="0"/>
                </a:lnTo>
                <a:lnTo>
                  <a:pt x="4561563" y="4584485"/>
                </a:lnTo>
                <a:lnTo>
                  <a:pt x="0" y="4584485"/>
                </a:lnTo>
                <a:lnTo>
                  <a:pt x="0" y="0"/>
                </a:lnTo>
                <a:close/>
              </a:path>
            </a:pathLst>
          </a:custGeom>
          <a:blipFill>
            <a:blip r:embed="rId7"/>
            <a:stretch>
              <a:fillRect/>
            </a:stretch>
          </a:blipFill>
        </p:spPr>
      </p:sp>
      <p:sp>
        <p:nvSpPr>
          <p:cNvPr id="12" name="Freeform 12"/>
          <p:cNvSpPr/>
          <p:nvPr/>
        </p:nvSpPr>
        <p:spPr>
          <a:xfrm>
            <a:off x="3309117" y="3776036"/>
            <a:ext cx="2907385" cy="4969889"/>
          </a:xfrm>
          <a:custGeom>
            <a:avLst/>
            <a:gdLst/>
            <a:ahLst/>
            <a:cxnLst/>
            <a:rect l="l" t="t" r="r" b="b"/>
            <a:pathLst>
              <a:path w="2907385" h="4969889">
                <a:moveTo>
                  <a:pt x="0" y="0"/>
                </a:moveTo>
                <a:lnTo>
                  <a:pt x="2907385" y="0"/>
                </a:lnTo>
                <a:lnTo>
                  <a:pt x="2907385" y="4969890"/>
                </a:lnTo>
                <a:lnTo>
                  <a:pt x="0" y="4969890"/>
                </a:lnTo>
                <a:lnTo>
                  <a:pt x="0" y="0"/>
                </a:lnTo>
                <a:close/>
              </a:path>
            </a:pathLst>
          </a:custGeom>
          <a:blipFill>
            <a:blip r:embed="rId8">
              <a:extLst>
                <a:ext uri="{96DAC541-7B7A-43D3-8B79-37D633B846F1}">
                  <asvg:svgBlip xmlns="" xmlns:asvg="http://schemas.microsoft.com/office/drawing/2016/SVG/main" r:embed="rId9"/>
                </a:ext>
              </a:extLst>
            </a:blip>
            <a:stretch>
              <a:fillRect/>
            </a:stretch>
          </a:blipFill>
        </p:spPr>
      </p:sp>
      <p:sp>
        <p:nvSpPr>
          <p:cNvPr id="13" name="Freeform 13"/>
          <p:cNvSpPr/>
          <p:nvPr/>
        </p:nvSpPr>
        <p:spPr>
          <a:xfrm>
            <a:off x="12059188" y="5863805"/>
            <a:ext cx="3115285" cy="3121230"/>
          </a:xfrm>
          <a:custGeom>
            <a:avLst/>
            <a:gdLst/>
            <a:ahLst/>
            <a:cxnLst/>
            <a:rect l="l" t="t" r="r" b="b"/>
            <a:pathLst>
              <a:path w="3115285" h="3121230">
                <a:moveTo>
                  <a:pt x="0" y="0"/>
                </a:moveTo>
                <a:lnTo>
                  <a:pt x="3115285" y="0"/>
                </a:lnTo>
                <a:lnTo>
                  <a:pt x="3115285" y="3121230"/>
                </a:lnTo>
                <a:lnTo>
                  <a:pt x="0" y="3121230"/>
                </a:lnTo>
                <a:lnTo>
                  <a:pt x="0" y="0"/>
                </a:lnTo>
                <a:close/>
              </a:path>
            </a:pathLst>
          </a:custGeom>
          <a:blipFill>
            <a:blip r:embed="rId10"/>
            <a:stretch>
              <a:fillRect/>
            </a:stretch>
          </a:blipFill>
        </p:spPr>
      </p:sp>
      <p:sp>
        <p:nvSpPr>
          <p:cNvPr id="14" name="Freeform 14"/>
          <p:cNvSpPr/>
          <p:nvPr/>
        </p:nvSpPr>
        <p:spPr>
          <a:xfrm>
            <a:off x="13335377" y="-336473"/>
            <a:ext cx="3969296" cy="7040880"/>
          </a:xfrm>
          <a:custGeom>
            <a:avLst/>
            <a:gdLst/>
            <a:ahLst/>
            <a:cxnLst/>
            <a:rect l="l" t="t" r="r" b="b"/>
            <a:pathLst>
              <a:path w="3969296" h="7040880">
                <a:moveTo>
                  <a:pt x="0" y="0"/>
                </a:moveTo>
                <a:lnTo>
                  <a:pt x="3969296" y="0"/>
                </a:lnTo>
                <a:lnTo>
                  <a:pt x="3969296" y="7040880"/>
                </a:lnTo>
                <a:lnTo>
                  <a:pt x="0" y="7040880"/>
                </a:lnTo>
                <a:lnTo>
                  <a:pt x="0" y="0"/>
                </a:lnTo>
                <a:close/>
              </a:path>
            </a:pathLst>
          </a:custGeom>
          <a:blipFill>
            <a:blip r:embed="rId11"/>
            <a:stretch>
              <a:fillRect/>
            </a:stretch>
          </a:blipFill>
        </p:spPr>
      </p:sp>
      <p:sp>
        <p:nvSpPr>
          <p:cNvPr id="15" name="Freeform 15"/>
          <p:cNvSpPr/>
          <p:nvPr/>
        </p:nvSpPr>
        <p:spPr>
          <a:xfrm>
            <a:off x="5225271" y="133021"/>
            <a:ext cx="3256354" cy="2420556"/>
          </a:xfrm>
          <a:custGeom>
            <a:avLst/>
            <a:gdLst/>
            <a:ahLst/>
            <a:cxnLst/>
            <a:rect l="l" t="t" r="r" b="b"/>
            <a:pathLst>
              <a:path w="3256354" h="2420556">
                <a:moveTo>
                  <a:pt x="0" y="0"/>
                </a:moveTo>
                <a:lnTo>
                  <a:pt x="3256354" y="0"/>
                </a:lnTo>
                <a:lnTo>
                  <a:pt x="3256354" y="2420556"/>
                </a:lnTo>
                <a:lnTo>
                  <a:pt x="0" y="2420556"/>
                </a:lnTo>
                <a:lnTo>
                  <a:pt x="0" y="0"/>
                </a:lnTo>
                <a:close/>
              </a:path>
            </a:pathLst>
          </a:custGeom>
          <a:blipFill>
            <a:blip r:embed="rId12"/>
            <a:stretch>
              <a:fillRect/>
            </a:stretch>
          </a:blipFill>
        </p:spPr>
      </p:sp>
      <p:pic>
        <p:nvPicPr>
          <p:cNvPr id="17" name="Picture 16"/>
          <p:cNvPicPr>
            <a:picLocks noChangeAspect="1"/>
          </p:cNvPicPr>
          <p:nvPr/>
        </p:nvPicPr>
        <p:blipFill>
          <a:blip r:embed="rId13"/>
          <a:stretch>
            <a:fillRect/>
          </a:stretch>
        </p:blipFill>
        <p:spPr>
          <a:xfrm>
            <a:off x="6531412" y="2582312"/>
            <a:ext cx="6761050" cy="4407790"/>
          </a:xfrm>
          <a:prstGeom prst="rect">
            <a:avLst/>
          </a:prstGeom>
        </p:spPr>
      </p:pic>
    </p:spTree>
    <p:extLst>
      <p:ext uri="{BB962C8B-B14F-4D97-AF65-F5344CB8AC3E}">
        <p14:creationId xmlns:p14="http://schemas.microsoft.com/office/powerpoint/2010/main" val="76960954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randombar(horizontal)">
                                      <p:cBhvr>
                                        <p:cTn id="7"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82</TotalTime>
  <Words>1134</Words>
  <Application>Microsoft Office PowerPoint</Application>
  <PresentationFormat>Custom</PresentationFormat>
  <Paragraphs>51</Paragraphs>
  <Slides>19</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19</vt:i4>
      </vt:variant>
    </vt:vector>
  </HeadingPairs>
  <TitlesOfParts>
    <vt:vector size="27" baseType="lpstr">
      <vt:lpstr>Arial</vt:lpstr>
      <vt:lpstr>SVN-Newton</vt:lpstr>
      <vt:lpstr>Times New Roman</vt:lpstr>
      <vt:lpstr>Open Sans</vt:lpstr>
      <vt:lpstr>#9Slide07 HoneyCream</vt:lpstr>
      <vt:lpstr>#9Slide05 Dancing Script</vt:lpstr>
      <vt:lpstr>Calibri</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Bright Illustrative Happy Chinese New Year Greeting Facebook Cover</dc:title>
  <cp:lastModifiedBy>Windows User</cp:lastModifiedBy>
  <cp:revision>13</cp:revision>
  <dcterms:created xsi:type="dcterms:W3CDTF">2006-08-16T00:00:00Z</dcterms:created>
  <dcterms:modified xsi:type="dcterms:W3CDTF">2024-02-02T05:20:01Z</dcterms:modified>
  <dc:identifier>DAF4XstLeRQ</dc:identifier>
</cp:coreProperties>
</file>