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65" r:id="rId5"/>
    <p:sldId id="271" r:id="rId6"/>
    <p:sldId id="258" r:id="rId7"/>
    <p:sldId id="259" r:id="rId8"/>
    <p:sldId id="260" r:id="rId9"/>
    <p:sldId id="266" r:id="rId10"/>
    <p:sldId id="268" r:id="rId11"/>
    <p:sldId id="267" r:id="rId12"/>
    <p:sldId id="261" r:id="rId13"/>
    <p:sldId id="272" r:id="rId14"/>
    <p:sldId id="264" r:id="rId15"/>
    <p:sldId id="270" r:id="rId16"/>
    <p:sldId id="273" r:id="rId17"/>
  </p:sldIdLst>
  <p:sldSz cx="18288000" cy="10287000"/>
  <p:notesSz cx="6858000" cy="9144000"/>
  <p:embeddedFontLst>
    <p:embeddedFont>
      <p:font typeface="Garet Ultra-Bold" panose="020B0604020202020204" charset="0"/>
      <p:regular r:id="rId18"/>
    </p:embeddedFont>
    <p:embeddedFont>
      <p:font typeface="SVN-SAF" panose="02040603050506020204" pitchFamily="18" charset="0"/>
      <p:regular r:id="rId19"/>
    </p:embeddedFont>
    <p:embeddedFont>
      <p:font typeface="SVN-Adam Gorry" panose="02040603050506020204" pitchFamily="18" charset="0"/>
      <p:regular r:id="rId20"/>
    </p:embeddedFont>
    <p:embeddedFont>
      <p:font typeface="SVN-Newton" panose="02040603050506020204" pitchFamily="18" charset="0"/>
      <p:regular r:id="rId21"/>
    </p:embeddedFont>
    <p:embeddedFont>
      <p:font typeface="Calibri" panose="020F0502020204030204" pitchFamily="34" charset="0"/>
      <p:regular r:id="rId22"/>
      <p:bold r:id="rId23"/>
      <p:italic r:id="rId24"/>
      <p:boldItalic r:id="rId25"/>
    </p:embeddedFont>
    <p:embeddedFont>
      <p:font typeface="#9Slide07 HoneyCream" pitchFamily="2" charset="0"/>
      <p:regular r:id="rId26"/>
    </p:embeddedFont>
    <p:embeddedFont>
      <p:font typeface="SVN-Hole Hearted" panose="020B0A06020104020203"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53" y="2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4"/>
            <a:ext cx="7332660" cy="995795"/>
          </a:xfrm>
          <a:prstGeom prst="rect">
            <a:avLst/>
          </a:prstGeom>
        </p:spPr>
        <p:txBody>
          <a:bodyPr/>
          <a:lstStyle/>
          <a:p>
            <a:pPr defTabSz="2493843"/>
            <a:fld id="{1D8BD707-D9CF-40AE-B4C6-C98DA3205C09}" type="datetimeFigureOut">
              <a:rPr lang="en-US" sz="4909" smtClean="0">
                <a:solidFill>
                  <a:prstClr val="black"/>
                </a:solidFill>
              </a:rPr>
              <a:pPr defTabSz="2493843"/>
              <a:t>12/5/2023</a:t>
            </a:fld>
            <a:endParaRPr lang="en-US" sz="4909">
              <a:solidFill>
                <a:prstClr val="black"/>
              </a:solidFill>
            </a:endParaRPr>
          </a:p>
        </p:txBody>
      </p:sp>
      <p:sp>
        <p:nvSpPr>
          <p:cNvPr id="3" name="Footer Placeholder 2"/>
          <p:cNvSpPr>
            <a:spLocks noGrp="1"/>
          </p:cNvSpPr>
          <p:nvPr>
            <p:ph type="ftr" sz="quarter" idx="11"/>
          </p:nvPr>
        </p:nvSpPr>
        <p:spPr>
          <a:xfrm>
            <a:off x="10737108" y="17335504"/>
            <a:ext cx="9951466" cy="995795"/>
          </a:xfrm>
          <a:prstGeom prst="rect">
            <a:avLst/>
          </a:prstGeom>
        </p:spPr>
        <p:txBody>
          <a:bodyPr/>
          <a:lstStyle/>
          <a:p>
            <a:pPr defTabSz="2493843"/>
            <a:endParaRPr lang="en-US" sz="4909">
              <a:solidFill>
                <a:prstClr val="black"/>
              </a:solidFill>
            </a:endParaRPr>
          </a:p>
        </p:txBody>
      </p:sp>
      <p:sp>
        <p:nvSpPr>
          <p:cNvPr id="4" name="Slide Number Placeholder 3"/>
          <p:cNvSpPr>
            <a:spLocks noGrp="1"/>
          </p:cNvSpPr>
          <p:nvPr>
            <p:ph type="sldNum" sz="quarter" idx="12"/>
          </p:nvPr>
        </p:nvSpPr>
        <p:spPr>
          <a:xfrm>
            <a:off x="22521736" y="17335504"/>
            <a:ext cx="7332660" cy="995795"/>
          </a:xfrm>
          <a:prstGeom prst="rect">
            <a:avLst/>
          </a:prstGeom>
        </p:spPr>
        <p:txBody>
          <a:bodyPr/>
          <a:lstStyle/>
          <a:p>
            <a:pPr defTabSz="2493843"/>
            <a:fld id="{B6F15528-21DE-4FAA-801E-634DDDAF4B2B}" type="slidenum">
              <a:rPr lang="en-US" sz="4909" smtClean="0">
                <a:solidFill>
                  <a:prstClr val="black"/>
                </a:solidFill>
              </a:rPr>
              <a:pPr defTabSz="2493843"/>
              <a:t>‹#›</a:t>
            </a:fld>
            <a:endParaRPr lang="en-US" sz="4909">
              <a:solidFill>
                <a:prstClr val="black"/>
              </a:solidFill>
            </a:endParaRPr>
          </a:p>
        </p:txBody>
      </p:sp>
    </p:spTree>
    <p:extLst>
      <p:ext uri="{BB962C8B-B14F-4D97-AF65-F5344CB8AC3E}">
        <p14:creationId xmlns:p14="http://schemas.microsoft.com/office/powerpoint/2010/main" val="25493390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Tree>
    <p:extLst>
      <p:ext uri="{BB962C8B-B14F-4D97-AF65-F5344CB8AC3E}">
        <p14:creationId xmlns:p14="http://schemas.microsoft.com/office/powerpoint/2010/main" val="2505033436"/>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1" indent="-935191"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6"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4" indent="-623461"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5"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4pPr>
      <a:lvl5pPr marL="5611147"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5pPr>
      <a:lvl6pPr marL="6858069"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6pPr>
      <a:lvl7pPr marL="8104990"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7pPr>
      <a:lvl8pPr marL="9351912"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8pPr>
      <a:lvl9pPr marL="10598833"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4" Type="http://schemas.openxmlformats.org/officeDocument/2006/relationships/image" Target="../media/image32.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svg"/><Relationship Id="rId7" Type="http://schemas.openxmlformats.org/officeDocument/2006/relationships/image" Target="../media/image3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5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6.svg"/><Relationship Id="rId4" Type="http://schemas.openxmlformats.org/officeDocument/2006/relationships/image" Target="../media/image39.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6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62.svg"/><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6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svg"/><Relationship Id="rId4" Type="http://schemas.openxmlformats.org/officeDocument/2006/relationships/image" Target="../media/image1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 Id="rId9" Type="http://schemas.openxmlformats.org/officeDocument/2006/relationships/image" Target="../media/image66.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1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9.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0.sv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19" y="-110801"/>
            <a:ext cx="2755779" cy="2755779"/>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2"/>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par>
                                <p:cTn id="44" presetID="14"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smtClean="0">
                <a:solidFill>
                  <a:schemeClr val="bg1"/>
                </a:solidFill>
                <a:latin typeface="Garet Ultra-Bold"/>
              </a:rPr>
              <a:t>Tìm</a:t>
            </a:r>
            <a:r>
              <a:rPr lang="en-US" sz="4616" dirty="0" smtClean="0">
                <a:solidFill>
                  <a:schemeClr val="bg1"/>
                </a:solidFill>
                <a:latin typeface="Garet Ultra-Bold"/>
              </a:rPr>
              <a:t> </a:t>
            </a:r>
            <a:r>
              <a:rPr lang="en-US" sz="4616" dirty="0">
                <a:solidFill>
                  <a:schemeClr val="bg1"/>
                </a:solidFill>
                <a:latin typeface="Garet Ultra-Bold"/>
              </a:rPr>
              <a:t>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smtClean="0">
                <a:solidFill>
                  <a:srgbClr val="8B414B"/>
                </a:solidFill>
                <a:latin typeface="SVN-Adam Gorry" panose="02040603050506020204" pitchFamily="18" charset="0"/>
              </a:rPr>
              <a:t>2.</a:t>
            </a:r>
            <a:endParaRPr lang="en-US" sz="8000" dirty="0">
              <a:solidFill>
                <a:srgbClr val="8B414B"/>
              </a:solidFill>
              <a:latin typeface="SVN-Adam Gorry" panose="02040603050506020204" pitchFamily="18" charset="0"/>
            </a:endParaRP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solidFill>
                  <a:schemeClr val="tx1">
                    <a:lumMod val="95000"/>
                    <a:lumOff val="5000"/>
                  </a:schemeClr>
                </a:solidFill>
              </a:rPr>
              <a:t>Mở</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lumMod val="95000"/>
                    <a:lumOff val="5000"/>
                  </a:schemeClr>
                </a:solidFill>
              </a:rPr>
              <a:t>Giới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thiệu</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người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gần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gũi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thân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thiết</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mà</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em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muốn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bày</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tỏ</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xúc</a:t>
            </a:r>
            <a:r>
              <a:rPr lang="en-US" sz="3600" dirty="0" smtClean="0">
                <a:solidFill>
                  <a:schemeClr val="tx1">
                    <a:lumMod val="95000"/>
                    <a:lumOff val="5000"/>
                  </a:schemeClr>
                </a:solidFill>
              </a:rPr>
              <a:t>.</a:t>
            </a:r>
            <a:endParaRPr lang="en-US" sz="3600" dirty="0">
              <a:solidFill>
                <a:schemeClr val="tx1">
                  <a:lumMod val="95000"/>
                  <a:lumOff val="5000"/>
                </a:schemeClr>
              </a:solidFill>
            </a:endParaRP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solidFill>
                  <a:schemeClr val="tx1">
                    <a:lumMod val="95000"/>
                    <a:lumOff val="5000"/>
                  </a:schemeClr>
                </a:solidFill>
              </a:rPr>
              <a:t>Triển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Nêu</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những</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điều</a:t>
            </a:r>
            <a:r>
              <a:rPr lang="en-US" sz="3600" b="1" i="1" dirty="0" smtClean="0">
                <a:solidFill>
                  <a:schemeClr val="tx1">
                    <a:lumMod val="95000"/>
                    <a:lumOff val="5000"/>
                  </a:schemeClr>
                </a:solidFill>
              </a:rPr>
              <a:t> ở </a:t>
            </a:r>
            <a:r>
              <a:rPr lang="en-US" sz="3600" b="1" i="1" dirty="0" err="1" smtClean="0">
                <a:solidFill>
                  <a:schemeClr val="tx1">
                    <a:lumMod val="95000"/>
                    <a:lumOff val="5000"/>
                  </a:schemeClr>
                </a:solidFill>
              </a:rPr>
              <a:t>người</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đó</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làm</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em</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xúc</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động</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Ví</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dụ</a:t>
            </a:r>
            <a:r>
              <a:rPr lang="en-US" sz="3600" b="1" i="1" dirty="0" smtClean="0">
                <a:solidFill>
                  <a:schemeClr val="tx1">
                    <a:lumMod val="95000"/>
                    <a:lumOff val="5000"/>
                  </a:schemeClr>
                </a:solidFill>
              </a:rPr>
              <a:t>:</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Cử</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chỉ</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lời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nói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suy</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nghĩ</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việc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làm</a:t>
            </a:r>
            <a:r>
              <a:rPr lang="en-US" sz="3600" dirty="0" smtClean="0">
                <a:solidFill>
                  <a:schemeClr val="tx1">
                    <a:lumMod val="95000"/>
                    <a:lumOff val="5000"/>
                  </a:schemeClr>
                </a:solidFill>
              </a:rPr>
              <a:t>,…</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Những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kỉ</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niệm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giữa</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em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và</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người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đó</a:t>
            </a:r>
            <a:r>
              <a:rPr lang="en-US" sz="3600" dirty="0" smtClean="0">
                <a:solidFill>
                  <a:schemeClr val="tx1">
                    <a:lumMod val="95000"/>
                    <a:lumOff val="5000"/>
                  </a:schemeClr>
                </a:solidFill>
              </a:rPr>
              <a:t>.</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của</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người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đó</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dành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cho</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em</a:t>
            </a:r>
            <a:r>
              <a:rPr lang="en-US" sz="3600" dirty="0" smtClean="0">
                <a:solidFill>
                  <a:schemeClr val="tx1">
                    <a:lumMod val="95000"/>
                    <a:lumOff val="5000"/>
                  </a:schemeClr>
                </a:solidFill>
              </a:rPr>
              <a:t>.</a:t>
            </a:r>
          </a:p>
          <a:p>
            <a:pPr marL="285750" indent="-285750">
              <a:buFontTx/>
              <a:buChar char="-"/>
            </a:pPr>
            <a:r>
              <a:rPr lang="en-US" sz="3600" b="1" i="1" dirty="0" err="1" smtClean="0">
                <a:solidFill>
                  <a:schemeClr val="tx1">
                    <a:lumMod val="95000"/>
                    <a:lumOff val="5000"/>
                  </a:schemeClr>
                </a:solidFill>
              </a:rPr>
              <a:t>Nêu</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rõ</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tình</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cảm</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cảm</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xúc</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của</a:t>
            </a:r>
            <a:r>
              <a:rPr lang="en-US" sz="3600" b="1" i="1" dirty="0" smtClean="0">
                <a:solidFill>
                  <a:schemeClr val="tx1">
                    <a:lumMod val="95000"/>
                    <a:lumOff val="5000"/>
                  </a:schemeClr>
                </a:solidFill>
              </a:rPr>
              <a:t> </a:t>
            </a:r>
            <a:r>
              <a:rPr lang="en-US" sz="3600" b="1" i="1" dirty="0" err="1" smtClean="0">
                <a:solidFill>
                  <a:schemeClr val="tx1">
                    <a:lumMod val="95000"/>
                    <a:lumOff val="5000"/>
                  </a:schemeClr>
                </a:solidFill>
              </a:rPr>
              <a:t>em</a:t>
            </a:r>
            <a:r>
              <a:rPr lang="en-US" sz="3600" b="1" i="1" dirty="0" smtClean="0">
                <a:solidFill>
                  <a:schemeClr val="tx1">
                    <a:lumMod val="95000"/>
                    <a:lumOff val="5000"/>
                  </a:schemeClr>
                </a:solidFill>
              </a:rPr>
              <a:t>:</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Dùng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từ</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ngữ</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trực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tiếp</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thể</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hiện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xúc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yêu</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quý</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khâm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phục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trân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trọng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ngưỡng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mộ</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nhớ</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mong</a:t>
            </a:r>
            <a:r>
              <a:rPr lang="en-US" sz="3600" dirty="0" smtClean="0">
                <a:solidFill>
                  <a:schemeClr val="tx1">
                    <a:lumMod val="95000"/>
                    <a:lumOff val="5000"/>
                  </a:schemeClr>
                </a:solidFill>
              </a:rPr>
              <a:t>,…)</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Nêu</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suy</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nghĩ</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việc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làm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thể</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hiện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xúc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cách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giúp</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đỡ</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luôn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nghĩ</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đến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cố</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gắng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học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theo</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kể</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về</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người</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đó</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cho</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bạn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bè</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nghe</a:t>
            </a:r>
            <a:r>
              <a:rPr lang="en-US" sz="3600" dirty="0" smtClean="0">
                <a:solidFill>
                  <a:schemeClr val="tx1">
                    <a:lumMod val="95000"/>
                    <a:lumOff val="5000"/>
                  </a:schemeClr>
                </a:solidFill>
              </a:rPr>
              <a:t>,…)</a:t>
            </a:r>
            <a:endParaRPr lang="en-US" sz="3600" dirty="0">
              <a:solidFill>
                <a:schemeClr val="tx1">
                  <a:lumMod val="95000"/>
                  <a:lumOff val="5000"/>
                </a:schemeClr>
              </a:solidFill>
            </a:endParaRP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solidFill>
                  <a:schemeClr val="tx1">
                    <a:lumMod val="95000"/>
                    <a:lumOff val="5000"/>
                  </a:schemeClr>
                </a:solidFill>
              </a:rPr>
              <a:t>Kết</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lumMod val="95000"/>
                    <a:lumOff val="5000"/>
                  </a:schemeClr>
                </a:solidFill>
              </a:rPr>
              <a:t>Khẳng</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định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tình</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cảm</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xúc</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của</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em</a:t>
            </a:r>
            <a:r>
              <a:rPr lang="en-US" sz="3600" dirty="0" smtClean="0">
                <a:solidFill>
                  <a:schemeClr val="tx1">
                    <a:lumMod val="95000"/>
                    <a:lumOff val="5000"/>
                  </a:schemeClr>
                </a:solidFill>
              </a:rPr>
              <a:t>.</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smtClean="0">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smtClean="0">
                <a:solidFill>
                  <a:srgbClr val="2F3936"/>
                </a:solidFill>
                <a:latin typeface="Calibri" panose="020F0502020204030204" pitchFamily="34" charset="0"/>
                <a:ea typeface="Calibri" panose="020F0502020204030204" pitchFamily="34" charset="0"/>
                <a:cs typeface="Calibri" panose="020F0502020204030204" pitchFamily="34" charset="0"/>
              </a:rPr>
              <a:t> </a:t>
            </a:r>
            <a:endPar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endParaRP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smtClean="0">
                <a:solidFill>
                  <a:srgbClr val="2F3936"/>
                </a:solidFill>
              </a:rPr>
              <a:t>Nhận</a:t>
            </a:r>
            <a:r>
              <a:rPr lang="en-US" sz="4000" dirty="0" smtClean="0">
                <a:solidFill>
                  <a:srgbClr val="2F3936"/>
                </a:solidFill>
              </a:rPr>
              <a:t> </a:t>
            </a:r>
            <a:r>
              <a:rPr lang="en-US" sz="4000" dirty="0" err="1" smtClean="0">
                <a:solidFill>
                  <a:srgbClr val="2F3936"/>
                </a:solidFill>
              </a:rPr>
              <a:t>xét</a:t>
            </a:r>
            <a:r>
              <a:rPr lang="en-US" sz="4000" dirty="0" smtClean="0">
                <a:solidFill>
                  <a:srgbClr val="2F3936"/>
                </a:solidFill>
              </a:rPr>
              <a:t> </a:t>
            </a:r>
            <a:r>
              <a:rPr lang="en-US" sz="4000" dirty="0" err="1" smtClean="0">
                <a:solidFill>
                  <a:srgbClr val="2F3936"/>
                </a:solidFill>
              </a:rPr>
              <a:t>các</a:t>
            </a:r>
            <a:r>
              <a:rPr lang="en-US" sz="4000" dirty="0" smtClean="0">
                <a:solidFill>
                  <a:srgbClr val="2F3936"/>
                </a:solidFill>
              </a:rPr>
              <a:t> ý </a:t>
            </a:r>
            <a:r>
              <a:rPr lang="en-US" sz="4000" dirty="0" err="1" smtClean="0">
                <a:solidFill>
                  <a:srgbClr val="2F3936"/>
                </a:solidFill>
              </a:rPr>
              <a:t>bạn</a:t>
            </a:r>
            <a:r>
              <a:rPr lang="en-US" sz="4000" dirty="0" smtClean="0">
                <a:solidFill>
                  <a:srgbClr val="2F3936"/>
                </a:solidFill>
              </a:rPr>
              <a:t> </a:t>
            </a:r>
            <a:r>
              <a:rPr lang="en-US" sz="4000" dirty="0" err="1" smtClean="0">
                <a:solidFill>
                  <a:srgbClr val="2F3936"/>
                </a:solidFill>
              </a:rPr>
              <a:t>đã</a:t>
            </a:r>
            <a:r>
              <a:rPr lang="en-US" sz="4000" dirty="0" smtClean="0">
                <a:solidFill>
                  <a:srgbClr val="2F3936"/>
                </a:solidFill>
              </a:rPr>
              <a:t> </a:t>
            </a:r>
            <a:r>
              <a:rPr lang="en-US" sz="4000" dirty="0" err="1" smtClean="0">
                <a:solidFill>
                  <a:srgbClr val="2F3936"/>
                </a:solidFill>
              </a:rPr>
              <a:t>tìm</a:t>
            </a:r>
            <a:r>
              <a:rPr lang="en-US" sz="4000" dirty="0" smtClean="0">
                <a:solidFill>
                  <a:srgbClr val="2F3936"/>
                </a:solidFill>
              </a:rPr>
              <a:t>:</a:t>
            </a:r>
          </a:p>
          <a:p>
            <a:pPr lvl="0" algn="just">
              <a:lnSpc>
                <a:spcPts val="6047"/>
              </a:lnSpc>
              <a:spcBef>
                <a:spcPct val="0"/>
              </a:spcBef>
            </a:pPr>
            <a:r>
              <a:rPr lang="en-US" sz="4000" dirty="0" smtClean="0">
                <a:solidFill>
                  <a:srgbClr val="2F3936"/>
                </a:solidFill>
              </a:rPr>
              <a:t>+ </a:t>
            </a:r>
            <a:r>
              <a:rPr lang="en-US" sz="4000" dirty="0" err="1" smtClean="0">
                <a:solidFill>
                  <a:srgbClr val="2F3936"/>
                </a:solidFill>
              </a:rPr>
              <a:t>Các</a:t>
            </a:r>
            <a:r>
              <a:rPr lang="en-US" sz="4000" dirty="0" smtClean="0">
                <a:solidFill>
                  <a:srgbClr val="2F3936"/>
                </a:solidFill>
              </a:rPr>
              <a:t> chi </a:t>
            </a:r>
            <a:r>
              <a:rPr lang="en-US" sz="4000" dirty="0" err="1" smtClean="0">
                <a:solidFill>
                  <a:srgbClr val="2F3936"/>
                </a:solidFill>
              </a:rPr>
              <a:t>tiết</a:t>
            </a:r>
            <a:r>
              <a:rPr lang="en-US" sz="4000" dirty="0" smtClean="0">
                <a:solidFill>
                  <a:srgbClr val="2F3936"/>
                </a:solidFill>
              </a:rPr>
              <a:t> </a:t>
            </a:r>
            <a:r>
              <a:rPr lang="en-US" sz="4000" dirty="0" err="1" smtClean="0">
                <a:solidFill>
                  <a:srgbClr val="2F3936"/>
                </a:solidFill>
              </a:rPr>
              <a:t>về</a:t>
            </a:r>
            <a:r>
              <a:rPr lang="en-US" sz="4000" dirty="0" smtClean="0">
                <a:solidFill>
                  <a:srgbClr val="2F3936"/>
                </a:solidFill>
              </a:rPr>
              <a:t> </a:t>
            </a:r>
            <a:r>
              <a:rPr lang="en-US" sz="4000" dirty="0" err="1" smtClean="0">
                <a:solidFill>
                  <a:srgbClr val="2F3936"/>
                </a:solidFill>
              </a:rPr>
              <a:t>người</a:t>
            </a:r>
            <a:r>
              <a:rPr lang="en-US" sz="4000" dirty="0" smtClean="0">
                <a:solidFill>
                  <a:srgbClr val="2F3936"/>
                </a:solidFill>
              </a:rPr>
              <a:t> </a:t>
            </a:r>
            <a:r>
              <a:rPr lang="en-US" sz="4000" dirty="0" err="1" smtClean="0">
                <a:solidFill>
                  <a:srgbClr val="2F3936"/>
                </a:solidFill>
              </a:rPr>
              <a:t>gần</a:t>
            </a:r>
            <a:r>
              <a:rPr lang="en-US" sz="4000" dirty="0" smtClean="0">
                <a:solidFill>
                  <a:srgbClr val="2F3936"/>
                </a:solidFill>
              </a:rPr>
              <a:t> </a:t>
            </a:r>
            <a:r>
              <a:rPr lang="en-US" sz="4000" dirty="0" err="1" smtClean="0">
                <a:solidFill>
                  <a:srgbClr val="2F3936"/>
                </a:solidFill>
              </a:rPr>
              <a:t>gũi</a:t>
            </a:r>
            <a:r>
              <a:rPr lang="en-US" sz="4000" dirty="0" smtClean="0">
                <a:solidFill>
                  <a:srgbClr val="2F3936"/>
                </a:solidFill>
              </a:rPr>
              <a:t>, </a:t>
            </a:r>
            <a:r>
              <a:rPr lang="en-US" sz="4000" dirty="0" err="1" smtClean="0">
                <a:solidFill>
                  <a:srgbClr val="2F3936"/>
                </a:solidFill>
              </a:rPr>
              <a:t>thân</a:t>
            </a:r>
            <a:r>
              <a:rPr lang="en-US" sz="4000" dirty="0" smtClean="0">
                <a:solidFill>
                  <a:srgbClr val="2F3936"/>
                </a:solidFill>
              </a:rPr>
              <a:t> </a:t>
            </a:r>
            <a:r>
              <a:rPr lang="en-US" sz="4000" dirty="0" err="1" smtClean="0">
                <a:solidFill>
                  <a:srgbClr val="2F3936"/>
                </a:solidFill>
              </a:rPr>
              <a:t>thiệt</a:t>
            </a:r>
            <a:r>
              <a:rPr lang="en-US" sz="4000" dirty="0" smtClean="0">
                <a:solidFill>
                  <a:srgbClr val="2F3936"/>
                </a:solidFill>
              </a:rPr>
              <a:t> </a:t>
            </a:r>
            <a:r>
              <a:rPr lang="en-US" sz="4000" dirty="0" err="1" smtClean="0">
                <a:solidFill>
                  <a:srgbClr val="2F3936"/>
                </a:solidFill>
              </a:rPr>
              <a:t>có</a:t>
            </a:r>
            <a:r>
              <a:rPr lang="en-US" sz="4000" dirty="0" smtClean="0">
                <a:solidFill>
                  <a:srgbClr val="2F3936"/>
                </a:solidFill>
              </a:rPr>
              <a:t> </a:t>
            </a:r>
            <a:r>
              <a:rPr lang="en-US" sz="4000" dirty="0" err="1" smtClean="0">
                <a:solidFill>
                  <a:srgbClr val="2F3936"/>
                </a:solidFill>
              </a:rPr>
              <a:t>thật</a:t>
            </a:r>
            <a:r>
              <a:rPr lang="en-US" sz="4000" dirty="0" smtClean="0">
                <a:solidFill>
                  <a:srgbClr val="2F3936"/>
                </a:solidFill>
              </a:rPr>
              <a:t> </a:t>
            </a:r>
            <a:r>
              <a:rPr lang="en-US" sz="4000" dirty="0" err="1" smtClean="0">
                <a:solidFill>
                  <a:srgbClr val="2F3936"/>
                </a:solidFill>
              </a:rPr>
              <a:t>sự</a:t>
            </a:r>
            <a:r>
              <a:rPr lang="en-US" sz="4000" dirty="0" smtClean="0">
                <a:solidFill>
                  <a:srgbClr val="2F3936"/>
                </a:solidFill>
              </a:rPr>
              <a:t> </a:t>
            </a:r>
            <a:r>
              <a:rPr lang="en-US" sz="4000" dirty="0" err="1" smtClean="0">
                <a:solidFill>
                  <a:srgbClr val="2F3936"/>
                </a:solidFill>
              </a:rPr>
              <a:t>nổi</a:t>
            </a:r>
            <a:r>
              <a:rPr lang="en-US" sz="4000" dirty="0" smtClean="0">
                <a:solidFill>
                  <a:srgbClr val="2F3936"/>
                </a:solidFill>
              </a:rPr>
              <a:t> </a:t>
            </a:r>
            <a:r>
              <a:rPr lang="en-US" sz="4000" dirty="0" err="1" smtClean="0">
                <a:solidFill>
                  <a:srgbClr val="2F3936"/>
                </a:solidFill>
              </a:rPr>
              <a:t>bật</a:t>
            </a:r>
            <a:r>
              <a:rPr lang="en-US" sz="4000" dirty="0" smtClean="0">
                <a:solidFill>
                  <a:srgbClr val="2F3936"/>
                </a:solidFill>
              </a:rPr>
              <a:t> </a:t>
            </a:r>
            <a:r>
              <a:rPr lang="en-US" sz="4000" dirty="0" err="1" smtClean="0">
                <a:solidFill>
                  <a:srgbClr val="2F3936"/>
                </a:solidFill>
              </a:rPr>
              <a:t>và</a:t>
            </a:r>
            <a:r>
              <a:rPr lang="en-US" sz="4000" dirty="0" smtClean="0">
                <a:solidFill>
                  <a:srgbClr val="2F3936"/>
                </a:solidFill>
              </a:rPr>
              <a:t> </a:t>
            </a:r>
            <a:r>
              <a:rPr lang="en-US" sz="4000" dirty="0" err="1" smtClean="0">
                <a:solidFill>
                  <a:srgbClr val="2F3936"/>
                </a:solidFill>
              </a:rPr>
              <a:t>gây</a:t>
            </a:r>
            <a:r>
              <a:rPr lang="en-US" sz="4000" dirty="0" smtClean="0">
                <a:solidFill>
                  <a:srgbClr val="2F3936"/>
                </a:solidFill>
              </a:rPr>
              <a:t> </a:t>
            </a:r>
            <a:r>
              <a:rPr lang="en-US" sz="4000" dirty="0" err="1" smtClean="0">
                <a:solidFill>
                  <a:srgbClr val="2F3936"/>
                </a:solidFill>
              </a:rPr>
              <a:t>xúc</a:t>
            </a:r>
            <a:r>
              <a:rPr lang="en-US" sz="4000" dirty="0" smtClean="0">
                <a:solidFill>
                  <a:srgbClr val="2F3936"/>
                </a:solidFill>
              </a:rPr>
              <a:t> </a:t>
            </a:r>
            <a:r>
              <a:rPr lang="en-US" sz="4000" dirty="0" err="1" smtClean="0">
                <a:solidFill>
                  <a:srgbClr val="2F3936"/>
                </a:solidFill>
              </a:rPr>
              <a:t>động</a:t>
            </a:r>
            <a:r>
              <a:rPr lang="en-US" sz="4000" dirty="0" smtClean="0">
                <a:solidFill>
                  <a:srgbClr val="2F3936"/>
                </a:solidFill>
              </a:rPr>
              <a:t> </a:t>
            </a:r>
            <a:r>
              <a:rPr lang="en-US" sz="4000" dirty="0" err="1" smtClean="0">
                <a:solidFill>
                  <a:srgbClr val="2F3936"/>
                </a:solidFill>
              </a:rPr>
              <a:t>không</a:t>
            </a:r>
            <a:r>
              <a:rPr lang="en-US" sz="4000" dirty="0" smtClean="0">
                <a:solidFill>
                  <a:srgbClr val="2F3936"/>
                </a:solidFill>
              </a:rPr>
              <a:t>? </a:t>
            </a:r>
            <a:r>
              <a:rPr lang="en-US" sz="4000" dirty="0" err="1" smtClean="0">
                <a:solidFill>
                  <a:srgbClr val="2F3936"/>
                </a:solidFill>
              </a:rPr>
              <a:t>Nên</a:t>
            </a:r>
            <a:r>
              <a:rPr lang="en-US" sz="4000" dirty="0" smtClean="0">
                <a:solidFill>
                  <a:srgbClr val="2F3936"/>
                </a:solidFill>
              </a:rPr>
              <a:t> </a:t>
            </a:r>
            <a:r>
              <a:rPr lang="en-US" sz="4000" dirty="0" err="1" smtClean="0">
                <a:solidFill>
                  <a:srgbClr val="2F3936"/>
                </a:solidFill>
              </a:rPr>
              <a:t>bổ</a:t>
            </a:r>
            <a:r>
              <a:rPr lang="en-US" sz="4000" dirty="0" smtClean="0">
                <a:solidFill>
                  <a:srgbClr val="2F3936"/>
                </a:solidFill>
              </a:rPr>
              <a:t> sung hay </a:t>
            </a:r>
            <a:r>
              <a:rPr lang="en-US" sz="4000" dirty="0" err="1" smtClean="0">
                <a:solidFill>
                  <a:srgbClr val="2F3936"/>
                </a:solidFill>
              </a:rPr>
              <a:t>lược</a:t>
            </a:r>
            <a:r>
              <a:rPr lang="en-US" sz="4000" dirty="0" smtClean="0">
                <a:solidFill>
                  <a:srgbClr val="2F3936"/>
                </a:solidFill>
              </a:rPr>
              <a:t> </a:t>
            </a:r>
            <a:r>
              <a:rPr lang="en-US" sz="4000" dirty="0" err="1" smtClean="0">
                <a:solidFill>
                  <a:srgbClr val="2F3936"/>
                </a:solidFill>
              </a:rPr>
              <a:t>bỏ</a:t>
            </a:r>
            <a:r>
              <a:rPr lang="en-US" sz="4000" dirty="0" smtClean="0">
                <a:solidFill>
                  <a:srgbClr val="2F3936"/>
                </a:solidFill>
              </a:rPr>
              <a:t> chi </a:t>
            </a:r>
            <a:r>
              <a:rPr lang="en-US" sz="4000" dirty="0" err="1" smtClean="0">
                <a:solidFill>
                  <a:srgbClr val="2F3936"/>
                </a:solidFill>
              </a:rPr>
              <a:t>tiết</a:t>
            </a:r>
            <a:r>
              <a:rPr lang="en-US" sz="4000" dirty="0" smtClean="0">
                <a:solidFill>
                  <a:srgbClr val="2F3936"/>
                </a:solidFill>
              </a:rPr>
              <a:t> </a:t>
            </a:r>
            <a:r>
              <a:rPr lang="en-US" sz="4000" dirty="0" err="1" smtClean="0">
                <a:solidFill>
                  <a:srgbClr val="2F3936"/>
                </a:solidFill>
              </a:rPr>
              <a:t>nào</a:t>
            </a:r>
            <a:r>
              <a:rPr lang="en-US" sz="4000" dirty="0" smtClean="0">
                <a:solidFill>
                  <a:srgbClr val="2F3936"/>
                </a:solidFill>
              </a:rPr>
              <a:t>?</a:t>
            </a:r>
          </a:p>
          <a:p>
            <a:pPr lvl="0" algn="just">
              <a:lnSpc>
                <a:spcPts val="6047"/>
              </a:lnSpc>
              <a:spcBef>
                <a:spcPct val="0"/>
              </a:spcBef>
            </a:pPr>
            <a:r>
              <a:rPr lang="en-US" sz="4000" dirty="0" smtClean="0">
                <a:solidFill>
                  <a:srgbClr val="2F3936"/>
                </a:solidFill>
              </a:rPr>
              <a:t>+ </a:t>
            </a:r>
            <a:r>
              <a:rPr lang="en-US" sz="4000" dirty="0" err="1" smtClean="0">
                <a:solidFill>
                  <a:srgbClr val="2F3936"/>
                </a:solidFill>
              </a:rPr>
              <a:t>Bạn</a:t>
            </a:r>
            <a:r>
              <a:rPr lang="en-US" sz="4000" dirty="0" smtClean="0">
                <a:solidFill>
                  <a:srgbClr val="2F3936"/>
                </a:solidFill>
              </a:rPr>
              <a:t> </a:t>
            </a:r>
            <a:r>
              <a:rPr lang="en-US" sz="4000" dirty="0" err="1" smtClean="0">
                <a:solidFill>
                  <a:srgbClr val="2F3936"/>
                </a:solidFill>
              </a:rPr>
              <a:t>đã</a:t>
            </a:r>
            <a:r>
              <a:rPr lang="en-US" sz="4000" dirty="0" smtClean="0">
                <a:solidFill>
                  <a:srgbClr val="2F3936"/>
                </a:solidFill>
              </a:rPr>
              <a:t> </a:t>
            </a:r>
            <a:r>
              <a:rPr lang="en-US" sz="4000" dirty="0" err="1" smtClean="0">
                <a:solidFill>
                  <a:srgbClr val="2F3936"/>
                </a:solidFill>
              </a:rPr>
              <a:t>lựa</a:t>
            </a:r>
            <a:r>
              <a:rPr lang="en-US" sz="4000" dirty="0" smtClean="0">
                <a:solidFill>
                  <a:srgbClr val="2F3936"/>
                </a:solidFill>
              </a:rPr>
              <a:t> </a:t>
            </a:r>
            <a:r>
              <a:rPr lang="en-US" sz="4000" dirty="0" err="1" smtClean="0">
                <a:solidFill>
                  <a:srgbClr val="2F3936"/>
                </a:solidFill>
              </a:rPr>
              <a:t>chọn</a:t>
            </a:r>
            <a:r>
              <a:rPr lang="en-US" sz="4000" dirty="0" smtClean="0">
                <a:solidFill>
                  <a:srgbClr val="2F3936"/>
                </a:solidFill>
              </a:rPr>
              <a:t> </a:t>
            </a:r>
            <a:r>
              <a:rPr lang="en-US" sz="4000" dirty="0" err="1" smtClean="0">
                <a:solidFill>
                  <a:srgbClr val="2F3936"/>
                </a:solidFill>
              </a:rPr>
              <a:t>cách</a:t>
            </a:r>
            <a:r>
              <a:rPr lang="en-US" sz="4000" dirty="0" smtClean="0">
                <a:solidFill>
                  <a:srgbClr val="2F3936"/>
                </a:solidFill>
              </a:rPr>
              <a:t> </a:t>
            </a:r>
            <a:r>
              <a:rPr lang="en-US" sz="4000" dirty="0" err="1" smtClean="0">
                <a:solidFill>
                  <a:srgbClr val="2F3936"/>
                </a:solidFill>
              </a:rPr>
              <a:t>biểu</a:t>
            </a:r>
            <a:r>
              <a:rPr lang="en-US" sz="4000" dirty="0" smtClean="0">
                <a:solidFill>
                  <a:srgbClr val="2F3936"/>
                </a:solidFill>
              </a:rPr>
              <a:t> </a:t>
            </a:r>
            <a:r>
              <a:rPr lang="en-US" sz="4000" dirty="0" err="1" smtClean="0">
                <a:solidFill>
                  <a:srgbClr val="2F3936"/>
                </a:solidFill>
              </a:rPr>
              <a:t>lộ</a:t>
            </a:r>
            <a:r>
              <a:rPr lang="en-US" sz="4000" dirty="0" smtClean="0">
                <a:solidFill>
                  <a:srgbClr val="2F3936"/>
                </a:solidFill>
              </a:rPr>
              <a:t> </a:t>
            </a:r>
            <a:r>
              <a:rPr lang="en-US" sz="4000" dirty="0" err="1" smtClean="0">
                <a:solidFill>
                  <a:srgbClr val="2F3936"/>
                </a:solidFill>
              </a:rPr>
              <a:t>tình</a:t>
            </a:r>
            <a:r>
              <a:rPr lang="en-US" sz="4000" dirty="0" smtClean="0">
                <a:solidFill>
                  <a:srgbClr val="2F3936"/>
                </a:solidFill>
              </a:rPr>
              <a:t> </a:t>
            </a:r>
            <a:r>
              <a:rPr lang="en-US" sz="4000" dirty="0" err="1" smtClean="0">
                <a:solidFill>
                  <a:srgbClr val="2F3936"/>
                </a:solidFill>
              </a:rPr>
              <a:t>cảm</a:t>
            </a:r>
            <a:r>
              <a:rPr lang="en-US" sz="4000" dirty="0" smtClean="0">
                <a:solidFill>
                  <a:srgbClr val="2F3936"/>
                </a:solidFill>
              </a:rPr>
              <a:t>, </a:t>
            </a:r>
            <a:r>
              <a:rPr lang="en-US" sz="4000" dirty="0" err="1" smtClean="0">
                <a:solidFill>
                  <a:srgbClr val="2F3936"/>
                </a:solidFill>
              </a:rPr>
              <a:t>cảm</a:t>
            </a:r>
            <a:r>
              <a:rPr lang="en-US" sz="4000" dirty="0" smtClean="0">
                <a:solidFill>
                  <a:srgbClr val="2F3936"/>
                </a:solidFill>
              </a:rPr>
              <a:t> </a:t>
            </a:r>
            <a:r>
              <a:rPr lang="en-US" sz="4000" dirty="0" err="1" smtClean="0">
                <a:solidFill>
                  <a:srgbClr val="2F3936"/>
                </a:solidFill>
              </a:rPr>
              <a:t>xúc</a:t>
            </a:r>
            <a:r>
              <a:rPr lang="en-US" sz="4000" dirty="0" smtClean="0">
                <a:solidFill>
                  <a:srgbClr val="2F3936"/>
                </a:solidFill>
              </a:rPr>
              <a:t> </a:t>
            </a:r>
            <a:r>
              <a:rPr lang="en-US" sz="4000" dirty="0" err="1" smtClean="0">
                <a:solidFill>
                  <a:srgbClr val="2F3936"/>
                </a:solidFill>
              </a:rPr>
              <a:t>như</a:t>
            </a:r>
            <a:r>
              <a:rPr lang="en-US" sz="4000" dirty="0" smtClean="0">
                <a:solidFill>
                  <a:srgbClr val="2F3936"/>
                </a:solidFill>
              </a:rPr>
              <a:t> </a:t>
            </a:r>
            <a:r>
              <a:rPr lang="en-US" sz="4000" dirty="0" err="1" smtClean="0">
                <a:solidFill>
                  <a:srgbClr val="2F3936"/>
                </a:solidFill>
              </a:rPr>
              <a:t>thế</a:t>
            </a:r>
            <a:r>
              <a:rPr lang="en-US" sz="4000" dirty="0" smtClean="0">
                <a:solidFill>
                  <a:srgbClr val="2F3936"/>
                </a:solidFill>
              </a:rPr>
              <a:t> </a:t>
            </a:r>
            <a:r>
              <a:rPr lang="en-US" sz="4000" dirty="0" err="1" smtClean="0">
                <a:solidFill>
                  <a:srgbClr val="2F3936"/>
                </a:solidFill>
              </a:rPr>
              <a:t>nào</a:t>
            </a:r>
            <a:r>
              <a:rPr lang="en-US" sz="4000" dirty="0" smtClean="0">
                <a:solidFill>
                  <a:srgbClr val="2F3936"/>
                </a:solidFill>
              </a:rPr>
              <a:t>? </a:t>
            </a:r>
            <a:r>
              <a:rPr lang="en-US" sz="4000" dirty="0" err="1" smtClean="0">
                <a:solidFill>
                  <a:srgbClr val="2F3936"/>
                </a:solidFill>
              </a:rPr>
              <a:t>Có</a:t>
            </a:r>
            <a:r>
              <a:rPr lang="en-US" sz="4000" dirty="0" smtClean="0">
                <a:solidFill>
                  <a:srgbClr val="2F3936"/>
                </a:solidFill>
              </a:rPr>
              <a:t> </a:t>
            </a:r>
            <a:r>
              <a:rPr lang="en-US" sz="4000" dirty="0" err="1" smtClean="0">
                <a:solidFill>
                  <a:srgbClr val="2F3936"/>
                </a:solidFill>
              </a:rPr>
              <a:t>cần</a:t>
            </a:r>
            <a:r>
              <a:rPr lang="en-US" sz="4000" dirty="0" smtClean="0">
                <a:solidFill>
                  <a:srgbClr val="2F3936"/>
                </a:solidFill>
              </a:rPr>
              <a:t> </a:t>
            </a:r>
            <a:r>
              <a:rPr lang="en-US" sz="4000" dirty="0" err="1" smtClean="0">
                <a:solidFill>
                  <a:srgbClr val="2F3936"/>
                </a:solidFill>
              </a:rPr>
              <a:t>thay</a:t>
            </a:r>
            <a:r>
              <a:rPr lang="en-US" sz="4000" dirty="0" smtClean="0">
                <a:solidFill>
                  <a:srgbClr val="2F3936"/>
                </a:solidFill>
              </a:rPr>
              <a:t> </a:t>
            </a:r>
            <a:r>
              <a:rPr lang="en-US" sz="4000" dirty="0" err="1" smtClean="0">
                <a:solidFill>
                  <a:srgbClr val="2F3936"/>
                </a:solidFill>
              </a:rPr>
              <a:t>đổi</a:t>
            </a:r>
            <a:r>
              <a:rPr lang="en-US" sz="4000" dirty="0" smtClean="0">
                <a:solidFill>
                  <a:srgbClr val="2F3936"/>
                </a:solidFill>
              </a:rPr>
              <a:t> </a:t>
            </a:r>
            <a:r>
              <a:rPr lang="en-US" sz="4000" dirty="0" err="1" smtClean="0">
                <a:solidFill>
                  <a:srgbClr val="2F3936"/>
                </a:solidFill>
              </a:rPr>
              <a:t>gì</a:t>
            </a:r>
            <a:r>
              <a:rPr lang="en-US" sz="4000" dirty="0" smtClean="0">
                <a:solidFill>
                  <a:srgbClr val="2F3936"/>
                </a:solidFill>
              </a:rPr>
              <a:t> </a:t>
            </a:r>
            <a:r>
              <a:rPr lang="en-US" sz="4000" dirty="0" err="1" smtClean="0">
                <a:solidFill>
                  <a:srgbClr val="2F3936"/>
                </a:solidFill>
              </a:rPr>
              <a:t>không</a:t>
            </a:r>
            <a:r>
              <a:rPr lang="en-US" sz="4000" dirty="0" smtClean="0">
                <a:solidFill>
                  <a:srgbClr val="2F3936"/>
                </a:solidFill>
              </a:rPr>
              <a:t>?</a:t>
            </a:r>
          </a:p>
          <a:p>
            <a:pPr marL="685800" lvl="0" indent="-685800" algn="just">
              <a:lnSpc>
                <a:spcPts val="6047"/>
              </a:lnSpc>
              <a:spcBef>
                <a:spcPct val="0"/>
              </a:spcBef>
              <a:buFontTx/>
              <a:buChar char="-"/>
            </a:pPr>
            <a:r>
              <a:rPr lang="en-US" sz="4000" dirty="0" err="1" smtClean="0">
                <a:solidFill>
                  <a:srgbClr val="2F3936"/>
                </a:solidFill>
              </a:rPr>
              <a:t>Sửa</a:t>
            </a:r>
            <a:r>
              <a:rPr lang="en-US" sz="4000" dirty="0" smtClean="0">
                <a:solidFill>
                  <a:srgbClr val="2F3936"/>
                </a:solidFill>
              </a:rPr>
              <a:t> </a:t>
            </a:r>
            <a:r>
              <a:rPr lang="en-US" sz="4000" dirty="0" err="1" smtClean="0">
                <a:solidFill>
                  <a:srgbClr val="2F3936"/>
                </a:solidFill>
              </a:rPr>
              <a:t>các</a:t>
            </a:r>
            <a:r>
              <a:rPr lang="en-US" sz="4000" dirty="0" smtClean="0">
                <a:solidFill>
                  <a:srgbClr val="2F3936"/>
                </a:solidFill>
              </a:rPr>
              <a:t> ý </a:t>
            </a:r>
            <a:r>
              <a:rPr lang="en-US" sz="4000" dirty="0" err="1" smtClean="0">
                <a:solidFill>
                  <a:srgbClr val="2F3936"/>
                </a:solidFill>
              </a:rPr>
              <a:t>em</a:t>
            </a:r>
            <a:r>
              <a:rPr lang="en-US" sz="4000" dirty="0" smtClean="0">
                <a:solidFill>
                  <a:srgbClr val="2F3936"/>
                </a:solidFill>
              </a:rPr>
              <a:t> </a:t>
            </a:r>
            <a:r>
              <a:rPr lang="en-US" sz="4000" dirty="0" err="1" smtClean="0">
                <a:solidFill>
                  <a:srgbClr val="2F3936"/>
                </a:solidFill>
              </a:rPr>
              <a:t>đã</a:t>
            </a:r>
            <a:r>
              <a:rPr lang="en-US" sz="4000" dirty="0" smtClean="0">
                <a:solidFill>
                  <a:srgbClr val="2F3936"/>
                </a:solidFill>
              </a:rPr>
              <a:t> </a:t>
            </a:r>
            <a:r>
              <a:rPr lang="en-US" sz="4000" dirty="0" err="1" smtClean="0">
                <a:solidFill>
                  <a:srgbClr val="2F3936"/>
                </a:solidFill>
              </a:rPr>
              <a:t>tìm</a:t>
            </a:r>
            <a:r>
              <a:rPr lang="en-US" sz="4000" dirty="0" smtClean="0">
                <a:solidFill>
                  <a:srgbClr val="2F3936"/>
                </a:solidFill>
              </a:rPr>
              <a:t> </a:t>
            </a:r>
            <a:r>
              <a:rPr lang="en-US" sz="4000" dirty="0" err="1" smtClean="0">
                <a:solidFill>
                  <a:srgbClr val="2F3936"/>
                </a:solidFill>
              </a:rPr>
              <a:t>theo</a:t>
            </a:r>
            <a:r>
              <a:rPr lang="en-US" sz="4000" dirty="0" smtClean="0">
                <a:solidFill>
                  <a:srgbClr val="2F3936"/>
                </a:solidFill>
              </a:rPr>
              <a:t> </a:t>
            </a:r>
            <a:r>
              <a:rPr lang="en-US" sz="4000" dirty="0" err="1" smtClean="0">
                <a:solidFill>
                  <a:srgbClr val="2F3936"/>
                </a:solidFill>
              </a:rPr>
              <a:t>góp</a:t>
            </a:r>
            <a:r>
              <a:rPr lang="en-US" sz="4000" dirty="0" smtClean="0">
                <a:solidFill>
                  <a:srgbClr val="2F3936"/>
                </a:solidFill>
              </a:rPr>
              <a:t> ý </a:t>
            </a:r>
            <a:r>
              <a:rPr lang="en-US" sz="4000" dirty="0" err="1" smtClean="0">
                <a:solidFill>
                  <a:srgbClr val="2F3936"/>
                </a:solidFill>
              </a:rPr>
              <a:t>của</a:t>
            </a:r>
            <a:r>
              <a:rPr lang="en-US" sz="4000" dirty="0" smtClean="0">
                <a:solidFill>
                  <a:srgbClr val="2F3936"/>
                </a:solidFill>
              </a:rPr>
              <a:t> </a:t>
            </a:r>
            <a:r>
              <a:rPr lang="en-US" sz="4000" dirty="0" err="1" smtClean="0">
                <a:solidFill>
                  <a:srgbClr val="2F3936"/>
                </a:solidFill>
              </a:rPr>
              <a:t>bạn</a:t>
            </a:r>
            <a:r>
              <a:rPr lang="en-US" sz="4000" dirty="0" smtClean="0">
                <a:solidFill>
                  <a:srgbClr val="2F3936"/>
                </a:solidFill>
              </a:rPr>
              <a:t>.</a:t>
            </a:r>
            <a:endParaRPr lang="en-US" sz="4000" dirty="0">
              <a:solidFill>
                <a:srgbClr val="2F3936"/>
              </a:solidFill>
            </a:endParaRP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ppt_x"/>
                                          </p:val>
                                        </p:tav>
                                        <p:tav tm="100000">
                                          <p:val>
                                            <p:strVal val="#ppt_x"/>
                                          </p:val>
                                        </p:tav>
                                      </p:tavLst>
                                    </p:anim>
                                    <p:anim calcmode="lin" valueType="num">
                                      <p:cBhvr additive="base">
                                        <p:cTn id="2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4296082"/>
            <a:ext cx="8506486" cy="3714814"/>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41" name="Group 41"/>
          <p:cNvGrpSpPr/>
          <p:nvPr/>
        </p:nvGrpSpPr>
        <p:grpSpPr>
          <a:xfrm>
            <a:off x="7124275" y="4049941"/>
            <a:ext cx="8506486" cy="1227221"/>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smtClean="0">
                <a:solidFill>
                  <a:srgbClr val="8B414B"/>
                </a:solidFill>
                <a:latin typeface="SVN-Hole Hearted" panose="020B0A06020104020203" pitchFamily="34" charset="0"/>
              </a:rPr>
              <a:t>DẶN DÒ</a:t>
            </a:r>
            <a:endParaRPr lang="en-US" sz="6672" dirty="0">
              <a:solidFill>
                <a:srgbClr val="8B414B"/>
              </a:solidFill>
              <a:latin typeface="SVN-Hole Hearted" panose="020B0A06020104020203" pitchFamily="34" charset="0"/>
            </a:endParaRPr>
          </a:p>
        </p:txBody>
      </p:sp>
      <p:sp>
        <p:nvSpPr>
          <p:cNvPr id="48" name="TextBox 48"/>
          <p:cNvSpPr txBox="1"/>
          <p:nvPr/>
        </p:nvSpPr>
        <p:spPr>
          <a:xfrm>
            <a:off x="7808105" y="5440585"/>
            <a:ext cx="6972008" cy="2215991"/>
          </a:xfrm>
          <a:prstGeom prst="rect">
            <a:avLst/>
          </a:prstGeom>
        </p:spPr>
        <p:txBody>
          <a:bodyPr lIns="0" tIns="0" rIns="0" bIns="0" rtlCol="0" anchor="t">
            <a:spAutoFit/>
          </a:bodyPr>
          <a:lstStyle/>
          <a:p>
            <a:pPr marL="342900" indent="-342900" algn="just">
              <a:buFont typeface="Arial" panose="020B0604020202020204" pitchFamily="34" charset="0"/>
              <a:buChar char="•"/>
            </a:pPr>
            <a:r>
              <a:rPr lang="en-US" sz="3600" spc="130" dirty="0" err="1" smtClean="0">
                <a:solidFill>
                  <a:srgbClr val="8B414B"/>
                </a:solidFill>
              </a:rPr>
              <a:t>Hoàn</a:t>
            </a:r>
            <a:r>
              <a:rPr lang="en-US" sz="3600" spc="130" dirty="0" smtClean="0">
                <a:solidFill>
                  <a:srgbClr val="8B414B"/>
                </a:solidFill>
              </a:rPr>
              <a:t> </a:t>
            </a:r>
            <a:r>
              <a:rPr lang="en-US" sz="3600" spc="130" dirty="0" err="1" smtClean="0">
                <a:solidFill>
                  <a:srgbClr val="8B414B"/>
                </a:solidFill>
              </a:rPr>
              <a:t>thành</a:t>
            </a:r>
            <a:r>
              <a:rPr lang="en-US" sz="3600" spc="130" dirty="0" smtClean="0">
                <a:solidFill>
                  <a:srgbClr val="8B414B"/>
                </a:solidFill>
              </a:rPr>
              <a:t> </a:t>
            </a:r>
            <a:r>
              <a:rPr lang="en-US" sz="3600" spc="130" dirty="0" err="1" smtClean="0">
                <a:solidFill>
                  <a:srgbClr val="8B414B"/>
                </a:solidFill>
              </a:rPr>
              <a:t>tìm</a:t>
            </a:r>
            <a:r>
              <a:rPr lang="en-US" sz="3600" spc="130" dirty="0" smtClean="0">
                <a:solidFill>
                  <a:srgbClr val="8B414B"/>
                </a:solidFill>
              </a:rPr>
              <a:t> ý </a:t>
            </a:r>
            <a:r>
              <a:rPr lang="en-US" sz="3600" spc="130" dirty="0" err="1" smtClean="0">
                <a:solidFill>
                  <a:srgbClr val="8B414B"/>
                </a:solidFill>
              </a:rPr>
              <a:t>cho</a:t>
            </a:r>
            <a:r>
              <a:rPr lang="en-US" sz="3600" spc="130" dirty="0" smtClean="0">
                <a:solidFill>
                  <a:srgbClr val="8B414B"/>
                </a:solidFill>
              </a:rPr>
              <a:t> </a:t>
            </a:r>
            <a:r>
              <a:rPr lang="en-US" sz="3600" spc="130" dirty="0" err="1" smtClean="0">
                <a:solidFill>
                  <a:srgbClr val="8B414B"/>
                </a:solidFill>
              </a:rPr>
              <a:t>đoạn</a:t>
            </a:r>
            <a:r>
              <a:rPr lang="en-US" sz="3600" spc="130" dirty="0" smtClean="0">
                <a:solidFill>
                  <a:srgbClr val="8B414B"/>
                </a:solidFill>
              </a:rPr>
              <a:t> </a:t>
            </a:r>
            <a:r>
              <a:rPr lang="en-US" sz="3600" spc="130" dirty="0" err="1" smtClean="0">
                <a:solidFill>
                  <a:srgbClr val="8B414B"/>
                </a:solidFill>
              </a:rPr>
              <a:t>văn</a:t>
            </a:r>
            <a:r>
              <a:rPr lang="en-US" sz="3600" spc="130" dirty="0" smtClean="0">
                <a:solidFill>
                  <a:srgbClr val="8B414B"/>
                </a:solidFill>
              </a:rPr>
              <a:t> </a:t>
            </a:r>
            <a:r>
              <a:rPr lang="en-US" sz="3600" spc="130" dirty="0" err="1" smtClean="0">
                <a:solidFill>
                  <a:srgbClr val="8B414B"/>
                </a:solidFill>
              </a:rPr>
              <a:t>nêu</a:t>
            </a:r>
            <a:r>
              <a:rPr lang="en-US" sz="3600" spc="130" dirty="0" smtClean="0">
                <a:solidFill>
                  <a:srgbClr val="8B414B"/>
                </a:solidFill>
              </a:rPr>
              <a:t> </a:t>
            </a:r>
            <a:r>
              <a:rPr lang="en-US" sz="3600" spc="130" dirty="0" err="1" smtClean="0">
                <a:solidFill>
                  <a:srgbClr val="8B414B"/>
                </a:solidFill>
              </a:rPr>
              <a:t>tình</a:t>
            </a:r>
            <a:r>
              <a:rPr lang="en-US" sz="3600" spc="130" dirty="0" smtClean="0">
                <a:solidFill>
                  <a:srgbClr val="8B414B"/>
                </a:solidFill>
              </a:rPr>
              <a:t> </a:t>
            </a:r>
            <a:r>
              <a:rPr lang="en-US" sz="3600" spc="130" dirty="0" err="1" smtClean="0">
                <a:solidFill>
                  <a:srgbClr val="8B414B"/>
                </a:solidFill>
              </a:rPr>
              <a:t>cảm</a:t>
            </a:r>
            <a:r>
              <a:rPr lang="en-US" sz="3600" spc="130" dirty="0" smtClean="0">
                <a:solidFill>
                  <a:srgbClr val="8B414B"/>
                </a:solidFill>
              </a:rPr>
              <a:t>, </a:t>
            </a:r>
            <a:r>
              <a:rPr lang="en-US" sz="3600" spc="130" dirty="0" err="1" smtClean="0">
                <a:solidFill>
                  <a:srgbClr val="8B414B"/>
                </a:solidFill>
              </a:rPr>
              <a:t>cảm</a:t>
            </a:r>
            <a:r>
              <a:rPr lang="en-US" sz="3600" spc="130" dirty="0" smtClean="0">
                <a:solidFill>
                  <a:srgbClr val="8B414B"/>
                </a:solidFill>
              </a:rPr>
              <a:t> </a:t>
            </a:r>
            <a:r>
              <a:rPr lang="en-US" sz="3600" spc="130" dirty="0" err="1" smtClean="0">
                <a:solidFill>
                  <a:srgbClr val="8B414B"/>
                </a:solidFill>
              </a:rPr>
              <a:t>xúc</a:t>
            </a:r>
            <a:r>
              <a:rPr lang="en-US" sz="3600" spc="130" dirty="0" smtClean="0">
                <a:solidFill>
                  <a:srgbClr val="8B414B"/>
                </a:solidFill>
              </a:rPr>
              <a:t> </a:t>
            </a:r>
            <a:r>
              <a:rPr lang="en-US" sz="3600" spc="130" dirty="0" err="1" smtClean="0">
                <a:solidFill>
                  <a:srgbClr val="8B414B"/>
                </a:solidFill>
              </a:rPr>
              <a:t>với</a:t>
            </a:r>
            <a:r>
              <a:rPr lang="en-US" sz="3600" spc="130" dirty="0" smtClean="0">
                <a:solidFill>
                  <a:srgbClr val="8B414B"/>
                </a:solidFill>
              </a:rPr>
              <a:t> </a:t>
            </a:r>
            <a:r>
              <a:rPr lang="en-US" sz="3600" spc="130" dirty="0" err="1" smtClean="0">
                <a:solidFill>
                  <a:srgbClr val="8B414B"/>
                </a:solidFill>
              </a:rPr>
              <a:t>người</a:t>
            </a:r>
            <a:r>
              <a:rPr lang="en-US" sz="3600" spc="130" dirty="0" smtClean="0">
                <a:solidFill>
                  <a:srgbClr val="8B414B"/>
                </a:solidFill>
              </a:rPr>
              <a:t> </a:t>
            </a:r>
            <a:r>
              <a:rPr lang="en-US" sz="3600" spc="130" dirty="0" err="1" smtClean="0">
                <a:solidFill>
                  <a:srgbClr val="8B414B"/>
                </a:solidFill>
              </a:rPr>
              <a:t>thân</a:t>
            </a:r>
            <a:r>
              <a:rPr lang="en-US" sz="3600" spc="130" dirty="0" smtClean="0">
                <a:solidFill>
                  <a:srgbClr val="8B414B"/>
                </a:solidFill>
              </a:rPr>
              <a:t> </a:t>
            </a:r>
            <a:r>
              <a:rPr lang="en-US" sz="3600" spc="130" dirty="0" err="1" smtClean="0">
                <a:solidFill>
                  <a:srgbClr val="8B414B"/>
                </a:solidFill>
              </a:rPr>
              <a:t>thiết</a:t>
            </a:r>
            <a:r>
              <a:rPr lang="en-US" sz="3600" spc="130" dirty="0" smtClean="0">
                <a:solidFill>
                  <a:srgbClr val="8B414B"/>
                </a:solidFill>
              </a:rPr>
              <a:t>, </a:t>
            </a:r>
            <a:r>
              <a:rPr lang="en-US" sz="3600" spc="130" dirty="0" err="1" smtClean="0">
                <a:solidFill>
                  <a:srgbClr val="8B414B"/>
                </a:solidFill>
              </a:rPr>
              <a:t>gần</a:t>
            </a:r>
            <a:r>
              <a:rPr lang="en-US" sz="3600" spc="130" dirty="0" smtClean="0">
                <a:solidFill>
                  <a:srgbClr val="8B414B"/>
                </a:solidFill>
              </a:rPr>
              <a:t> </a:t>
            </a:r>
            <a:r>
              <a:rPr lang="en-US" sz="3600" spc="130" dirty="0" err="1" smtClean="0">
                <a:solidFill>
                  <a:srgbClr val="8B414B"/>
                </a:solidFill>
              </a:rPr>
              <a:t>gũi</a:t>
            </a:r>
            <a:r>
              <a:rPr lang="en-US" sz="3600" spc="130" dirty="0" smtClean="0">
                <a:solidFill>
                  <a:srgbClr val="8B414B"/>
                </a:solidFill>
              </a:rPr>
              <a:t>.</a:t>
            </a:r>
          </a:p>
          <a:p>
            <a:pPr marL="342900" indent="-342900" algn="just">
              <a:buFont typeface="Arial" panose="020B0604020202020204" pitchFamily="34" charset="0"/>
              <a:buChar char="•"/>
            </a:pPr>
            <a:r>
              <a:rPr lang="en-US" sz="3600" spc="130" dirty="0" err="1" smtClean="0">
                <a:solidFill>
                  <a:srgbClr val="8B414B"/>
                </a:solidFill>
              </a:rPr>
              <a:t>Chuẩn</a:t>
            </a:r>
            <a:r>
              <a:rPr lang="en-US" sz="3600" spc="130" dirty="0" smtClean="0">
                <a:solidFill>
                  <a:srgbClr val="8B414B"/>
                </a:solidFill>
              </a:rPr>
              <a:t> </a:t>
            </a:r>
            <a:r>
              <a:rPr lang="en-US" sz="3600" spc="130" dirty="0" err="1" smtClean="0">
                <a:solidFill>
                  <a:srgbClr val="8B414B"/>
                </a:solidFill>
              </a:rPr>
              <a:t>bị</a:t>
            </a:r>
            <a:r>
              <a:rPr lang="en-US" sz="3600" spc="130" dirty="0" smtClean="0">
                <a:solidFill>
                  <a:srgbClr val="8B414B"/>
                </a:solidFill>
              </a:rPr>
              <a:t> </a:t>
            </a:r>
            <a:r>
              <a:rPr lang="en-US" sz="3600" spc="130" dirty="0" err="1" smtClean="0">
                <a:solidFill>
                  <a:srgbClr val="8B414B"/>
                </a:solidFill>
              </a:rPr>
              <a:t>bài</a:t>
            </a:r>
            <a:r>
              <a:rPr lang="en-US" sz="3600" spc="130" dirty="0" smtClean="0">
                <a:solidFill>
                  <a:srgbClr val="8B414B"/>
                </a:solidFill>
              </a:rPr>
              <a:t> </a:t>
            </a:r>
            <a:r>
              <a:rPr lang="en-US" sz="3600" spc="130" dirty="0" err="1" smtClean="0">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randombar(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9" name="Freeform 39"/>
          <p:cNvSpPr/>
          <p:nvPr/>
        </p:nvSpPr>
        <p:spPr>
          <a:xfrm>
            <a:off x="1357058" y="2400005"/>
            <a:ext cx="6486939" cy="6858295"/>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4">
              <a:extLst>
                <a:ext uri="{96DAC541-7B7A-43D3-8B79-37D633B846F1}">
                  <asvg:svgBlip xmlns="" xmlns:asvg="http://schemas.microsoft.com/office/drawing/2016/SVG/main" r:embed="rId5"/>
                </a:ext>
              </a:extLst>
            </a:blip>
            <a:stretch>
              <a:fillRect b="-46954"/>
            </a:stretch>
          </a:blipFill>
        </p:spPr>
      </p:sp>
      <p:sp>
        <p:nvSpPr>
          <p:cNvPr id="40" name="Freeform 40"/>
          <p:cNvSpPr/>
          <p:nvPr/>
        </p:nvSpPr>
        <p:spPr>
          <a:xfrm>
            <a:off x="4600527" y="2693505"/>
            <a:ext cx="1566605" cy="1301706"/>
          </a:xfrm>
          <a:custGeom>
            <a:avLst/>
            <a:gdLst/>
            <a:ahLst/>
            <a:cxnLst/>
            <a:rect l="l" t="t" r="r" b="b"/>
            <a:pathLst>
              <a:path w="1566605" h="1301706">
                <a:moveTo>
                  <a:pt x="0" y="0"/>
                </a:moveTo>
                <a:lnTo>
                  <a:pt x="1566605" y="0"/>
                </a:lnTo>
                <a:lnTo>
                  <a:pt x="1566605" y="1301706"/>
                </a:lnTo>
                <a:lnTo>
                  <a:pt x="0" y="13017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pic>
        <p:nvPicPr>
          <p:cNvPr id="43" name="Picture 42"/>
          <p:cNvPicPr>
            <a:picLocks noChangeAspect="1"/>
          </p:cNvPicPr>
          <p:nvPr/>
        </p:nvPicPr>
        <p:blipFill>
          <a:blip r:embed="rId10"/>
          <a:stretch>
            <a:fillRect/>
          </a:stretch>
        </p:blipFill>
        <p:spPr>
          <a:xfrm>
            <a:off x="6860486" y="3091936"/>
            <a:ext cx="9553260" cy="5797798"/>
          </a:xfrm>
          <a:prstGeom prst="rect">
            <a:avLst/>
          </a:prstGeom>
        </p:spPr>
      </p:pic>
    </p:spTree>
    <p:extLst>
      <p:ext uri="{BB962C8B-B14F-4D97-AF65-F5344CB8AC3E}">
        <p14:creationId xmlns:p14="http://schemas.microsoft.com/office/powerpoint/2010/main" val="32285480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3864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smtClean="0">
                <a:ln>
                  <a:solidFill>
                    <a:sysClr val="windowText" lastClr="000000"/>
                  </a:solidFill>
                </a:ln>
                <a:solidFill>
                  <a:schemeClr val="accent1">
                    <a:lumMod val="75000"/>
                  </a:schemeClr>
                </a:solidFill>
                <a:latin typeface="SVN-SAF" panose="02040603050506020204" pitchFamily="18" charset="0"/>
              </a:rPr>
              <a:t>CÂU 1</a:t>
            </a:r>
            <a:endParaRPr lang="en-US" sz="6000" dirty="0">
              <a:ln>
                <a:solidFill>
                  <a:sysClr val="windowText" lastClr="000000"/>
                </a:solidFill>
              </a:ln>
              <a:solidFill>
                <a:schemeClr val="accent1">
                  <a:lumMod val="75000"/>
                </a:schemeClr>
              </a:solidFill>
              <a:latin typeface="SVN-SAF" panose="02040603050506020204" pitchFamily="18" charset="0"/>
            </a:endParaRPr>
          </a:p>
        </p:txBody>
      </p:sp>
      <p:sp>
        <p:nvSpPr>
          <p:cNvPr id="44" name="TextBox 43"/>
          <p:cNvSpPr txBox="1"/>
          <p:nvPr/>
        </p:nvSpPr>
        <p:spPr>
          <a:xfrm>
            <a:off x="3930446" y="1762346"/>
            <a:ext cx="13111090" cy="2123658"/>
          </a:xfrm>
          <a:prstGeom prst="rect">
            <a:avLst/>
          </a:prstGeom>
          <a:noFill/>
        </p:spPr>
        <p:txBody>
          <a:bodyPr wrap="none" rtlCol="0">
            <a:spAutoFit/>
          </a:bodyPr>
          <a:lstStyle/>
          <a:p>
            <a:r>
              <a:rPr lang="en-US" sz="6600" dirty="0" err="1" smtClean="0">
                <a:latin typeface="Calibri" panose="020F0502020204030204" pitchFamily="34" charset="0"/>
                <a:ea typeface="Calibri" panose="020F0502020204030204" pitchFamily="34" charset="0"/>
                <a:cs typeface="Calibri" panose="020F0502020204030204" pitchFamily="34" charset="0"/>
              </a:rPr>
              <a:t>Đoạn</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văn</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thường</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có</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bao</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nhiêu</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phần</a:t>
            </a:r>
            <a:r>
              <a:rPr lang="en-US" sz="6600" dirty="0" smtClean="0">
                <a:latin typeface="Calibri" panose="020F0502020204030204" pitchFamily="34" charset="0"/>
                <a:ea typeface="Calibri" panose="020F0502020204030204" pitchFamily="34" charset="0"/>
                <a:cs typeface="Calibri" panose="020F0502020204030204" pitchFamily="34" charset="0"/>
              </a:rPr>
              <a:t>?</a:t>
            </a:r>
          </a:p>
          <a:p>
            <a:r>
              <a:rPr lang="en-US" sz="6600" dirty="0" err="1" smtClean="0">
                <a:latin typeface="Calibri" panose="020F0502020204030204" pitchFamily="34" charset="0"/>
                <a:ea typeface="Calibri" panose="020F0502020204030204" pitchFamily="34" charset="0"/>
                <a:cs typeface="Calibri" panose="020F0502020204030204" pitchFamily="34" charset="0"/>
              </a:rPr>
              <a:t>Đó</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là</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những</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phần</a:t>
            </a:r>
            <a:r>
              <a:rPr lang="en-US" sz="6600" dirty="0" smtClean="0">
                <a:latin typeface="Calibri" panose="020F0502020204030204" pitchFamily="34" charset="0"/>
                <a:ea typeface="Calibri" panose="020F0502020204030204" pitchFamily="34" charset="0"/>
                <a:cs typeface="Calibri" panose="020F0502020204030204" pitchFamily="34" charset="0"/>
              </a:rPr>
              <a:t> </a:t>
            </a:r>
            <a:r>
              <a:rPr lang="en-US" sz="6600" dirty="0" err="1" smtClean="0">
                <a:latin typeface="Calibri" panose="020F0502020204030204" pitchFamily="34" charset="0"/>
                <a:ea typeface="Calibri" panose="020F0502020204030204" pitchFamily="34" charset="0"/>
                <a:cs typeface="Calibri" panose="020F0502020204030204" pitchFamily="34" charset="0"/>
              </a:rPr>
              <a:t>nào</a:t>
            </a:r>
            <a:r>
              <a:rPr lang="en-US" sz="6600" dirty="0" smtClean="0">
                <a:latin typeface="Calibri" panose="020F0502020204030204" pitchFamily="34" charset="0"/>
                <a:ea typeface="Calibri" panose="020F0502020204030204" pitchFamily="34" charset="0"/>
                <a:cs typeface="Calibri" panose="020F0502020204030204" pitchFamily="34" charset="0"/>
              </a:rPr>
              <a:t>?</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smtClean="0">
                <a:latin typeface="Calibri" panose="020F0502020204030204" pitchFamily="34" charset="0"/>
                <a:ea typeface="Calibri" panose="020F0502020204030204" pitchFamily="34" charset="0"/>
                <a:cs typeface="Calibri" panose="020F0502020204030204" pitchFamily="34" charset="0"/>
              </a:rPr>
              <a:t>Đoạn</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văn</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thường</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có</a:t>
            </a:r>
            <a:r>
              <a:rPr lang="en-US" sz="6000" dirty="0" smtClean="0">
                <a:latin typeface="Calibri" panose="020F0502020204030204" pitchFamily="34" charset="0"/>
                <a:ea typeface="Calibri" panose="020F0502020204030204" pitchFamily="34" charset="0"/>
                <a:cs typeface="Calibri" panose="020F0502020204030204" pitchFamily="34" charset="0"/>
              </a:rPr>
              <a:t> 3 </a:t>
            </a:r>
            <a:r>
              <a:rPr lang="en-US" sz="6000" dirty="0" err="1" smtClean="0">
                <a:latin typeface="Calibri" panose="020F0502020204030204" pitchFamily="34" charset="0"/>
                <a:ea typeface="Calibri" panose="020F0502020204030204" pitchFamily="34" charset="0"/>
                <a:cs typeface="Calibri" panose="020F0502020204030204" pitchFamily="34" charset="0"/>
              </a:rPr>
              <a:t>phần</a:t>
            </a:r>
            <a:r>
              <a:rPr lang="en-US" sz="6000" dirty="0" smtClean="0">
                <a:latin typeface="Calibri" panose="020F0502020204030204" pitchFamily="34" charset="0"/>
                <a:ea typeface="Calibri" panose="020F0502020204030204" pitchFamily="34" charset="0"/>
                <a:cs typeface="Calibri" panose="020F0502020204030204" pitchFamily="34" charset="0"/>
              </a:rPr>
              <a:t>.</a:t>
            </a:r>
          </a:p>
          <a:p>
            <a:r>
              <a:rPr lang="en-US" sz="6000" dirty="0" err="1" smtClean="0">
                <a:latin typeface="Calibri" panose="020F0502020204030204" pitchFamily="34" charset="0"/>
                <a:ea typeface="Calibri" panose="020F0502020204030204" pitchFamily="34" charset="0"/>
                <a:cs typeface="Calibri" panose="020F0502020204030204" pitchFamily="34" charset="0"/>
              </a:rPr>
              <a:t>Đó</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là</a:t>
            </a:r>
            <a:r>
              <a:rPr lang="en-US" sz="6000" dirty="0" smtClean="0">
                <a:latin typeface="Calibri" panose="020F0502020204030204" pitchFamily="34" charset="0"/>
                <a:ea typeface="Calibri" panose="020F0502020204030204" pitchFamily="34" charset="0"/>
                <a:cs typeface="Calibri" panose="020F0502020204030204" pitchFamily="34" charset="0"/>
              </a:rPr>
              <a:t>: </a:t>
            </a:r>
          </a:p>
          <a:p>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Mở</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đầu</a:t>
            </a:r>
            <a:endParaRPr lang="en-US" sz="6000" dirty="0" smtClean="0">
              <a:latin typeface="Calibri" panose="020F0502020204030204" pitchFamily="34" charset="0"/>
              <a:ea typeface="Calibri" panose="020F0502020204030204" pitchFamily="34" charset="0"/>
              <a:cs typeface="Calibri" panose="020F0502020204030204" pitchFamily="34" charset="0"/>
            </a:endParaRPr>
          </a:p>
          <a:p>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Triển</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khai</a:t>
            </a:r>
            <a:endParaRPr lang="en-US" sz="6000" dirty="0" smtClean="0">
              <a:latin typeface="Calibri" panose="020F0502020204030204" pitchFamily="34" charset="0"/>
              <a:ea typeface="Calibri" panose="020F0502020204030204" pitchFamily="34" charset="0"/>
              <a:cs typeface="Calibri" panose="020F0502020204030204" pitchFamily="34" charset="0"/>
            </a:endParaRPr>
          </a:p>
          <a:p>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Kết</a:t>
            </a:r>
            <a:r>
              <a:rPr lang="en-US" sz="6000" dirty="0" smtClean="0">
                <a:latin typeface="Calibri" panose="020F0502020204030204" pitchFamily="34" charset="0"/>
                <a:ea typeface="Calibri" panose="020F0502020204030204" pitchFamily="34" charset="0"/>
                <a:cs typeface="Calibri" panose="020F0502020204030204" pitchFamily="34" charset="0"/>
              </a:rPr>
              <a:t> </a:t>
            </a:r>
            <a:r>
              <a:rPr lang="en-US" sz="6000" dirty="0" err="1" smtClean="0">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smtClean="0">
                <a:ln>
                  <a:solidFill>
                    <a:sysClr val="windowText" lastClr="000000"/>
                  </a:solidFill>
                </a:ln>
                <a:solidFill>
                  <a:srgbClr val="7030A0"/>
                </a:solidFill>
                <a:latin typeface="SVN-SAF" panose="02040603050506020204" pitchFamily="18" charset="0"/>
              </a:rPr>
              <a:t>CÂU 2</a:t>
            </a:r>
            <a:endParaRPr lang="en-US" sz="6600" dirty="0">
              <a:ln>
                <a:solidFill>
                  <a:sysClr val="windowText" lastClr="000000"/>
                </a:solidFill>
              </a:ln>
              <a:solidFill>
                <a:srgbClr val="7030A0"/>
              </a:solidFill>
              <a:latin typeface="SVN-SAF" panose="02040603050506020204" pitchFamily="18" charset="0"/>
            </a:endParaRP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dirty="0" smtClean="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a:t>
            </a:r>
            <a:r>
              <a:rPr lang="vi-VN" sz="5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viết đoạn văn nêu tình cảm, cảm xúc với một người gần gũi, thân thiết, người viết cần làm gì?</a:t>
            </a:r>
            <a:endParaRPr lang="en-US" sz="5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smtClean="0">
                <a:latin typeface="Calibri" panose="020F0502020204030204" pitchFamily="34" charset="0"/>
                <a:ea typeface="Calibri" panose="020F0502020204030204" pitchFamily="34" charset="0"/>
                <a:cs typeface="Calibri" panose="020F0502020204030204" pitchFamily="34" charset="0"/>
              </a:rPr>
              <a:t>Miêu</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tả</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người</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smtClean="0">
                <a:latin typeface="Calibri" panose="020F0502020204030204" pitchFamily="34" charset="0"/>
                <a:ea typeface="Calibri" panose="020F0502020204030204" pitchFamily="34" charset="0"/>
                <a:cs typeface="Calibri" panose="020F0502020204030204" pitchFamily="34" charset="0"/>
              </a:rPr>
              <a:t>Kể</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những</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kỉ</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niệm</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về</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người</a:t>
            </a:r>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en-US" sz="5400" dirty="0" err="1" smtClean="0">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randombar(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2"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smtClean="0">
                <a:solidFill>
                  <a:srgbClr val="2F3936"/>
                </a:solidFill>
              </a:rPr>
              <a:t>Viết</a:t>
            </a:r>
            <a:r>
              <a:rPr lang="en-US" sz="4800" dirty="0" smtClean="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smtClean="0">
                <a:solidFill>
                  <a:srgbClr val="2F3936"/>
                </a:solidFill>
              </a:rPr>
              <a:t>   </a:t>
            </a:r>
            <a:r>
              <a:rPr lang="en-US" sz="5400" dirty="0" err="1" smtClean="0">
                <a:solidFill>
                  <a:srgbClr val="2F3936"/>
                </a:solidFill>
              </a:rPr>
              <a:t>Em</a:t>
            </a:r>
            <a:r>
              <a:rPr lang="en-US" sz="5400" dirty="0" smtClean="0">
                <a:solidFill>
                  <a:srgbClr val="2F3936"/>
                </a:solidFill>
              </a:rPr>
              <a:t> </a:t>
            </a:r>
            <a:r>
              <a:rPr lang="en-US" sz="5400" dirty="0" err="1" smtClean="0">
                <a:solidFill>
                  <a:srgbClr val="2F3936"/>
                </a:solidFill>
              </a:rPr>
              <a:t>muốn</a:t>
            </a:r>
            <a:r>
              <a:rPr lang="en-US" sz="5400" dirty="0" smtClean="0">
                <a:solidFill>
                  <a:srgbClr val="2F3936"/>
                </a:solidFill>
              </a:rPr>
              <a:t> </a:t>
            </a:r>
            <a:r>
              <a:rPr lang="en-US" sz="5400" dirty="0" err="1" smtClean="0">
                <a:solidFill>
                  <a:srgbClr val="2F3936"/>
                </a:solidFill>
              </a:rPr>
              <a:t>bày</a:t>
            </a:r>
            <a:r>
              <a:rPr lang="en-US" sz="5400" dirty="0" smtClean="0">
                <a:solidFill>
                  <a:srgbClr val="2F3936"/>
                </a:solidFill>
              </a:rPr>
              <a:t> </a:t>
            </a:r>
            <a:r>
              <a:rPr lang="en-US" sz="5400" dirty="0" err="1" smtClean="0">
                <a:solidFill>
                  <a:srgbClr val="2F3936"/>
                </a:solidFill>
              </a:rPr>
              <a:t>tỏ</a:t>
            </a:r>
            <a:r>
              <a:rPr lang="en-US" sz="5400" dirty="0" smtClean="0">
                <a:solidFill>
                  <a:srgbClr val="2F3936"/>
                </a:solidFill>
              </a:rPr>
              <a:t> </a:t>
            </a:r>
            <a:r>
              <a:rPr lang="en-US" sz="5400" dirty="0" err="1" smtClean="0">
                <a:solidFill>
                  <a:srgbClr val="2F3936"/>
                </a:solidFill>
              </a:rPr>
              <a:t>tình</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xúc</a:t>
            </a:r>
            <a:r>
              <a:rPr lang="en-US" sz="5400" dirty="0" smtClean="0">
                <a:solidFill>
                  <a:srgbClr val="2F3936"/>
                </a:solidFill>
              </a:rPr>
              <a:t> </a:t>
            </a:r>
            <a:r>
              <a:rPr lang="en-US" sz="5400" dirty="0" err="1" smtClean="0">
                <a:solidFill>
                  <a:srgbClr val="2F3936"/>
                </a:solidFill>
              </a:rPr>
              <a:t>với</a:t>
            </a:r>
            <a:r>
              <a:rPr lang="en-US" sz="5400" dirty="0" smtClean="0">
                <a:solidFill>
                  <a:srgbClr val="2F3936"/>
                </a:solidFill>
              </a:rPr>
              <a:t> </a:t>
            </a:r>
            <a:r>
              <a:rPr lang="en-US" sz="5400" dirty="0" err="1" smtClean="0">
                <a:solidFill>
                  <a:srgbClr val="2F3936"/>
                </a:solidFill>
              </a:rPr>
              <a:t>ai</a:t>
            </a:r>
            <a:r>
              <a:rPr lang="en-US" sz="5400" dirty="0" smtClean="0">
                <a:solidFill>
                  <a:srgbClr val="2F3936"/>
                </a:solidFill>
              </a:rPr>
              <a:t>?</a:t>
            </a:r>
          </a:p>
          <a:p>
            <a:pPr marL="462743" lvl="1" indent="-231371">
              <a:buFont typeface="Arial"/>
              <a:buChar char="•"/>
            </a:pPr>
            <a:r>
              <a:rPr lang="en-US" sz="5400" dirty="0" smtClean="0">
                <a:solidFill>
                  <a:srgbClr val="2F3936"/>
                </a:solidFill>
              </a:rPr>
              <a:t>   </a:t>
            </a:r>
            <a:r>
              <a:rPr lang="en-US" sz="5400" dirty="0" err="1" smtClean="0">
                <a:solidFill>
                  <a:srgbClr val="2F3936"/>
                </a:solidFill>
              </a:rPr>
              <a:t>Điều</a:t>
            </a:r>
            <a:r>
              <a:rPr lang="en-US" sz="5400" dirty="0" smtClean="0">
                <a:solidFill>
                  <a:srgbClr val="2F3936"/>
                </a:solidFill>
              </a:rPr>
              <a:t> </a:t>
            </a:r>
            <a:r>
              <a:rPr lang="en-US" sz="5400" dirty="0" err="1" smtClean="0">
                <a:solidFill>
                  <a:srgbClr val="2F3936"/>
                </a:solidFill>
              </a:rPr>
              <a:t>gì</a:t>
            </a:r>
            <a:r>
              <a:rPr lang="en-US" sz="5400" dirty="0" smtClean="0">
                <a:solidFill>
                  <a:srgbClr val="2F3936"/>
                </a:solidFill>
              </a:rPr>
              <a:t> ở </a:t>
            </a:r>
            <a:r>
              <a:rPr lang="en-US" sz="5400" dirty="0" err="1" smtClean="0">
                <a:solidFill>
                  <a:srgbClr val="2F3936"/>
                </a:solidFill>
              </a:rPr>
              <a:t>người</a:t>
            </a:r>
            <a:r>
              <a:rPr lang="en-US" sz="5400" dirty="0" smtClean="0">
                <a:solidFill>
                  <a:srgbClr val="2F3936"/>
                </a:solidFill>
              </a:rPr>
              <a:t> </a:t>
            </a:r>
            <a:r>
              <a:rPr lang="en-US" sz="5400" dirty="0" err="1" smtClean="0">
                <a:solidFill>
                  <a:srgbClr val="2F3936"/>
                </a:solidFill>
              </a:rPr>
              <a:t>đó</a:t>
            </a:r>
            <a:r>
              <a:rPr lang="en-US" sz="5400" dirty="0" smtClean="0">
                <a:solidFill>
                  <a:srgbClr val="2F3936"/>
                </a:solidFill>
              </a:rPr>
              <a:t> </a:t>
            </a:r>
            <a:r>
              <a:rPr lang="en-US" sz="5400" dirty="0" err="1" smtClean="0">
                <a:solidFill>
                  <a:srgbClr val="2F3936"/>
                </a:solidFill>
              </a:rPr>
              <a:t>làm</a:t>
            </a:r>
            <a:r>
              <a:rPr lang="en-US" sz="5400" dirty="0" smtClean="0">
                <a:solidFill>
                  <a:srgbClr val="2F3936"/>
                </a:solidFill>
              </a:rPr>
              <a:t> </a:t>
            </a:r>
            <a:r>
              <a:rPr lang="en-US" sz="5400" dirty="0" err="1" smtClean="0">
                <a:solidFill>
                  <a:srgbClr val="2F3936"/>
                </a:solidFill>
              </a:rPr>
              <a:t>em</a:t>
            </a:r>
            <a:r>
              <a:rPr lang="en-US" sz="5400" dirty="0" smtClean="0">
                <a:solidFill>
                  <a:srgbClr val="2F3936"/>
                </a:solidFill>
              </a:rPr>
              <a:t> </a:t>
            </a:r>
            <a:r>
              <a:rPr lang="en-US" sz="5400" dirty="0" err="1" smtClean="0">
                <a:solidFill>
                  <a:srgbClr val="2F3936"/>
                </a:solidFill>
              </a:rPr>
              <a:t>xúc</a:t>
            </a:r>
            <a:r>
              <a:rPr lang="en-US" sz="5400" dirty="0" smtClean="0">
                <a:solidFill>
                  <a:srgbClr val="2F3936"/>
                </a:solidFill>
              </a:rPr>
              <a:t> </a:t>
            </a:r>
            <a:r>
              <a:rPr lang="en-US" sz="5400" dirty="0" err="1" smtClean="0">
                <a:solidFill>
                  <a:srgbClr val="2F3936"/>
                </a:solidFill>
              </a:rPr>
              <a:t>động</a:t>
            </a:r>
            <a:r>
              <a:rPr lang="en-US" sz="5400" dirty="0" smtClean="0">
                <a:solidFill>
                  <a:srgbClr val="2F3936"/>
                </a:solidFill>
              </a:rPr>
              <a:t>?</a:t>
            </a:r>
          </a:p>
          <a:p>
            <a:pPr marL="462743" lvl="1" indent="-231371">
              <a:buFont typeface="Arial"/>
              <a:buChar char="•"/>
            </a:pPr>
            <a:r>
              <a:rPr lang="en-US" sz="5400" dirty="0" smtClean="0">
                <a:solidFill>
                  <a:srgbClr val="2F3936"/>
                </a:solidFill>
              </a:rPr>
              <a:t>   </a:t>
            </a:r>
            <a:r>
              <a:rPr lang="en-US" sz="5400" dirty="0" err="1" smtClean="0">
                <a:solidFill>
                  <a:srgbClr val="2F3936"/>
                </a:solidFill>
              </a:rPr>
              <a:t>Em</a:t>
            </a:r>
            <a:r>
              <a:rPr lang="en-US" sz="5400" dirty="0" smtClean="0">
                <a:solidFill>
                  <a:srgbClr val="2F3936"/>
                </a:solidFill>
              </a:rPr>
              <a:t> </a:t>
            </a:r>
            <a:r>
              <a:rPr lang="en-US" sz="5400" dirty="0" err="1" smtClean="0">
                <a:solidFill>
                  <a:srgbClr val="2F3936"/>
                </a:solidFill>
              </a:rPr>
              <a:t>có</a:t>
            </a:r>
            <a:r>
              <a:rPr lang="en-US" sz="5400" dirty="0" smtClean="0">
                <a:solidFill>
                  <a:srgbClr val="2F3936"/>
                </a:solidFill>
              </a:rPr>
              <a:t> </a:t>
            </a:r>
            <a:r>
              <a:rPr lang="en-US" sz="5400" dirty="0" err="1" smtClean="0">
                <a:solidFill>
                  <a:srgbClr val="2F3936"/>
                </a:solidFill>
              </a:rPr>
              <a:t>tình</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xúc</a:t>
            </a:r>
            <a:r>
              <a:rPr lang="en-US" sz="5400" dirty="0" smtClean="0">
                <a:solidFill>
                  <a:srgbClr val="2F3936"/>
                </a:solidFill>
              </a:rPr>
              <a:t> </a:t>
            </a:r>
            <a:r>
              <a:rPr lang="en-US" sz="5400" dirty="0" err="1" smtClean="0">
                <a:solidFill>
                  <a:srgbClr val="2F3936"/>
                </a:solidFill>
              </a:rPr>
              <a:t>gì</a:t>
            </a:r>
            <a:endParaRPr lang="en-US" sz="5400" dirty="0" smtClean="0">
              <a:solidFill>
                <a:srgbClr val="2F3936"/>
              </a:solidFill>
            </a:endParaRPr>
          </a:p>
          <a:p>
            <a:r>
              <a:rPr lang="en-US" sz="5400" dirty="0" smtClean="0">
                <a:solidFill>
                  <a:srgbClr val="2F3936"/>
                </a:solidFill>
              </a:rPr>
              <a:t>      </a:t>
            </a:r>
            <a:r>
              <a:rPr lang="en-US" sz="5400" dirty="0" err="1" smtClean="0">
                <a:solidFill>
                  <a:srgbClr val="2F3936"/>
                </a:solidFill>
              </a:rPr>
              <a:t>Em</a:t>
            </a:r>
            <a:r>
              <a:rPr lang="en-US" sz="5400" dirty="0" smtClean="0">
                <a:solidFill>
                  <a:srgbClr val="2F3936"/>
                </a:solidFill>
              </a:rPr>
              <a:t> </a:t>
            </a:r>
            <a:r>
              <a:rPr lang="en-US" sz="5400" dirty="0" err="1" smtClean="0">
                <a:solidFill>
                  <a:srgbClr val="2F3936"/>
                </a:solidFill>
              </a:rPr>
              <a:t>đã</a:t>
            </a:r>
            <a:r>
              <a:rPr lang="en-US" sz="5400" dirty="0" smtClean="0">
                <a:solidFill>
                  <a:srgbClr val="2F3936"/>
                </a:solidFill>
              </a:rPr>
              <a:t> </a:t>
            </a:r>
            <a:r>
              <a:rPr lang="en-US" sz="5400" dirty="0" err="1" smtClean="0">
                <a:solidFill>
                  <a:srgbClr val="2F3936"/>
                </a:solidFill>
              </a:rPr>
              <a:t>thể</a:t>
            </a:r>
            <a:r>
              <a:rPr lang="en-US" sz="5400" dirty="0" smtClean="0">
                <a:solidFill>
                  <a:srgbClr val="2F3936"/>
                </a:solidFill>
              </a:rPr>
              <a:t> </a:t>
            </a:r>
            <a:r>
              <a:rPr lang="en-US" sz="5400" dirty="0" err="1" smtClean="0">
                <a:solidFill>
                  <a:srgbClr val="2F3936"/>
                </a:solidFill>
              </a:rPr>
              <a:t>hiện</a:t>
            </a:r>
            <a:r>
              <a:rPr lang="en-US" sz="5400" dirty="0" smtClean="0">
                <a:solidFill>
                  <a:srgbClr val="2F3936"/>
                </a:solidFill>
              </a:rPr>
              <a:t> </a:t>
            </a:r>
            <a:r>
              <a:rPr lang="en-US" sz="5400" dirty="0" err="1" smtClean="0">
                <a:solidFill>
                  <a:srgbClr val="2F3936"/>
                </a:solidFill>
              </a:rPr>
              <a:t>tình</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cảm</a:t>
            </a:r>
            <a:r>
              <a:rPr lang="en-US" sz="5400" dirty="0" smtClean="0">
                <a:solidFill>
                  <a:srgbClr val="2F3936"/>
                </a:solidFill>
              </a:rPr>
              <a:t> </a:t>
            </a:r>
            <a:r>
              <a:rPr lang="en-US" sz="5400" dirty="0" err="1" smtClean="0">
                <a:solidFill>
                  <a:srgbClr val="2F3936"/>
                </a:solidFill>
              </a:rPr>
              <a:t>xúc</a:t>
            </a:r>
            <a:r>
              <a:rPr lang="en-US" sz="5400" dirty="0" smtClean="0">
                <a:solidFill>
                  <a:srgbClr val="2F3936"/>
                </a:solidFill>
              </a:rPr>
              <a:t> </a:t>
            </a:r>
            <a:r>
              <a:rPr lang="en-US" sz="5400" dirty="0" err="1" smtClean="0">
                <a:solidFill>
                  <a:srgbClr val="2F3936"/>
                </a:solidFill>
              </a:rPr>
              <a:t>đó</a:t>
            </a:r>
            <a:r>
              <a:rPr lang="en-US" sz="5400" dirty="0" smtClean="0">
                <a:solidFill>
                  <a:srgbClr val="2F3936"/>
                </a:solidFill>
              </a:rPr>
              <a:t> </a:t>
            </a:r>
            <a:r>
              <a:rPr lang="en-US" sz="5400" dirty="0" err="1" smtClean="0">
                <a:solidFill>
                  <a:srgbClr val="2F3936"/>
                </a:solidFill>
              </a:rPr>
              <a:t>như</a:t>
            </a:r>
            <a:r>
              <a:rPr lang="en-US" sz="5400" dirty="0" smtClean="0">
                <a:solidFill>
                  <a:srgbClr val="2F3936"/>
                </a:solidFill>
              </a:rPr>
              <a:t> </a:t>
            </a:r>
            <a:r>
              <a:rPr lang="en-US" sz="5400" dirty="0" err="1" smtClean="0">
                <a:solidFill>
                  <a:srgbClr val="2F3936"/>
                </a:solidFill>
              </a:rPr>
              <a:t>thế</a:t>
            </a:r>
            <a:r>
              <a:rPr lang="en-US" sz="5400" dirty="0" smtClean="0">
                <a:solidFill>
                  <a:srgbClr val="2F3936"/>
                </a:solidFill>
              </a:rPr>
              <a:t> </a:t>
            </a:r>
            <a:r>
              <a:rPr lang="en-US" sz="5400" dirty="0" err="1" smtClean="0">
                <a:solidFill>
                  <a:srgbClr val="2F3936"/>
                </a:solidFill>
              </a:rPr>
              <a:t>nào</a:t>
            </a:r>
            <a:r>
              <a:rPr lang="en-US" sz="5400" dirty="0" smtClean="0">
                <a:solidFill>
                  <a:srgbClr val="2F3936"/>
                </a:solidFill>
              </a:rPr>
              <a:t>?</a:t>
            </a:r>
            <a:endParaRPr lang="en-US" sz="5400" dirty="0">
              <a:solidFill>
                <a:srgbClr val="2F3936"/>
              </a:solidFill>
            </a:endParaRP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smtClean="0">
                <a:solidFill>
                  <a:schemeClr val="bg1"/>
                </a:solidFill>
                <a:latin typeface="Garet Ultra-Bold"/>
              </a:rPr>
              <a:t>Tìm</a:t>
            </a:r>
            <a:r>
              <a:rPr lang="en-US" sz="4616" dirty="0" smtClean="0">
                <a:solidFill>
                  <a:schemeClr val="bg1"/>
                </a:solidFill>
                <a:latin typeface="Garet Ultra-Bold"/>
              </a:rPr>
              <a:t> </a:t>
            </a:r>
            <a:r>
              <a:rPr lang="en-US" sz="4616" dirty="0">
                <a:solidFill>
                  <a:schemeClr val="bg1"/>
                </a:solidFill>
                <a:latin typeface="Garet Ultra-Bold"/>
              </a:rPr>
              <a:t>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smtClean="0">
                <a:solidFill>
                  <a:srgbClr val="8B414B"/>
                </a:solidFill>
                <a:latin typeface="SVN-Adam Gorry" panose="02040603050506020204" pitchFamily="18" charset="0"/>
              </a:rPr>
              <a:t>2.</a:t>
            </a:r>
            <a:endParaRPr lang="en-US" sz="8000" dirty="0">
              <a:solidFill>
                <a:srgbClr val="8B414B"/>
              </a:solidFill>
              <a:latin typeface="SVN-Adam Gorry" panose="02040603050506020204" pitchFamily="18" charset="0"/>
            </a:endParaRP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smtClean="0">
                <a:solidFill>
                  <a:schemeClr val="tx1">
                    <a:lumMod val="95000"/>
                    <a:lumOff val="5000"/>
                  </a:schemeClr>
                </a:solidFill>
              </a:rPr>
              <a:t>Mở</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smtClean="0">
                <a:solidFill>
                  <a:schemeClr val="tx1">
                    <a:lumMod val="95000"/>
                    <a:lumOff val="5000"/>
                  </a:schemeClr>
                </a:solidFill>
              </a:rPr>
              <a:t>Giới</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thiệu</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người</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gần</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gũi</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thân</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thiết</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mà</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em</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muốn</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bày</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tỏ</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tình</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cảm</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cảm</a:t>
            </a:r>
            <a:r>
              <a:rPr lang="en-US" sz="4400" dirty="0" smtClean="0">
                <a:solidFill>
                  <a:schemeClr val="tx1">
                    <a:lumMod val="95000"/>
                    <a:lumOff val="5000"/>
                  </a:schemeClr>
                </a:solidFill>
              </a:rPr>
              <a:t> </a:t>
            </a:r>
            <a:r>
              <a:rPr lang="en-US" sz="4400" dirty="0" err="1" smtClean="0">
                <a:solidFill>
                  <a:schemeClr val="tx1">
                    <a:lumMod val="95000"/>
                    <a:lumOff val="5000"/>
                  </a:schemeClr>
                </a:solidFill>
              </a:rPr>
              <a:t>xúc</a:t>
            </a:r>
            <a:r>
              <a:rPr lang="en-US" sz="4400" dirty="0" smtClean="0">
                <a:solidFill>
                  <a:schemeClr val="tx1">
                    <a:lumMod val="95000"/>
                    <a:lumOff val="5000"/>
                  </a:schemeClr>
                </a:solidFill>
              </a:rPr>
              <a:t>.</a:t>
            </a:r>
            <a:endParaRPr lang="en-US" sz="4400" dirty="0">
              <a:solidFill>
                <a:schemeClr val="tx1">
                  <a:lumMod val="95000"/>
                  <a:lumOff val="5000"/>
                </a:schemeClr>
              </a:solidFill>
            </a:endParaRP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vi-VN" sz="5400" dirty="0" smtClean="0">
                <a:latin typeface="Calibri" panose="020F0502020204030204" pitchFamily="34" charset="0"/>
                <a:ea typeface="Calibri" panose="020F0502020204030204" pitchFamily="34" charset="0"/>
                <a:cs typeface="Calibri" panose="020F0502020204030204" pitchFamily="34" charset="0"/>
              </a:rPr>
              <a:t>Mọi </a:t>
            </a:r>
            <a:r>
              <a:rPr lang="vi-VN" sz="5400" dirty="0">
                <a:latin typeface="Calibri" panose="020F0502020204030204" pitchFamily="34" charset="0"/>
                <a:ea typeface="Calibri" panose="020F0502020204030204" pitchFamily="34" charset="0"/>
                <a:cs typeface="Calibri" panose="020F0502020204030204" pitchFamily="34" charset="0"/>
              </a:rPr>
              <a:t>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randombar(horizontal)">
                                      <p:cBhvr>
                                        <p:cTn id="37" dur="500"/>
                                        <p:tgtEl>
                                          <p:spTgt spid="51"/>
                                        </p:tgtEl>
                                      </p:cBhvr>
                                    </p:animEffect>
                                  </p:childTnLst>
                                </p:cTn>
                              </p:par>
                              <p:par>
                                <p:cTn id="38" presetID="14" presetClass="entr" presetSubtype="10"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smtClean="0">
                <a:solidFill>
                  <a:schemeClr val="bg1"/>
                </a:solidFill>
                <a:latin typeface="Garet Ultra-Bold"/>
              </a:rPr>
              <a:t>Tìm</a:t>
            </a:r>
            <a:r>
              <a:rPr lang="en-US" sz="4616" dirty="0" smtClean="0">
                <a:solidFill>
                  <a:schemeClr val="bg1"/>
                </a:solidFill>
                <a:latin typeface="Garet Ultra-Bold"/>
              </a:rPr>
              <a:t> </a:t>
            </a:r>
            <a:r>
              <a:rPr lang="en-US" sz="4616" dirty="0">
                <a:solidFill>
                  <a:schemeClr val="bg1"/>
                </a:solidFill>
                <a:latin typeface="Garet Ultra-Bold"/>
              </a:rPr>
              <a:t>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smtClean="0">
                <a:solidFill>
                  <a:srgbClr val="8B414B"/>
                </a:solidFill>
                <a:latin typeface="SVN-Adam Gorry" panose="02040603050506020204" pitchFamily="18" charset="0"/>
              </a:rPr>
              <a:t>2.</a:t>
            </a:r>
            <a:endParaRPr lang="en-US" sz="8000" dirty="0">
              <a:solidFill>
                <a:srgbClr val="8B414B"/>
              </a:solidFill>
              <a:latin typeface="SVN-Adam Gorry" panose="02040603050506020204" pitchFamily="18" charset="0"/>
            </a:endParaRP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solidFill>
                  <a:schemeClr val="tx1">
                    <a:lumMod val="95000"/>
                    <a:lumOff val="5000"/>
                  </a:schemeClr>
                </a:solidFill>
              </a:rPr>
              <a:t>Triển</a:t>
            </a:r>
            <a:r>
              <a:rPr lang="en-US" sz="3600" dirty="0" smtClean="0">
                <a:solidFill>
                  <a:schemeClr val="tx1">
                    <a:lumMod val="95000"/>
                    <a:lumOff val="5000"/>
                  </a:schemeClr>
                </a:solidFill>
              </a:rPr>
              <a:t> </a:t>
            </a:r>
            <a:r>
              <a:rPr lang="en-US" sz="3600" dirty="0" err="1" smtClean="0">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Nêu</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những</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điều</a:t>
            </a:r>
            <a:r>
              <a:rPr lang="en-US" sz="3200" b="1" i="1" dirty="0" smtClean="0">
                <a:solidFill>
                  <a:schemeClr val="tx1">
                    <a:lumMod val="95000"/>
                    <a:lumOff val="5000"/>
                  </a:schemeClr>
                </a:solidFill>
              </a:rPr>
              <a:t> ở </a:t>
            </a:r>
            <a:r>
              <a:rPr lang="en-US" sz="3200" b="1" i="1" dirty="0" err="1" smtClean="0">
                <a:solidFill>
                  <a:schemeClr val="tx1">
                    <a:lumMod val="95000"/>
                    <a:lumOff val="5000"/>
                  </a:schemeClr>
                </a:solidFill>
              </a:rPr>
              <a:t>người</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đó</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làm</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em</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xúc</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động</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Ví</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dụ</a:t>
            </a:r>
            <a:r>
              <a:rPr lang="en-US" sz="3200" b="1" i="1" dirty="0" smtClean="0">
                <a:solidFill>
                  <a:schemeClr val="tx1">
                    <a:lumMod val="95000"/>
                    <a:lumOff val="5000"/>
                  </a:schemeClr>
                </a:solidFill>
              </a:rPr>
              <a:t>:</a:t>
            </a:r>
          </a:p>
          <a:p>
            <a:pPr algn="just"/>
            <a:r>
              <a:rPr lang="en-US" sz="3200" dirty="0" smtClean="0">
                <a:solidFill>
                  <a:schemeClr val="tx1">
                    <a:lumMod val="95000"/>
                    <a:lumOff val="5000"/>
                  </a:schemeClr>
                </a:solidFill>
              </a:rPr>
              <a:t>+ </a:t>
            </a:r>
            <a:r>
              <a:rPr lang="en-US" sz="3200" dirty="0" err="1" smtClean="0">
                <a:solidFill>
                  <a:schemeClr val="tx1">
                    <a:lumMod val="95000"/>
                    <a:lumOff val="5000"/>
                  </a:schemeClr>
                </a:solidFill>
              </a:rPr>
              <a:t>Cử</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chỉ</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lời</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nói</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suy</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nghĩ</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việc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làm</a:t>
            </a:r>
            <a:r>
              <a:rPr lang="en-US" sz="3200" dirty="0" smtClean="0">
                <a:solidFill>
                  <a:schemeClr val="tx1">
                    <a:lumMod val="95000"/>
                    <a:lumOff val="5000"/>
                  </a:schemeClr>
                </a:solidFill>
              </a:rPr>
              <a:t>,…</a:t>
            </a:r>
          </a:p>
          <a:p>
            <a:pPr algn="just"/>
            <a:r>
              <a:rPr lang="en-US" sz="3200" dirty="0" smtClean="0">
                <a:solidFill>
                  <a:schemeClr val="tx1">
                    <a:lumMod val="95000"/>
                    <a:lumOff val="5000"/>
                  </a:schemeClr>
                </a:solidFill>
              </a:rPr>
              <a:t>+ </a:t>
            </a:r>
            <a:r>
              <a:rPr lang="en-US" sz="3200" dirty="0" err="1" smtClean="0">
                <a:solidFill>
                  <a:schemeClr val="tx1">
                    <a:lumMod val="95000"/>
                    <a:lumOff val="5000"/>
                  </a:schemeClr>
                </a:solidFill>
              </a:rPr>
              <a:t>Những</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kỉ</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niệm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giữa</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em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và</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người</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đó</a:t>
            </a:r>
            <a:r>
              <a:rPr lang="en-US" sz="3200" dirty="0" smtClean="0">
                <a:solidFill>
                  <a:schemeClr val="tx1">
                    <a:lumMod val="95000"/>
                    <a:lumOff val="5000"/>
                  </a:schemeClr>
                </a:solidFill>
              </a:rPr>
              <a:t>.</a:t>
            </a:r>
          </a:p>
          <a:p>
            <a:pPr algn="just"/>
            <a:r>
              <a:rPr lang="en-US" sz="3200" dirty="0" smtClean="0">
                <a:solidFill>
                  <a:schemeClr val="tx1">
                    <a:lumMod val="95000"/>
                    <a:lumOff val="5000"/>
                  </a:schemeClr>
                </a:solidFill>
              </a:rPr>
              <a:t>+ </a:t>
            </a:r>
            <a:r>
              <a:rPr lang="en-US" sz="3200" dirty="0" err="1" smtClean="0">
                <a:solidFill>
                  <a:schemeClr val="tx1">
                    <a:lumMod val="95000"/>
                    <a:lumOff val="5000"/>
                  </a:schemeClr>
                </a:solidFill>
              </a:rPr>
              <a:t>Tình</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cảm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của</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người</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đó</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dành</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cho</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em</a:t>
            </a:r>
            <a:r>
              <a:rPr lang="en-US" sz="3200" dirty="0" smtClean="0">
                <a:solidFill>
                  <a:schemeClr val="tx1">
                    <a:lumMod val="95000"/>
                    <a:lumOff val="5000"/>
                  </a:schemeClr>
                </a:solidFill>
              </a:rPr>
              <a:t>.</a:t>
            </a:r>
          </a:p>
          <a:p>
            <a:pPr marL="285750" indent="-285750" algn="just">
              <a:buFontTx/>
              <a:buChar char="-"/>
            </a:pPr>
            <a:r>
              <a:rPr lang="en-US" sz="3200" b="1" i="1" dirty="0" err="1" smtClean="0">
                <a:solidFill>
                  <a:schemeClr val="tx1">
                    <a:lumMod val="95000"/>
                    <a:lumOff val="5000"/>
                  </a:schemeClr>
                </a:solidFill>
              </a:rPr>
              <a:t>Nêu</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rõ</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tình</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cảm</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cảm</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xúc</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của</a:t>
            </a:r>
            <a:r>
              <a:rPr lang="en-US" sz="3200" b="1" i="1" dirty="0" smtClean="0">
                <a:solidFill>
                  <a:schemeClr val="tx1">
                    <a:lumMod val="95000"/>
                    <a:lumOff val="5000"/>
                  </a:schemeClr>
                </a:solidFill>
              </a:rPr>
              <a:t> </a:t>
            </a:r>
            <a:r>
              <a:rPr lang="en-US" sz="3200" b="1" i="1" dirty="0" err="1" smtClean="0">
                <a:solidFill>
                  <a:schemeClr val="tx1">
                    <a:lumMod val="95000"/>
                    <a:lumOff val="5000"/>
                  </a:schemeClr>
                </a:solidFill>
              </a:rPr>
              <a:t>em</a:t>
            </a:r>
            <a:r>
              <a:rPr lang="en-US" sz="3200" b="1" i="1" dirty="0" smtClean="0">
                <a:solidFill>
                  <a:schemeClr val="tx1">
                    <a:lumMod val="95000"/>
                    <a:lumOff val="5000"/>
                  </a:schemeClr>
                </a:solidFill>
              </a:rPr>
              <a:t>:</a:t>
            </a:r>
          </a:p>
          <a:p>
            <a:pPr algn="just"/>
            <a:r>
              <a:rPr lang="en-US" sz="3200" dirty="0" smtClean="0">
                <a:solidFill>
                  <a:schemeClr val="tx1">
                    <a:lumMod val="95000"/>
                    <a:lumOff val="5000"/>
                  </a:schemeClr>
                </a:solidFill>
              </a:rPr>
              <a:t>+ </a:t>
            </a:r>
            <a:r>
              <a:rPr lang="en-US" sz="3200" dirty="0" err="1" smtClean="0">
                <a:solidFill>
                  <a:schemeClr val="tx1">
                    <a:lumMod val="95000"/>
                    <a:lumOff val="5000"/>
                  </a:schemeClr>
                </a:solidFill>
              </a:rPr>
              <a:t>Dùng</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từ</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ngữ</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trực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tiếp</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thể</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hiện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tình</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cảm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cảm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xúc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yêu</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quý</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khâm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phục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trân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trọng</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ngưỡng</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mộ</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nhớ</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mong</a:t>
            </a:r>
            <a:r>
              <a:rPr lang="en-US" sz="3200" dirty="0" smtClean="0">
                <a:solidFill>
                  <a:schemeClr val="tx1">
                    <a:lumMod val="95000"/>
                    <a:lumOff val="5000"/>
                  </a:schemeClr>
                </a:solidFill>
              </a:rPr>
              <a:t>,…)</a:t>
            </a:r>
          </a:p>
          <a:p>
            <a:pPr algn="just"/>
            <a:r>
              <a:rPr lang="en-US" sz="3200" dirty="0" smtClean="0">
                <a:solidFill>
                  <a:schemeClr val="tx1">
                    <a:lumMod val="95000"/>
                    <a:lumOff val="5000"/>
                  </a:schemeClr>
                </a:solidFill>
              </a:rPr>
              <a:t>+ </a:t>
            </a:r>
            <a:r>
              <a:rPr lang="en-US" sz="3200" dirty="0" err="1" smtClean="0">
                <a:solidFill>
                  <a:schemeClr val="tx1">
                    <a:lumMod val="95000"/>
                    <a:lumOff val="5000"/>
                  </a:schemeClr>
                </a:solidFill>
              </a:rPr>
              <a:t>Nêu</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suy</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nghĩ</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việc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làm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thể</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hiện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tình</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cảm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cảm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xúc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tìm</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cách</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giúp</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đỡ</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luôn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nghĩ</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đến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cố</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gắng</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học</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theo</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kể</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về</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người</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đó</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cho</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bạn</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bè</a:t>
            </a:r>
            <a:r>
              <a:rPr lang="en-US" sz="3200" dirty="0" smtClean="0">
                <a:solidFill>
                  <a:schemeClr val="tx1">
                    <a:lumMod val="95000"/>
                    <a:lumOff val="5000"/>
                  </a:schemeClr>
                </a:solidFill>
              </a:rPr>
              <a:t> </a:t>
            </a:r>
            <a:r>
              <a:rPr lang="en-US" sz="3200" dirty="0" err="1" smtClean="0">
                <a:solidFill>
                  <a:schemeClr val="tx1">
                    <a:lumMod val="95000"/>
                    <a:lumOff val="5000"/>
                  </a:schemeClr>
                </a:solidFill>
              </a:rPr>
              <a:t>nghe</a:t>
            </a:r>
            <a:r>
              <a:rPr lang="en-US" sz="3200" dirty="0" smtClean="0">
                <a:solidFill>
                  <a:schemeClr val="tx1">
                    <a:lumMod val="95000"/>
                    <a:lumOff val="5000"/>
                  </a:schemeClr>
                </a:solidFill>
              </a:rPr>
              <a:t>,…)</a:t>
            </a:r>
            <a:endParaRPr lang="en-US" sz="3200" dirty="0">
              <a:solidFill>
                <a:schemeClr val="tx1">
                  <a:lumMod val="95000"/>
                  <a:lumOff val="5000"/>
                </a:schemeClr>
              </a:solidFill>
            </a:endParaRP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smtClean="0">
                <a:latin typeface="Calibri" panose="020F0502020204030204" pitchFamily="34" charset="0"/>
                <a:ea typeface="Calibri" panose="020F0502020204030204" pitchFamily="34" charset="0"/>
                <a:cs typeface="Calibri" panose="020F0502020204030204" pitchFamily="34" charset="0"/>
              </a:rPr>
              <a:t>	</a:t>
            </a:r>
            <a:r>
              <a:rPr lang="vi-VN" sz="3800" dirty="0" smtClean="0">
                <a:latin typeface="Calibri" panose="020F0502020204030204" pitchFamily="34" charset="0"/>
                <a:ea typeface="Calibri" panose="020F0502020204030204" pitchFamily="34" charset="0"/>
                <a:cs typeface="Calibri" panose="020F0502020204030204" pitchFamily="34" charset="0"/>
              </a:rPr>
              <a:t>Bà </a:t>
            </a:r>
            <a:r>
              <a:rPr lang="vi-VN" sz="3800" dirty="0">
                <a:latin typeface="Calibri" panose="020F0502020204030204" pitchFamily="34" charset="0"/>
                <a:ea typeface="Calibri" panose="020F0502020204030204" pitchFamily="34" charset="0"/>
                <a:cs typeface="Calibri" panose="020F0502020204030204" pitchFamily="34" charset="0"/>
              </a:rPr>
              <a:t>đã gần bảy mươi tuổi nhưng vẫn còn </a:t>
            </a:r>
            <a:r>
              <a:rPr lang="en-US" sz="3800" dirty="0" err="1" smtClean="0">
                <a:latin typeface="Calibri" panose="020F0502020204030204" pitchFamily="34" charset="0"/>
                <a:ea typeface="Calibri" panose="020F0502020204030204" pitchFamily="34" charset="0"/>
                <a:cs typeface="Calibri" panose="020F0502020204030204" pitchFamily="34" charset="0"/>
              </a:rPr>
              <a:t>khoẻ</a:t>
            </a:r>
            <a:r>
              <a:rPr lang="vi-VN" sz="3800" dirty="0" smtClean="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mạnh và minh </a:t>
            </a:r>
            <a:r>
              <a:rPr lang="vi-VN" sz="3800" dirty="0" smtClean="0">
                <a:latin typeface="Calibri" panose="020F0502020204030204" pitchFamily="34" charset="0"/>
                <a:ea typeface="Calibri" panose="020F0502020204030204" pitchFamily="34" charset="0"/>
                <a:cs typeface="Calibri" panose="020F0502020204030204" pitchFamily="34" charset="0"/>
              </a:rPr>
              <a:t>mẫn</a:t>
            </a:r>
            <a:r>
              <a:rPr lang="en-US" sz="3800" dirty="0" smtClean="0">
                <a:latin typeface="Calibri" panose="020F0502020204030204" pitchFamily="34" charset="0"/>
                <a:ea typeface="Calibri" panose="020F0502020204030204" pitchFamily="34" charset="0"/>
                <a:cs typeface="Calibri" panose="020F0502020204030204" pitchFamily="34" charset="0"/>
              </a:rPr>
              <a:t> </a:t>
            </a:r>
            <a:r>
              <a:rPr lang="en-US" sz="3800" dirty="0" err="1" smtClean="0">
                <a:latin typeface="Calibri" panose="020F0502020204030204" pitchFamily="34" charset="0"/>
                <a:ea typeface="Calibri" panose="020F0502020204030204" pitchFamily="34" charset="0"/>
                <a:cs typeface="Calibri" panose="020F0502020204030204" pitchFamily="34" charset="0"/>
              </a:rPr>
              <a:t>lắm</a:t>
            </a:r>
            <a:r>
              <a:rPr lang="vi-VN" sz="3800" dirty="0" smtClean="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có khuôn mặt phúc hậu, với nụ cười hiền từ. Mỗi dịp lễ Tết, em lại được về quê thăm bà. Bà em </a:t>
            </a:r>
            <a:r>
              <a:rPr lang="vi-VN" sz="3800" dirty="0" smtClean="0">
                <a:latin typeface="Calibri" panose="020F0502020204030204" pitchFamily="34" charset="0"/>
                <a:ea typeface="Calibri" panose="020F0502020204030204" pitchFamily="34" charset="0"/>
                <a:cs typeface="Calibri" panose="020F0502020204030204" pitchFamily="34" charset="0"/>
              </a:rPr>
              <a:t>là </a:t>
            </a:r>
            <a:r>
              <a:rPr lang="vi-VN" sz="3800" dirty="0">
                <a:latin typeface="Calibri" panose="020F0502020204030204" pitchFamily="34" charset="0"/>
                <a:ea typeface="Calibri" panose="020F0502020204030204" pitchFamily="34" charset="0"/>
                <a:cs typeface="Calibri" panose="020F0502020204030204" pitchFamily="34" charset="0"/>
              </a:rPr>
              <a:t>một người yêu thương con cháu hết mực. Em đã lớn lên cùng với lời ầu ơ ngọt ngào bà ru, với bao câu chuyện cổ tích kì thú bà kể. Mỗi tối, đôi tay gầy xương, nhăn nheo của bà lại vỗ về em đi vào giấc </a:t>
            </a:r>
            <a:r>
              <a:rPr lang="vi-VN" sz="3800" dirty="0" smtClean="0">
                <a:latin typeface="Calibri" panose="020F0502020204030204" pitchFamily="34" charset="0"/>
                <a:ea typeface="Calibri" panose="020F0502020204030204" pitchFamily="34" charset="0"/>
                <a:cs typeface="Calibri" panose="020F0502020204030204" pitchFamily="34" charset="0"/>
              </a:rPr>
              <a:t>ngủ. </a:t>
            </a:r>
            <a:r>
              <a:rPr lang="vi-VN" sz="3800" dirty="0">
                <a:latin typeface="Calibri" panose="020F0502020204030204" pitchFamily="34" charset="0"/>
                <a:ea typeface="Calibri" panose="020F0502020204030204" pitchFamily="34" charset="0"/>
                <a:cs typeface="Calibri" panose="020F0502020204030204" pitchFamily="34" charset="0"/>
              </a:rPr>
              <a:t>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smtClean="0">
                <a:solidFill>
                  <a:schemeClr val="bg1"/>
                </a:solidFill>
                <a:latin typeface="Garet Ultra-Bold"/>
              </a:rPr>
              <a:t>Tìm</a:t>
            </a:r>
            <a:r>
              <a:rPr lang="en-US" sz="4616" dirty="0" smtClean="0">
                <a:solidFill>
                  <a:schemeClr val="bg1"/>
                </a:solidFill>
                <a:latin typeface="Garet Ultra-Bold"/>
              </a:rPr>
              <a:t> </a:t>
            </a:r>
            <a:r>
              <a:rPr lang="en-US" sz="4616" dirty="0">
                <a:solidFill>
                  <a:schemeClr val="bg1"/>
                </a:solidFill>
                <a:latin typeface="Garet Ultra-Bold"/>
              </a:rPr>
              <a:t>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smtClean="0">
                <a:solidFill>
                  <a:srgbClr val="8B414B"/>
                </a:solidFill>
                <a:latin typeface="SVN-Adam Gorry" panose="02040603050506020204" pitchFamily="18" charset="0"/>
              </a:rPr>
              <a:t>2.</a:t>
            </a:r>
            <a:endParaRPr lang="en-US" sz="8000" dirty="0">
              <a:solidFill>
                <a:srgbClr val="8B414B"/>
              </a:solidFill>
              <a:latin typeface="SVN-Adam Gorry" panose="02040603050506020204" pitchFamily="18" charset="0"/>
            </a:endParaRP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smtClean="0">
                <a:solidFill>
                  <a:schemeClr val="tx1">
                    <a:lumMod val="95000"/>
                    <a:lumOff val="5000"/>
                  </a:schemeClr>
                </a:solidFill>
              </a:rPr>
              <a:t>Kết</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smtClean="0">
                <a:solidFill>
                  <a:schemeClr val="tx1">
                    <a:lumMod val="95000"/>
                    <a:lumOff val="5000"/>
                  </a:schemeClr>
                </a:solidFill>
              </a:rPr>
              <a:t>Khẳng</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định</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tình</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cảm</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cảm</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xúc</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của</a:t>
            </a:r>
            <a:r>
              <a:rPr lang="en-US" sz="5400" dirty="0" smtClean="0">
                <a:solidFill>
                  <a:schemeClr val="tx1">
                    <a:lumMod val="95000"/>
                    <a:lumOff val="5000"/>
                  </a:schemeClr>
                </a:solidFill>
              </a:rPr>
              <a:t> </a:t>
            </a:r>
            <a:r>
              <a:rPr lang="en-US" sz="5400" dirty="0" err="1" smtClean="0">
                <a:solidFill>
                  <a:schemeClr val="tx1">
                    <a:lumMod val="95000"/>
                    <a:lumOff val="5000"/>
                  </a:schemeClr>
                </a:solidFill>
              </a:rPr>
              <a:t>em</a:t>
            </a:r>
            <a:r>
              <a:rPr lang="en-US" sz="5400" dirty="0" smtClean="0">
                <a:solidFill>
                  <a:schemeClr val="tx1">
                    <a:lumMod val="95000"/>
                    <a:lumOff val="5000"/>
                  </a:schemeClr>
                </a:solidFill>
              </a:rPr>
              <a:t>.</a:t>
            </a:r>
            <a:endParaRPr lang="en-US" sz="5400" dirty="0">
              <a:solidFill>
                <a:schemeClr val="tx1">
                  <a:lumMod val="95000"/>
                  <a:lumOff val="5000"/>
                </a:schemeClr>
              </a:solidFill>
            </a:endParaRP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smtClean="0">
                <a:latin typeface="Calibri" panose="020F0502020204030204" pitchFamily="34" charset="0"/>
                <a:ea typeface="Calibri" panose="020F0502020204030204" pitchFamily="34" charset="0"/>
                <a:cs typeface="Calibri" panose="020F0502020204030204" pitchFamily="34" charset="0"/>
              </a:rPr>
              <a:t>	</a:t>
            </a:r>
            <a:r>
              <a:rPr lang="vi-VN" sz="5400" dirty="0" smtClean="0">
                <a:latin typeface="Calibri" panose="020F0502020204030204" pitchFamily="34" charset="0"/>
                <a:ea typeface="Calibri" panose="020F0502020204030204" pitchFamily="34" charset="0"/>
                <a:cs typeface="Calibri" panose="020F0502020204030204" pitchFamily="34" charset="0"/>
              </a:rPr>
              <a:t>Em </a:t>
            </a:r>
            <a:r>
              <a:rPr lang="vi-VN" sz="5400" dirty="0">
                <a:latin typeface="Calibri" panose="020F0502020204030204" pitchFamily="34" charset="0"/>
                <a:ea typeface="Calibri" panose="020F0502020204030204" pitchFamily="34" charset="0"/>
                <a:cs typeface="Calibri" panose="020F0502020204030204" pitchFamily="34" charset="0"/>
              </a:rPr>
              <a:t>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625</Words>
  <Application>Microsoft Office PowerPoint</Application>
  <PresentationFormat>Custom</PresentationFormat>
  <Paragraphs>62</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Garet Ultra-Bold</vt:lpstr>
      <vt:lpstr>SVN-SAF</vt:lpstr>
      <vt:lpstr>SVN-Adam Gorry</vt:lpstr>
      <vt:lpstr>Arial</vt:lpstr>
      <vt:lpstr>Times New Roman</vt:lpstr>
      <vt:lpstr>SVN-Newton</vt:lpstr>
      <vt:lpstr>Calibri</vt:lpstr>
      <vt:lpstr>#9Slide07 HoneyCream</vt:lpstr>
      <vt:lpstr>SVN-Hole Hearted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Laptop T&amp;T</cp:lastModifiedBy>
  <cp:revision>12</cp:revision>
  <dcterms:created xsi:type="dcterms:W3CDTF">2006-08-16T00:00:00Z</dcterms:created>
  <dcterms:modified xsi:type="dcterms:W3CDTF">2023-12-05T14:08:05Z</dcterms:modified>
  <dc:identifier>DAF1hwlWD10</dc:identifier>
</cp:coreProperties>
</file>