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27" r:id="rId3"/>
    <p:sldId id="451" r:id="rId4"/>
    <p:sldId id="443" r:id="rId5"/>
    <p:sldId id="448" r:id="rId6"/>
    <p:sldId id="446" r:id="rId7"/>
    <p:sldId id="449" r:id="rId8"/>
    <p:sldId id="450" r:id="rId9"/>
    <p:sldId id="444" r:id="rId10"/>
    <p:sldId id="447" r:id="rId11"/>
    <p:sldId id="445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3399"/>
    <a:srgbClr val="FF0066"/>
    <a:srgbClr val="FF7C80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2625" y="1143000"/>
            <a:ext cx="549275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8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1496485"/>
            <a:ext cx="13835142" cy="3183467"/>
          </a:xfrm>
        </p:spPr>
        <p:txBody>
          <a:bodyPr anchor="b"/>
          <a:lstStyle>
            <a:lvl1pPr algn="ctr">
              <a:defRPr sz="9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1" y="4802717"/>
            <a:ext cx="12207479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26118" indent="0" algn="ctr">
              <a:buNone/>
              <a:defRPr sz="3200"/>
            </a:lvl2pPr>
            <a:lvl3pPr marL="1452237" indent="0" algn="ctr">
              <a:buNone/>
              <a:defRPr sz="2900"/>
            </a:lvl3pPr>
            <a:lvl4pPr marL="2178356" indent="0" algn="ctr">
              <a:buNone/>
              <a:defRPr sz="2500"/>
            </a:lvl4pPr>
            <a:lvl5pPr marL="2904474" indent="0" algn="ctr">
              <a:buNone/>
              <a:defRPr sz="2500"/>
            </a:lvl5pPr>
            <a:lvl6pPr marL="3630591" indent="0" algn="ctr">
              <a:buNone/>
              <a:defRPr sz="2500"/>
            </a:lvl6pPr>
            <a:lvl7pPr marL="4356709" indent="0" algn="ctr">
              <a:buNone/>
              <a:defRPr sz="2500"/>
            </a:lvl7pPr>
            <a:lvl8pPr marL="5082828" indent="0" algn="ctr">
              <a:buNone/>
              <a:defRPr sz="2500"/>
            </a:lvl8pPr>
            <a:lvl9pPr marL="5808948" indent="0" algn="ctr">
              <a:buNone/>
              <a:defRPr sz="2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38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4"/>
            <a:ext cx="14038600" cy="3803649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8"/>
            <a:ext cx="1403860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/>
                </a:solidFill>
              </a:defRPr>
            </a:lvl1pPr>
            <a:lvl2pPr marL="72611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0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6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7"/>
            <a:ext cx="140386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1" y="2241552"/>
            <a:ext cx="6885780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1" y="3340100"/>
            <a:ext cx="6885780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51" y="2241552"/>
            <a:ext cx="6919691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51" y="3340100"/>
            <a:ext cx="6919691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94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24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43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70"/>
            <a:ext cx="8240048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118" indent="0">
              <a:buNone/>
              <a:defRPr sz="2200"/>
            </a:lvl2pPr>
            <a:lvl3pPr marL="1452237" indent="0">
              <a:buNone/>
              <a:defRPr sz="1900"/>
            </a:lvl3pPr>
            <a:lvl4pPr marL="2178356" indent="0">
              <a:buNone/>
              <a:defRPr sz="1600"/>
            </a:lvl4pPr>
            <a:lvl5pPr marL="2904474" indent="0">
              <a:buNone/>
              <a:defRPr sz="1600"/>
            </a:lvl5pPr>
            <a:lvl6pPr marL="3630591" indent="0">
              <a:buNone/>
              <a:defRPr sz="1600"/>
            </a:lvl6pPr>
            <a:lvl7pPr marL="4356709" indent="0">
              <a:buNone/>
              <a:defRPr sz="1600"/>
            </a:lvl7pPr>
            <a:lvl8pPr marL="5082828" indent="0">
              <a:buNone/>
              <a:defRPr sz="1600"/>
            </a:lvl8pPr>
            <a:lvl9pPr marL="580894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7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9691" y="1316570"/>
            <a:ext cx="8240048" cy="6498167"/>
          </a:xfrm>
        </p:spPr>
        <p:txBody>
          <a:bodyPr anchor="t"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118" indent="0">
              <a:buNone/>
              <a:defRPr sz="2200"/>
            </a:lvl2pPr>
            <a:lvl3pPr marL="1452237" indent="0">
              <a:buNone/>
              <a:defRPr sz="1900"/>
            </a:lvl3pPr>
            <a:lvl4pPr marL="2178356" indent="0">
              <a:buNone/>
              <a:defRPr sz="1600"/>
            </a:lvl4pPr>
            <a:lvl5pPr marL="2904474" indent="0">
              <a:buNone/>
              <a:defRPr sz="1600"/>
            </a:lvl5pPr>
            <a:lvl6pPr marL="3630591" indent="0">
              <a:buNone/>
              <a:defRPr sz="1600"/>
            </a:lvl6pPr>
            <a:lvl7pPr marL="4356709" indent="0">
              <a:buNone/>
              <a:defRPr sz="1600"/>
            </a:lvl7pPr>
            <a:lvl8pPr marL="5082828" indent="0">
              <a:buNone/>
              <a:defRPr sz="1600"/>
            </a:lvl8pPr>
            <a:lvl9pPr marL="580894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55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13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2" y="486835"/>
            <a:ext cx="350965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2" y="486835"/>
            <a:ext cx="10325492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6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7"/>
            <a:ext cx="14038600" cy="1767417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7"/>
            <a:ext cx="3662244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eaLnBrk="1" fontAlgn="auto" hangingPunct="1">
              <a:spcBef>
                <a:spcPts val="0"/>
              </a:spcBef>
              <a:spcAft>
                <a:spcPts val="0"/>
              </a:spcAft>
            </a:pPr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eaLnBrk="1" fontAlgn="auto" hangingPunct="1">
                <a:spcBef>
                  <a:spcPts val="0"/>
                </a:spcBef>
                <a:spcAft>
                  <a:spcPts val="0"/>
                </a:spcAft>
              </a:pPr>
              <a:t>05/04/2024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8" y="8475137"/>
            <a:ext cx="5493365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7"/>
            <a:ext cx="3662244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eaLnBrk="1" fontAlgn="auto" hangingPunct="1">
              <a:spcBef>
                <a:spcPts val="0"/>
              </a:spcBef>
              <a:spcAft>
                <a:spcPts val="0"/>
              </a:spcAft>
            </a:pPr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21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52237" rtl="0" eaLnBrk="1" latinLnBrk="0" hangingPunct="1">
        <a:lnSpc>
          <a:spcPct val="90000"/>
        </a:lnSpc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060" indent="-363060" algn="l" defTabSz="1452237" rtl="0" eaLnBrk="1" latinLnBrk="0" hangingPunct="1">
        <a:lnSpc>
          <a:spcPct val="90000"/>
        </a:lnSpc>
        <a:spcBef>
          <a:spcPts val="1589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9177" indent="-363060" algn="l" defTabSz="1452237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00B05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00B050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835968" y="2514600"/>
            <a:ext cx="12979746" cy="286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đoạn văn nêu tình cảm, cảm xúc về cảnh vật quê hương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556919" y="6215921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778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14319" y="1524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TUẦN 28</a:t>
            </a:r>
            <a:endParaRPr lang="vi-VN" sz="3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53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0049" y="-304800"/>
            <a:ext cx="17044671" cy="9570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5497" y="3713431"/>
            <a:ext cx="12517375" cy="20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4213" y="5388999"/>
            <a:ext cx="5684799" cy="40564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466592" y="-113141"/>
            <a:ext cx="9775469" cy="2116384"/>
          </a:xfrm>
          <a:prstGeom prst="rect">
            <a:avLst/>
          </a:prstGeom>
          <a:noFill/>
          <a:ln>
            <a:noFill/>
          </a:ln>
        </p:spPr>
        <p:txBody>
          <a:bodyPr wrap="square" lIns="145195" tIns="72598" rIns="145195" bIns="72598" rtlCol="0">
            <a:spAutoFit/>
          </a:bodyPr>
          <a:lstStyle/>
          <a:p>
            <a:pPr defTabSz="1451949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6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6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9944" y="6352211"/>
            <a:ext cx="663520" cy="1023777"/>
          </a:xfrm>
          <a:prstGeom prst="rect">
            <a:avLst/>
          </a:prstGeom>
          <a:noFill/>
        </p:spPr>
        <p:txBody>
          <a:bodyPr wrap="none" lIns="145195" tIns="72598" rIns="145195" bIns="72598" rtlCol="0">
            <a:spAutoFit/>
          </a:bodyPr>
          <a:lstStyle/>
          <a:p>
            <a:pPr defTabSz="145194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5700" dirty="0">
                <a:solidFill>
                  <a:prstClr val="white"/>
                </a:solidFill>
                <a:latin typeface="Calibri"/>
              </a:rPr>
              <a:t>4</a:t>
            </a:r>
            <a:endParaRPr lang="zh-CN" altLang="en-US" sz="57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7378" y="1814740"/>
            <a:ext cx="12642521" cy="18788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578404" y="2507395"/>
            <a:ext cx="8172757" cy="639056"/>
          </a:xfrm>
          <a:prstGeom prst="rect">
            <a:avLst/>
          </a:prstGeom>
          <a:noFill/>
          <a:ln w="9525">
            <a:noFill/>
          </a:ln>
        </p:spPr>
        <p:txBody>
          <a:bodyPr wrap="square" lIns="145195" tIns="72598" rIns="145195" bIns="72598">
            <a:spAutoFit/>
          </a:bodyPr>
          <a:lstStyle/>
          <a:p>
            <a:pPr defTabSz="1451949" fontAlgn="auto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latin typeface="Times New Roman"/>
                <a:ea typeface="Times New Roman"/>
              </a:rPr>
              <a:t>Nhận biết được các sự vật có trong </a:t>
            </a:r>
            <a:r>
              <a:rPr lang="en-US" sz="3200" smtClean="0">
                <a:latin typeface="Times New Roman"/>
                <a:ea typeface="Times New Roman"/>
              </a:rPr>
              <a:t>tranh.</a:t>
            </a:r>
            <a:endParaRPr lang="zh-CN" altLang="en-US" sz="32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7382" y="5684342"/>
            <a:ext cx="12579947" cy="19147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609" y="2202377"/>
            <a:ext cx="1952631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315" y="4110817"/>
            <a:ext cx="1952631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611" y="5921645"/>
            <a:ext cx="167287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673723" y="4255549"/>
            <a:ext cx="7982117" cy="1131499"/>
          </a:xfrm>
          <a:prstGeom prst="rect">
            <a:avLst/>
          </a:prstGeom>
          <a:noFill/>
          <a:ln w="9525">
            <a:noFill/>
          </a:ln>
        </p:spPr>
        <p:txBody>
          <a:bodyPr wrap="square" lIns="145195" tIns="72598" rIns="145195" bIns="72598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>
                <a:latin typeface="Times New Roman"/>
                <a:ea typeface="Times New Roman"/>
                <a:cs typeface="Times New Roman"/>
              </a:rPr>
              <a:t>Phân biệt được cảnh vật ở vùng núi , đồng bằng hay vùng biển.</a:t>
            </a:r>
            <a:endParaRPr lang="vi-VN" sz="3200">
              <a:effectLst/>
              <a:latin typeface="Times New Roman"/>
              <a:ea typeface="Times New Roman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644465" y="6160831"/>
            <a:ext cx="8375507" cy="1254610"/>
          </a:xfrm>
          <a:prstGeom prst="rect">
            <a:avLst/>
          </a:prstGeom>
          <a:noFill/>
          <a:ln w="9525">
            <a:noFill/>
          </a:ln>
        </p:spPr>
        <p:txBody>
          <a:bodyPr wrap="square" lIns="145195" tIns="72598" rIns="145195" bIns="72598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>
                <a:latin typeface="Times New Roman"/>
                <a:ea typeface="Times New Roman"/>
                <a:cs typeface="Times New Roman"/>
              </a:rPr>
              <a:t>Viết được đoạn văn ngắn </a:t>
            </a:r>
            <a:r>
              <a:rPr lang="en-US" sz="3600" smtClean="0">
                <a:latin typeface="Times New Roman"/>
                <a:ea typeface="Times New Roman"/>
                <a:cs typeface="Times New Roman"/>
              </a:rPr>
              <a:t>nêu tình cảm, cảm xúc về </a:t>
            </a:r>
            <a:r>
              <a:rPr lang="en-US" sz="3600">
                <a:latin typeface="Times New Roman"/>
                <a:ea typeface="Times New Roman"/>
                <a:cs typeface="Times New Roman"/>
              </a:rPr>
              <a:t>cảnh đẹp của quê hương.</a:t>
            </a:r>
            <a:endParaRPr lang="vi-VN" sz="2000">
              <a:effectLst/>
              <a:latin typeface="Times New Roman"/>
              <a:ea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9702" y="2459883"/>
            <a:ext cx="505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1</a:t>
            </a:r>
            <a:endParaRPr lang="vi-VN" sz="4400" b="1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6930" y="4495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2</a:t>
            </a:r>
            <a:endParaRPr lang="vi-VN" sz="44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9758" y="6324600"/>
            <a:ext cx="549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3</a:t>
            </a:r>
            <a:endParaRPr lang="vi-VN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4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46919" y="575846"/>
            <a:ext cx="129382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0" t="34444" r="8995" b="24889"/>
          <a:stretch/>
        </p:blipFill>
        <p:spPr bwMode="auto">
          <a:xfrm>
            <a:off x="5986031" y="1981200"/>
            <a:ext cx="10077088" cy="642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loud Callout 21"/>
          <p:cNvSpPr/>
          <p:nvPr/>
        </p:nvSpPr>
        <p:spPr>
          <a:xfrm>
            <a:off x="137319" y="3200400"/>
            <a:ext cx="5164806" cy="3048000"/>
          </a:xfrm>
          <a:prstGeom prst="cloudCallout">
            <a:avLst>
              <a:gd name="adj1" fmla="val 63382"/>
              <a:gd name="adj2" fmla="val 33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quan sát và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các em nhé!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489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85178" y="838200"/>
            <a:ext cx="129382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3119" y="2590800"/>
            <a:ext cx="67538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1: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Một bạn nhỏ đang ngắm nhìn quang cảnh một khu phố có người và xe đi lại đông vui.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9" t="36179" r="25548" b="44275"/>
          <a:stretch/>
        </p:blipFill>
        <p:spPr bwMode="auto">
          <a:xfrm>
            <a:off x="7757319" y="1752600"/>
            <a:ext cx="8280487" cy="682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7806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2864" y="2665642"/>
            <a:ext cx="655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2: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Một làng quê Việt Nam có cây rơm, ao cá, các bạn nhỏ đang vui chơi.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6919" y="609600"/>
            <a:ext cx="129382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9" t="1550" r="2981" b="49511"/>
          <a:stretch/>
        </p:blipFill>
        <p:spPr bwMode="auto">
          <a:xfrm>
            <a:off x="7528719" y="1676400"/>
            <a:ext cx="8370368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91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85178" y="2286000"/>
            <a:ext cx="69648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3: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Vùng quê miền núi có ruộng bậc thang, mấy nếp nhà sàn thưa thớt.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468" y="1828800"/>
            <a:ext cx="7876651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75519" y="609600"/>
            <a:ext cx="129382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0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7319" y="2672137"/>
            <a:ext cx="7322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4: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Một làng quê </a:t>
            </a:r>
            <a:r>
              <a:rPr lang="nl-NL" sz="360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nl-NL" sz="3600" smtClean="0">
                <a:latin typeface="Times New Roman" pitchFamily="18" charset="0"/>
                <a:cs typeface="Times New Roman" pitchFamily="18" charset="0"/>
              </a:rPr>
              <a:t>miền biển</a:t>
            </a:r>
            <a:r>
              <a:rPr lang="nl-NL" sz="36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360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cây dừa, biển cả mênh mông.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3600" y="609600"/>
            <a:ext cx="129382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8" t="51551" r="3285" b="2139"/>
          <a:stretch/>
        </p:blipFill>
        <p:spPr bwMode="auto">
          <a:xfrm>
            <a:off x="7528719" y="1524000"/>
            <a:ext cx="8534781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1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0719" y="533400"/>
            <a:ext cx="1417320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 hương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- Tên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- Điều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 nhất (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- Cảm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4129" y="5638800"/>
            <a:ext cx="14478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n-US" sz="38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kern="0">
                <a:latin typeface="Times New Roman" pitchFamily="18" charset="0"/>
                <a:cs typeface="Times New Roman" pitchFamily="18" charset="0"/>
              </a:rPr>
              <a:t>Trao đổi bài với bạn để sửa lỗi và bổ sung ý hay.</a:t>
            </a:r>
            <a:endParaRPr lang="en-US" sz="3800" b="1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480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4685" y="113913"/>
            <a:ext cx="141732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1719" y="791021"/>
            <a:ext cx="144643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	</a:t>
            </a:r>
            <a:r>
              <a:rPr lang="en-US" sz="2800" dirty="0" err="1" smtClean="0"/>
              <a:t>Quê</a:t>
            </a:r>
            <a:r>
              <a:rPr lang="en-US" sz="2800" dirty="0" smtClean="0"/>
              <a:t> </a:t>
            </a:r>
            <a:r>
              <a:rPr lang="en-US" sz="2800" dirty="0" err="1" smtClean="0"/>
              <a:t>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ở </a:t>
            </a:r>
            <a:r>
              <a:rPr lang="en-US" sz="2800" dirty="0" err="1" smtClean="0"/>
              <a:t>Quảng</a:t>
            </a:r>
            <a:r>
              <a:rPr lang="en-US" sz="2800" dirty="0" smtClean="0"/>
              <a:t> </a:t>
            </a:r>
            <a:r>
              <a:rPr lang="en-US" sz="2800" dirty="0" err="1" smtClean="0"/>
              <a:t>Ninh</a:t>
            </a:r>
            <a:r>
              <a:rPr lang="en-US" sz="2800" dirty="0" smtClean="0"/>
              <a:t> </a:t>
            </a:r>
            <a:r>
              <a:rPr lang="en-US" sz="2800" dirty="0" err="1" smtClean="0"/>
              <a:t>nơi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rất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</a:t>
            </a:r>
            <a:r>
              <a:rPr lang="en-US" sz="2800" dirty="0" err="1" smtClean="0"/>
              <a:t>đep</a:t>
            </a:r>
            <a:r>
              <a:rPr lang="en-US" sz="2800" dirty="0" smtClean="0"/>
              <a:t>.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phải</a:t>
            </a:r>
            <a:r>
              <a:rPr lang="en-US" sz="2800" dirty="0" smtClean="0"/>
              <a:t>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V</a:t>
            </a:r>
            <a:r>
              <a:rPr lang="vi-VN" sz="2800" dirty="0" smtClean="0"/>
              <a:t>ịnh </a:t>
            </a:r>
            <a:r>
              <a:rPr lang="vi-VN" sz="2800" dirty="0"/>
              <a:t>Hạ Long </a:t>
            </a:r>
            <a:r>
              <a:rPr lang="en-US" sz="2800" dirty="0" smtClean="0"/>
              <a:t>- </a:t>
            </a:r>
            <a:r>
              <a:rPr lang="vi-VN" sz="2800" dirty="0" smtClean="0"/>
              <a:t>một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vi-VN" sz="2800" dirty="0"/>
              <a:t>kỳ quan thiên nhiên của thế </a:t>
            </a:r>
            <a:r>
              <a:rPr lang="vi-VN" sz="2800" dirty="0" smtClean="0"/>
              <a:t>giới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UNESCO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nhận</a:t>
            </a:r>
            <a:r>
              <a:rPr lang="vi-VN" sz="2800" dirty="0" smtClean="0"/>
              <a:t>. </a:t>
            </a:r>
            <a:r>
              <a:rPr lang="en-US" sz="2800" dirty="0" err="1" smtClean="0"/>
              <a:t>Nơi</a:t>
            </a:r>
            <a:r>
              <a:rPr lang="en-US" sz="2800" dirty="0" smtClean="0"/>
              <a:t> </a:t>
            </a:r>
            <a:r>
              <a:rPr lang="en-US" sz="2800" dirty="0" err="1" smtClean="0"/>
              <a:t>đây</a:t>
            </a:r>
            <a:r>
              <a:rPr lang="en-US" sz="2800" dirty="0" smtClean="0"/>
              <a:t> </a:t>
            </a:r>
            <a:r>
              <a:rPr lang="vi-VN" sz="2800" dirty="0" smtClean="0"/>
              <a:t>có </a:t>
            </a:r>
            <a:r>
              <a:rPr lang="vi-VN" sz="2800" dirty="0"/>
              <a:t>rất nhiều hòn đảo </a:t>
            </a:r>
            <a:r>
              <a:rPr lang="vi-VN" sz="2800" dirty="0" smtClean="0"/>
              <a:t>lớn</a:t>
            </a:r>
            <a:r>
              <a:rPr lang="en-US" sz="2800" dirty="0" smtClean="0"/>
              <a:t> </a:t>
            </a:r>
            <a:r>
              <a:rPr lang="en-US" sz="2800" dirty="0" err="1" smtClean="0"/>
              <a:t>nhỏ</a:t>
            </a:r>
            <a:r>
              <a:rPr lang="vi-VN" sz="2800" dirty="0"/>
              <a:t> nhấp nhô như ôm ấp lòng </a:t>
            </a:r>
            <a:r>
              <a:rPr lang="vi-VN" sz="2800" dirty="0" smtClean="0"/>
              <a:t>vịnh</a:t>
            </a:r>
            <a:r>
              <a:rPr lang="en-US" sz="2800" dirty="0" smtClean="0"/>
              <a:t>. Hay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vi-VN" sz="2800" dirty="0" smtClean="0"/>
              <a:t>hang 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tuyệt</a:t>
            </a:r>
            <a:r>
              <a:rPr lang="en-US" sz="2800" dirty="0" smtClean="0"/>
              <a:t> </a:t>
            </a:r>
            <a:r>
              <a:rPr lang="en-US" sz="2800" dirty="0" err="1" smtClean="0"/>
              <a:t>đẹp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đ</a:t>
            </a:r>
            <a:r>
              <a:rPr lang="vi-VN" sz="2800" dirty="0" smtClean="0"/>
              <a:t>ộng </a:t>
            </a:r>
            <a:r>
              <a:rPr lang="vi-VN" sz="2800" dirty="0"/>
              <a:t>Thiên </a:t>
            </a:r>
            <a:r>
              <a:rPr lang="vi-VN" sz="2800" dirty="0" smtClean="0"/>
              <a:t>Cung</a:t>
            </a:r>
            <a:r>
              <a:rPr lang="en-US" sz="2800" dirty="0" smtClean="0"/>
              <a:t>, </a:t>
            </a:r>
            <a:r>
              <a:rPr lang="vi-VN" sz="2800" dirty="0" smtClean="0"/>
              <a:t>hang </a:t>
            </a:r>
            <a:r>
              <a:rPr lang="vi-VN" sz="2800" dirty="0"/>
              <a:t>Đầu </a:t>
            </a:r>
            <a:r>
              <a:rPr lang="vi-VN" sz="2800" dirty="0" smtClean="0"/>
              <a:t>Gỗ.</a:t>
            </a:r>
            <a:r>
              <a:rPr lang="en-US" sz="2800" dirty="0" smtClean="0"/>
              <a:t> </a:t>
            </a:r>
            <a:r>
              <a:rPr lang="en-US" sz="2800" dirty="0" err="1" smtClean="0"/>
              <a:t>Điều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rất</a:t>
            </a:r>
            <a:r>
              <a:rPr lang="en-US" sz="2800" dirty="0" smtClean="0"/>
              <a:t> </a:t>
            </a:r>
            <a:r>
              <a:rPr lang="en-US" sz="2800" dirty="0" err="1" smtClean="0"/>
              <a:t>ấn</a:t>
            </a:r>
            <a:r>
              <a:rPr lang="en-US" sz="2800" dirty="0" smtClean="0"/>
              <a:t> </a:t>
            </a:r>
            <a:r>
              <a:rPr lang="en-US" sz="2800" dirty="0" err="1" smtClean="0"/>
              <a:t>tượng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vịnh</a:t>
            </a:r>
            <a:r>
              <a:rPr lang="en-US" sz="2800" dirty="0" smtClean="0"/>
              <a:t> </a:t>
            </a:r>
            <a:r>
              <a:rPr lang="en-US" sz="2800" dirty="0" err="1" smtClean="0"/>
              <a:t>Hạ</a:t>
            </a:r>
            <a:r>
              <a:rPr lang="en-US" sz="2800" dirty="0" smtClean="0"/>
              <a:t> Long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vi-VN" sz="2800" dirty="0" smtClean="0"/>
              <a:t> ngọc bích</a:t>
            </a:r>
            <a:r>
              <a:rPr lang="en-US" sz="2800" dirty="0" smtClean="0"/>
              <a:t>, </a:t>
            </a:r>
            <a:r>
              <a:rPr lang="vi-VN" sz="2800" dirty="0" smtClean="0"/>
              <a:t>mềm </a:t>
            </a:r>
            <a:r>
              <a:rPr lang="vi-VN" sz="2800" dirty="0"/>
              <a:t>mại uyển </a:t>
            </a:r>
            <a:r>
              <a:rPr lang="vi-VN" sz="2800" dirty="0" smtClean="0"/>
              <a:t>chuyển.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nổi</a:t>
            </a:r>
            <a:r>
              <a:rPr lang="en-US" sz="2800" dirty="0" smtClean="0"/>
              <a:t>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</a:t>
            </a:r>
            <a:r>
              <a:rPr lang="en-US" sz="2800" dirty="0" err="1" smtClean="0"/>
              <a:t>đẹp</a:t>
            </a:r>
            <a:r>
              <a:rPr lang="en-US" sz="2800" dirty="0" smtClean="0"/>
              <a:t> </a:t>
            </a:r>
            <a:r>
              <a:rPr lang="en-US" sz="2800" dirty="0" err="1" smtClean="0"/>
              <a:t>mà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món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r>
              <a:rPr lang="en-US" sz="2800" dirty="0" smtClean="0"/>
              <a:t> </a:t>
            </a:r>
            <a:r>
              <a:rPr lang="en-US" sz="2800" dirty="0" err="1" smtClean="0"/>
              <a:t>nơi</a:t>
            </a:r>
            <a:r>
              <a:rPr lang="en-US" sz="2800" dirty="0" smtClean="0"/>
              <a:t> </a:t>
            </a:r>
            <a:r>
              <a:rPr lang="en-US" sz="2800" dirty="0" err="1" smtClean="0"/>
              <a:t>đây</a:t>
            </a:r>
            <a:r>
              <a:rPr lang="en-US" sz="2800" dirty="0" smtClean="0"/>
              <a:t> </a:t>
            </a:r>
            <a:r>
              <a:rPr lang="en-US" sz="2800" dirty="0" err="1" smtClean="0"/>
              <a:t>rất</a:t>
            </a:r>
            <a:r>
              <a:rPr lang="en-US" sz="2800" dirty="0" smtClean="0"/>
              <a:t> </a:t>
            </a:r>
            <a:r>
              <a:rPr lang="en-US" sz="2800" dirty="0" err="1" smtClean="0"/>
              <a:t>ngon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con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hiếu</a:t>
            </a:r>
            <a:r>
              <a:rPr lang="en-US" sz="2800" dirty="0" smtClean="0"/>
              <a:t> </a:t>
            </a:r>
            <a:r>
              <a:rPr lang="en-US" sz="2800" dirty="0" err="1" smtClean="0"/>
              <a:t>khách</a:t>
            </a:r>
            <a:r>
              <a:rPr lang="en-US" sz="2800" dirty="0" smtClean="0"/>
              <a:t>. </a:t>
            </a:r>
            <a:r>
              <a:rPr lang="vi-VN" sz="2800" dirty="0" smtClean="0"/>
              <a:t>Vịnh </a:t>
            </a:r>
            <a:r>
              <a:rPr lang="vi-VN" sz="2800" dirty="0"/>
              <a:t>Hạ Long cũng là nơi thu hút nhiều khách du lịch đến tham quan và nghỉ dưỡng.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quê</a:t>
            </a:r>
            <a:r>
              <a:rPr lang="en-US" sz="2800" dirty="0" smtClean="0"/>
              <a:t> </a:t>
            </a:r>
            <a:r>
              <a:rPr lang="en-US" sz="2800" dirty="0" err="1" smtClean="0"/>
              <a:t>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tươi</a:t>
            </a:r>
            <a:r>
              <a:rPr lang="en-US" sz="2800" dirty="0" smtClean="0"/>
              <a:t> </a:t>
            </a:r>
            <a:r>
              <a:rPr lang="en-US" sz="2800" dirty="0" err="1" smtClean="0"/>
              <a:t>đẹp</a:t>
            </a:r>
            <a:r>
              <a:rPr lang="en-US" sz="2800" dirty="0" smtClean="0"/>
              <a:t> </a:t>
            </a:r>
            <a:r>
              <a:rPr lang="en-US" sz="2800" dirty="0" err="1" smtClean="0"/>
              <a:t>giúp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vi-VN" sz="2800" dirty="0" smtClean="0"/>
              <a:t>thấy </a:t>
            </a:r>
            <a:r>
              <a:rPr lang="vi-VN" sz="2800" dirty="0"/>
              <a:t>tự hào hơn về non sông gấm vóc của </a:t>
            </a:r>
            <a:r>
              <a:rPr lang="vi-VN" sz="2800" dirty="0" smtClean="0"/>
              <a:t>mình</a:t>
            </a:r>
            <a:r>
              <a:rPr lang="en-US" sz="2800" dirty="0" smtClean="0"/>
              <a:t>.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tự</a:t>
            </a:r>
            <a:r>
              <a:rPr lang="en-US" sz="2800" dirty="0" smtClean="0"/>
              <a:t> </a:t>
            </a:r>
            <a:r>
              <a:rPr lang="en-US" sz="2800" dirty="0" err="1" smtClean="0"/>
              <a:t>hứa</a:t>
            </a:r>
            <a:r>
              <a:rPr lang="en-US" sz="2800" dirty="0" smtClean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cố</a:t>
            </a:r>
            <a:r>
              <a:rPr lang="en-US" sz="2800" dirty="0" smtClean="0"/>
              <a:t> </a:t>
            </a:r>
            <a:r>
              <a:rPr lang="en-US" sz="2800" dirty="0" err="1" smtClean="0"/>
              <a:t>gắng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vi-VN" sz="2800" dirty="0" smtClean="0"/>
              <a:t> </a:t>
            </a:r>
            <a:r>
              <a:rPr lang="vi-VN" sz="2800" dirty="0"/>
              <a:t>góp phần giữ gìn và </a:t>
            </a:r>
            <a:r>
              <a:rPr lang="vi-VN" sz="2800" dirty="0" smtClean="0"/>
              <a:t>x</a:t>
            </a:r>
            <a:r>
              <a:rPr lang="en-US" sz="2800" dirty="0"/>
              <a:t>â</a:t>
            </a:r>
            <a:r>
              <a:rPr lang="vi-VN" sz="2800" dirty="0" smtClean="0"/>
              <a:t>y </a:t>
            </a:r>
            <a:r>
              <a:rPr lang="vi-VN" sz="2800" dirty="0"/>
              <a:t>dựng đất nước.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9094" y="4784785"/>
            <a:ext cx="144643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	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dirty="0" smtClean="0"/>
              <a:t>	</a:t>
            </a:r>
            <a:r>
              <a:rPr lang="en-US" sz="3000" dirty="0" err="1" smtClean="0"/>
              <a:t>Em</a:t>
            </a:r>
            <a:r>
              <a:rPr lang="en-US" sz="3000" dirty="0" smtClean="0"/>
              <a:t> </a:t>
            </a:r>
            <a:r>
              <a:rPr lang="en-US" sz="3000" dirty="0" err="1" smtClean="0"/>
              <a:t>được</a:t>
            </a:r>
            <a:r>
              <a:rPr lang="en-US" sz="3000" dirty="0" smtClean="0"/>
              <a:t> </a:t>
            </a:r>
            <a:r>
              <a:rPr lang="en-US" sz="3000" dirty="0" err="1" smtClean="0"/>
              <a:t>sinh</a:t>
            </a:r>
            <a:r>
              <a:rPr lang="en-US" sz="3000" dirty="0" smtClean="0"/>
              <a:t> </a:t>
            </a:r>
            <a:r>
              <a:rPr lang="en-US" sz="3000" dirty="0" err="1" smtClean="0"/>
              <a:t>ra</a:t>
            </a:r>
            <a:r>
              <a:rPr lang="en-US" sz="3000" dirty="0" smtClean="0"/>
              <a:t> </a:t>
            </a:r>
            <a:r>
              <a:rPr lang="en-US" sz="3000" dirty="0" err="1" smtClean="0"/>
              <a:t>tại</a:t>
            </a:r>
            <a:r>
              <a:rPr lang="en-US" sz="3000" dirty="0" smtClean="0"/>
              <a:t> </a:t>
            </a:r>
            <a:r>
              <a:rPr lang="vi-VN" sz="3000" dirty="0" smtClean="0"/>
              <a:t>Nha Trang</a:t>
            </a:r>
            <a:r>
              <a:rPr lang="en-US" sz="3000" dirty="0" smtClean="0"/>
              <a:t> – </a:t>
            </a:r>
            <a:r>
              <a:rPr lang="en-US" sz="3000" dirty="0" err="1" smtClean="0"/>
              <a:t>một</a:t>
            </a:r>
            <a:r>
              <a:rPr lang="en-US" sz="3000" dirty="0" smtClean="0"/>
              <a:t> </a:t>
            </a:r>
            <a:r>
              <a:rPr lang="en-US" sz="3000" dirty="0" err="1" smtClean="0"/>
              <a:t>thành</a:t>
            </a:r>
            <a:r>
              <a:rPr lang="en-US" sz="3000" dirty="0" smtClean="0"/>
              <a:t> </a:t>
            </a:r>
            <a:r>
              <a:rPr lang="en-US" sz="3000" dirty="0" err="1" smtClean="0"/>
              <a:t>phố</a:t>
            </a:r>
            <a:r>
              <a:rPr lang="en-US" sz="3000" dirty="0" smtClean="0"/>
              <a:t> </a:t>
            </a:r>
            <a:r>
              <a:rPr lang="en-US" sz="3000" dirty="0" err="1" smtClean="0"/>
              <a:t>biển</a:t>
            </a:r>
            <a:r>
              <a:rPr lang="en-US" sz="3000" dirty="0" smtClean="0"/>
              <a:t> </a:t>
            </a:r>
            <a:r>
              <a:rPr lang="en-US" sz="3000" dirty="0" err="1" smtClean="0"/>
              <a:t>thơ</a:t>
            </a:r>
            <a:r>
              <a:rPr lang="en-US" sz="3000" dirty="0" smtClean="0"/>
              <a:t> </a:t>
            </a:r>
            <a:r>
              <a:rPr lang="en-US" sz="3000" dirty="0" err="1" smtClean="0"/>
              <a:t>mộng</a:t>
            </a:r>
            <a:r>
              <a:rPr lang="en-US" sz="3000" dirty="0" smtClean="0"/>
              <a:t> </a:t>
            </a:r>
            <a:r>
              <a:rPr lang="en-US" sz="3000" dirty="0" err="1" smtClean="0"/>
              <a:t>và</a:t>
            </a:r>
            <a:r>
              <a:rPr lang="en-US" sz="3000" dirty="0" smtClean="0"/>
              <a:t> </a:t>
            </a:r>
            <a:r>
              <a:rPr lang="en-US" sz="3000" dirty="0" err="1" smtClean="0"/>
              <a:t>tuyệt</a:t>
            </a:r>
            <a:r>
              <a:rPr lang="en-US" sz="3000" dirty="0" smtClean="0"/>
              <a:t> </a:t>
            </a:r>
            <a:r>
              <a:rPr lang="en-US" sz="3000" dirty="0" err="1" smtClean="0"/>
              <a:t>đẹp</a:t>
            </a:r>
            <a:r>
              <a:rPr lang="vi-VN" sz="3000" dirty="0" smtClean="0"/>
              <a:t>.</a:t>
            </a:r>
            <a:r>
              <a:rPr lang="en-US" sz="3000" dirty="0" smtClean="0"/>
              <a:t> </a:t>
            </a:r>
            <a:r>
              <a:rPr lang="en-US" sz="3000" dirty="0" err="1" smtClean="0"/>
              <a:t>Nơi</a:t>
            </a:r>
            <a:r>
              <a:rPr lang="en-US" sz="3000" dirty="0" smtClean="0"/>
              <a:t> </a:t>
            </a:r>
            <a:r>
              <a:rPr lang="en-US" sz="3000" dirty="0" err="1" smtClean="0"/>
              <a:t>đây</a:t>
            </a:r>
            <a:r>
              <a:rPr lang="en-US" sz="3000" dirty="0" smtClean="0"/>
              <a:t> </a:t>
            </a:r>
            <a:r>
              <a:rPr lang="en-US" sz="3000" dirty="0" err="1" smtClean="0"/>
              <a:t>có</a:t>
            </a:r>
            <a:r>
              <a:rPr lang="en-US" sz="3000" dirty="0" smtClean="0"/>
              <a:t> </a:t>
            </a:r>
            <a:r>
              <a:rPr lang="en-US" sz="3000" dirty="0" err="1" smtClean="0"/>
              <a:t>không</a:t>
            </a:r>
            <a:r>
              <a:rPr lang="en-US" sz="3000" dirty="0" smtClean="0"/>
              <a:t> </a:t>
            </a:r>
            <a:r>
              <a:rPr lang="en-US" sz="3000" dirty="0" err="1" smtClean="0"/>
              <a:t>khí</a:t>
            </a:r>
            <a:r>
              <a:rPr lang="en-US" sz="3000" dirty="0" smtClean="0"/>
              <a:t> </a:t>
            </a:r>
            <a:r>
              <a:rPr lang="en-US" sz="3000" dirty="0" err="1" smtClean="0"/>
              <a:t>thật</a:t>
            </a:r>
            <a:r>
              <a:rPr lang="en-US" sz="3000" dirty="0" smtClean="0"/>
              <a:t> </a:t>
            </a:r>
            <a:r>
              <a:rPr lang="en-US" sz="3000" dirty="0" err="1" smtClean="0"/>
              <a:t>dễ</a:t>
            </a:r>
            <a:r>
              <a:rPr lang="en-US" sz="3000" dirty="0" smtClean="0"/>
              <a:t> </a:t>
            </a:r>
            <a:r>
              <a:rPr lang="en-US" sz="3000" dirty="0" err="1" smtClean="0"/>
              <a:t>chịu</a:t>
            </a:r>
            <a:r>
              <a:rPr lang="en-US" sz="3000" dirty="0" smtClean="0"/>
              <a:t>, </a:t>
            </a:r>
            <a:r>
              <a:rPr lang="en-US" sz="3000" dirty="0" err="1" smtClean="0"/>
              <a:t>những</a:t>
            </a:r>
            <a:r>
              <a:rPr lang="en-US" sz="3000" dirty="0" smtClean="0"/>
              <a:t> </a:t>
            </a:r>
            <a:r>
              <a:rPr lang="en-US" sz="3000" dirty="0" err="1" smtClean="0"/>
              <a:t>bãi</a:t>
            </a:r>
            <a:r>
              <a:rPr lang="en-US" sz="3000" dirty="0" smtClean="0"/>
              <a:t> </a:t>
            </a:r>
            <a:r>
              <a:rPr lang="en-US" sz="3000" dirty="0" err="1" smtClean="0"/>
              <a:t>cát</a:t>
            </a:r>
            <a:r>
              <a:rPr lang="en-US" sz="3000" dirty="0" smtClean="0"/>
              <a:t> </a:t>
            </a:r>
            <a:r>
              <a:rPr lang="en-US" sz="3000" dirty="0" err="1" smtClean="0"/>
              <a:t>trắng</a:t>
            </a:r>
            <a:r>
              <a:rPr lang="en-US" sz="3000" dirty="0" smtClean="0"/>
              <a:t> </a:t>
            </a:r>
            <a:r>
              <a:rPr lang="en-US" sz="3000" dirty="0" err="1" smtClean="0"/>
              <a:t>trải</a:t>
            </a:r>
            <a:r>
              <a:rPr lang="en-US" sz="3000" dirty="0" smtClean="0"/>
              <a:t> </a:t>
            </a:r>
            <a:r>
              <a:rPr lang="en-US" sz="3000" dirty="0" err="1" smtClean="0"/>
              <a:t>dài</a:t>
            </a:r>
            <a:r>
              <a:rPr lang="en-US" sz="3000" dirty="0" smtClean="0"/>
              <a:t> </a:t>
            </a:r>
            <a:r>
              <a:rPr lang="en-US" sz="3000" dirty="0" err="1" smtClean="0"/>
              <a:t>ôm</a:t>
            </a:r>
            <a:r>
              <a:rPr lang="en-US" sz="3000" dirty="0" smtClean="0"/>
              <a:t> </a:t>
            </a:r>
            <a:r>
              <a:rPr lang="en-US" sz="3000" dirty="0" err="1" smtClean="0"/>
              <a:t>lấy</a:t>
            </a:r>
            <a:r>
              <a:rPr lang="en-US" sz="3000" dirty="0" smtClean="0"/>
              <a:t> </a:t>
            </a:r>
            <a:r>
              <a:rPr lang="en-US" sz="3000" dirty="0" err="1" smtClean="0"/>
              <a:t>bờ</a:t>
            </a:r>
            <a:r>
              <a:rPr lang="en-US" sz="3000" dirty="0" smtClean="0"/>
              <a:t> </a:t>
            </a:r>
            <a:r>
              <a:rPr lang="en-US" sz="3000" dirty="0" err="1" smtClean="0"/>
              <a:t>biển</a:t>
            </a:r>
            <a:r>
              <a:rPr lang="en-US" sz="3000" dirty="0" smtClean="0"/>
              <a:t>.</a:t>
            </a:r>
            <a:r>
              <a:rPr lang="vi-VN" sz="3000" dirty="0" smtClean="0"/>
              <a:t> </a:t>
            </a:r>
            <a:r>
              <a:rPr lang="en-US" sz="3000" dirty="0" err="1" smtClean="0"/>
              <a:t>Em</a:t>
            </a:r>
            <a:r>
              <a:rPr lang="en-US" sz="3000" dirty="0" smtClean="0"/>
              <a:t> </a:t>
            </a:r>
            <a:r>
              <a:rPr lang="en-US" sz="3000" dirty="0" err="1" smtClean="0"/>
              <a:t>ấn</a:t>
            </a:r>
            <a:r>
              <a:rPr lang="en-US" sz="3000" dirty="0" smtClean="0"/>
              <a:t> </a:t>
            </a:r>
            <a:r>
              <a:rPr lang="en-US" sz="3000" dirty="0" err="1" smtClean="0"/>
              <a:t>tượng</a:t>
            </a:r>
            <a:r>
              <a:rPr lang="en-US" sz="3000" dirty="0" smtClean="0"/>
              <a:t>  </a:t>
            </a:r>
            <a:r>
              <a:rPr lang="en-US" sz="3000" dirty="0" err="1" smtClean="0"/>
              <a:t>nhất</a:t>
            </a:r>
            <a:r>
              <a:rPr lang="en-US" sz="3000" dirty="0" smtClean="0"/>
              <a:t> </a:t>
            </a:r>
            <a:r>
              <a:rPr lang="en-US" sz="3000" dirty="0" err="1" smtClean="0"/>
              <a:t>là</a:t>
            </a:r>
            <a:r>
              <a:rPr lang="en-US" sz="3000" dirty="0" smtClean="0"/>
              <a:t> </a:t>
            </a:r>
            <a:r>
              <a:rPr lang="en-US" sz="3000" dirty="0" err="1" smtClean="0"/>
              <a:t>vẻ</a:t>
            </a:r>
            <a:r>
              <a:rPr lang="en-US" sz="3000" dirty="0" smtClean="0"/>
              <a:t> </a:t>
            </a:r>
            <a:r>
              <a:rPr lang="vi-VN" sz="3000" dirty="0" smtClean="0"/>
              <a:t>đẹp </a:t>
            </a:r>
            <a:r>
              <a:rPr lang="vi-VN" sz="3000" dirty="0"/>
              <a:t>tuyệt </a:t>
            </a:r>
            <a:r>
              <a:rPr lang="vi-VN" sz="3000" dirty="0" smtClean="0"/>
              <a:t>vời</a:t>
            </a:r>
            <a:r>
              <a:rPr lang="en-US" sz="3000" dirty="0" smtClean="0"/>
              <a:t> </a:t>
            </a:r>
            <a:r>
              <a:rPr lang="en-US" sz="3000" dirty="0" err="1" smtClean="0"/>
              <a:t>của</a:t>
            </a:r>
            <a:r>
              <a:rPr lang="en-US" sz="3000" dirty="0" smtClean="0"/>
              <a:t> </a:t>
            </a:r>
            <a:r>
              <a:rPr lang="en-US" sz="3000" dirty="0" err="1" smtClean="0"/>
              <a:t>bờ</a:t>
            </a:r>
            <a:r>
              <a:rPr lang="en-US" sz="3000" dirty="0" smtClean="0"/>
              <a:t> </a:t>
            </a:r>
            <a:r>
              <a:rPr lang="en-US" sz="3000" dirty="0" err="1" smtClean="0"/>
              <a:t>biển</a:t>
            </a:r>
            <a:r>
              <a:rPr lang="vi-VN" sz="3000" dirty="0" smtClean="0"/>
              <a:t> </a:t>
            </a:r>
            <a:r>
              <a:rPr lang="vi-VN" sz="3000" dirty="0"/>
              <a:t>trong những đêm trăng sáng. Mặt biển như một tấm thảm dát vàng khổng lồ. Xa xa, ánh đèn trên những chiếc thuyền câu </a:t>
            </a:r>
            <a:r>
              <a:rPr lang="en-US" sz="3000" dirty="0" err="1" smtClean="0"/>
              <a:t>lấp</a:t>
            </a:r>
            <a:r>
              <a:rPr lang="en-US" sz="3000" dirty="0" smtClean="0"/>
              <a:t> </a:t>
            </a:r>
            <a:r>
              <a:rPr lang="en-US" sz="3000" dirty="0" err="1" smtClean="0"/>
              <a:t>lánh</a:t>
            </a:r>
            <a:r>
              <a:rPr lang="en-US" sz="3000" dirty="0" smtClean="0"/>
              <a:t> </a:t>
            </a:r>
            <a:r>
              <a:rPr lang="vi-VN" sz="3000" dirty="0" smtClean="0"/>
              <a:t>như </a:t>
            </a:r>
            <a:r>
              <a:rPr lang="vi-VN" sz="3000" dirty="0"/>
              <a:t>những ánh sao trong </a:t>
            </a:r>
            <a:r>
              <a:rPr lang="vi-VN" sz="3000" dirty="0" smtClean="0"/>
              <a:t>đêm. </a:t>
            </a:r>
            <a:r>
              <a:rPr lang="en-US" sz="3000" dirty="0" err="1" smtClean="0"/>
              <a:t>Trên</a:t>
            </a:r>
            <a:r>
              <a:rPr lang="en-US" sz="3000" dirty="0" smtClean="0"/>
              <a:t> </a:t>
            </a:r>
            <a:r>
              <a:rPr lang="en-US" sz="3000" dirty="0" err="1" smtClean="0"/>
              <a:t>bờ</a:t>
            </a:r>
            <a:r>
              <a:rPr lang="en-US" sz="3000" dirty="0" smtClean="0"/>
              <a:t> </a:t>
            </a:r>
            <a:r>
              <a:rPr lang="en-US" sz="3000" dirty="0" err="1" smtClean="0"/>
              <a:t>là</a:t>
            </a:r>
            <a:r>
              <a:rPr lang="en-US" sz="3000" dirty="0" smtClean="0"/>
              <a:t> </a:t>
            </a:r>
            <a:r>
              <a:rPr lang="en-US" sz="3000" dirty="0" err="1" smtClean="0"/>
              <a:t>những</a:t>
            </a:r>
            <a:r>
              <a:rPr lang="en-US" sz="3000" dirty="0" smtClean="0"/>
              <a:t> du </a:t>
            </a:r>
            <a:r>
              <a:rPr lang="en-US" sz="3000" dirty="0" err="1" smtClean="0"/>
              <a:t>khách</a:t>
            </a:r>
            <a:r>
              <a:rPr lang="en-US" sz="3000" dirty="0" smtClean="0"/>
              <a:t> </a:t>
            </a:r>
            <a:r>
              <a:rPr lang="en-US" sz="3000" dirty="0" err="1" smtClean="0"/>
              <a:t>đang</a:t>
            </a:r>
            <a:r>
              <a:rPr lang="en-US" sz="3000" dirty="0" smtClean="0"/>
              <a:t> </a:t>
            </a:r>
            <a:r>
              <a:rPr lang="en-US" sz="3000" dirty="0" err="1" smtClean="0"/>
              <a:t>thưởng</a:t>
            </a:r>
            <a:r>
              <a:rPr lang="en-US" sz="3000" dirty="0" smtClean="0"/>
              <a:t> </a:t>
            </a:r>
            <a:r>
              <a:rPr lang="en-US" sz="3000" dirty="0" err="1" smtClean="0"/>
              <a:t>ngoạn</a:t>
            </a:r>
            <a:r>
              <a:rPr lang="en-US" sz="3000" dirty="0" smtClean="0"/>
              <a:t> </a:t>
            </a:r>
            <a:r>
              <a:rPr lang="en-US" sz="3000" dirty="0" err="1" smtClean="0"/>
              <a:t>vẻ</a:t>
            </a:r>
            <a:r>
              <a:rPr lang="en-US" sz="3000" dirty="0" smtClean="0"/>
              <a:t> </a:t>
            </a:r>
            <a:r>
              <a:rPr lang="en-US" sz="3000" dirty="0" err="1" smtClean="0"/>
              <a:t>đẹp</a:t>
            </a:r>
            <a:r>
              <a:rPr lang="en-US" sz="3000" dirty="0" smtClean="0"/>
              <a:t> </a:t>
            </a:r>
            <a:r>
              <a:rPr lang="en-US" sz="3000" dirty="0" err="1" smtClean="0"/>
              <a:t>của</a:t>
            </a:r>
            <a:r>
              <a:rPr lang="en-US" sz="3000" dirty="0" smtClean="0"/>
              <a:t> </a:t>
            </a:r>
            <a:r>
              <a:rPr lang="en-US" sz="3000" dirty="0" err="1" smtClean="0"/>
              <a:t>thành</a:t>
            </a:r>
            <a:r>
              <a:rPr lang="en-US" sz="3000" dirty="0" smtClean="0"/>
              <a:t> </a:t>
            </a:r>
            <a:r>
              <a:rPr lang="en-US" sz="3000" dirty="0" err="1" smtClean="0"/>
              <a:t>phố</a:t>
            </a:r>
            <a:r>
              <a:rPr lang="vi-VN" sz="3000" dirty="0" smtClean="0"/>
              <a:t>. </a:t>
            </a:r>
            <a:r>
              <a:rPr lang="en-US" sz="3000" dirty="0" err="1" smtClean="0"/>
              <a:t>Mỗi</a:t>
            </a:r>
            <a:r>
              <a:rPr lang="en-US" sz="3000" dirty="0" smtClean="0"/>
              <a:t> </a:t>
            </a:r>
            <a:r>
              <a:rPr lang="en-US" sz="3000" dirty="0" err="1" smtClean="0"/>
              <a:t>khi</a:t>
            </a:r>
            <a:r>
              <a:rPr lang="en-US" sz="3000" dirty="0" smtClean="0"/>
              <a:t> </a:t>
            </a:r>
            <a:r>
              <a:rPr lang="en-US" sz="3000" dirty="0" err="1" smtClean="0"/>
              <a:t>nhắc</a:t>
            </a:r>
            <a:r>
              <a:rPr lang="en-US" sz="3000" dirty="0" smtClean="0"/>
              <a:t> </a:t>
            </a:r>
            <a:r>
              <a:rPr lang="en-US" sz="3000" dirty="0" err="1" smtClean="0"/>
              <a:t>đến</a:t>
            </a:r>
            <a:r>
              <a:rPr lang="en-US" sz="3000" dirty="0" smtClean="0"/>
              <a:t> </a:t>
            </a:r>
            <a:r>
              <a:rPr lang="en-US" sz="3000" dirty="0" err="1" smtClean="0"/>
              <a:t>Nha</a:t>
            </a:r>
            <a:r>
              <a:rPr lang="en-US" sz="3000" dirty="0" smtClean="0"/>
              <a:t> </a:t>
            </a:r>
            <a:r>
              <a:rPr lang="en-US" sz="3000" dirty="0" err="1" smtClean="0"/>
              <a:t>Trang</a:t>
            </a:r>
            <a:r>
              <a:rPr lang="en-US" sz="3000" dirty="0" smtClean="0"/>
              <a:t> </a:t>
            </a:r>
            <a:r>
              <a:rPr lang="en-US" sz="3000" dirty="0" err="1" smtClean="0"/>
              <a:t>là</a:t>
            </a:r>
            <a:r>
              <a:rPr lang="en-US" sz="3000" dirty="0" smtClean="0"/>
              <a:t> </a:t>
            </a:r>
            <a:r>
              <a:rPr lang="en-US" sz="3000" dirty="0" err="1" smtClean="0"/>
              <a:t>em</a:t>
            </a:r>
            <a:r>
              <a:rPr lang="en-US" sz="3000" dirty="0" smtClean="0"/>
              <a:t> </a:t>
            </a:r>
            <a:r>
              <a:rPr lang="en-US" sz="3000" dirty="0" err="1" smtClean="0"/>
              <a:t>lại</a:t>
            </a:r>
            <a:r>
              <a:rPr lang="en-US" sz="3000" dirty="0" smtClean="0"/>
              <a:t> </a:t>
            </a:r>
            <a:r>
              <a:rPr lang="en-US" sz="3000" dirty="0" err="1" smtClean="0"/>
              <a:t>thêm</a:t>
            </a:r>
            <a:r>
              <a:rPr lang="en-US" sz="3000" dirty="0" smtClean="0"/>
              <a:t> </a:t>
            </a:r>
            <a:r>
              <a:rPr lang="en-US" sz="3000" dirty="0" err="1" smtClean="0"/>
              <a:t>hiểu</a:t>
            </a:r>
            <a:r>
              <a:rPr lang="en-US" sz="3000" dirty="0" smtClean="0"/>
              <a:t>, </a:t>
            </a:r>
            <a:r>
              <a:rPr lang="en-US" sz="3000" dirty="0" err="1" smtClean="0"/>
              <a:t>thêm</a:t>
            </a:r>
            <a:r>
              <a:rPr lang="en-US" sz="3000" dirty="0" smtClean="0"/>
              <a:t> </a:t>
            </a:r>
            <a:r>
              <a:rPr lang="en-US" sz="3000" dirty="0" err="1" smtClean="0"/>
              <a:t>yêu</a:t>
            </a:r>
            <a:r>
              <a:rPr lang="en-US" sz="3000" dirty="0" smtClean="0"/>
              <a:t> </a:t>
            </a:r>
            <a:r>
              <a:rPr lang="en-US" sz="3000" dirty="0" err="1" smtClean="0"/>
              <a:t>vẻ</a:t>
            </a:r>
            <a:r>
              <a:rPr lang="en-US" sz="3000" dirty="0" smtClean="0"/>
              <a:t> </a:t>
            </a:r>
            <a:r>
              <a:rPr lang="en-US" sz="3000" dirty="0" err="1" smtClean="0"/>
              <a:t>đẹp</a:t>
            </a:r>
            <a:r>
              <a:rPr lang="en-US" sz="3000" dirty="0" smtClean="0"/>
              <a:t> </a:t>
            </a:r>
            <a:r>
              <a:rPr lang="en-US" sz="3000" dirty="0" err="1" smtClean="0"/>
              <a:t>của</a:t>
            </a:r>
            <a:r>
              <a:rPr lang="en-US" sz="3000" dirty="0" smtClean="0"/>
              <a:t> </a:t>
            </a:r>
            <a:r>
              <a:rPr lang="en-US" sz="3000" dirty="0" err="1" smtClean="0"/>
              <a:t>đất</a:t>
            </a:r>
            <a:r>
              <a:rPr lang="en-US" sz="3000" dirty="0" smtClean="0"/>
              <a:t> </a:t>
            </a:r>
            <a:r>
              <a:rPr lang="en-US" sz="3000" dirty="0" err="1" smtClean="0"/>
              <a:t>nước</a:t>
            </a:r>
            <a:r>
              <a:rPr lang="en-US" sz="3000" dirty="0" smtClean="0"/>
              <a:t>, con </a:t>
            </a:r>
            <a:r>
              <a:rPr lang="en-US" sz="3000" dirty="0" err="1" smtClean="0"/>
              <a:t>người</a:t>
            </a:r>
            <a:r>
              <a:rPr lang="en-US" sz="3000" dirty="0" smtClean="0"/>
              <a:t> </a:t>
            </a:r>
            <a:r>
              <a:rPr lang="en-US" sz="3000" dirty="0" err="1" smtClean="0"/>
              <a:t>Việt</a:t>
            </a:r>
            <a:r>
              <a:rPr lang="en-US" sz="3000" dirty="0" smtClean="0"/>
              <a:t> Nam. </a:t>
            </a:r>
            <a:r>
              <a:rPr lang="en-US" sz="3000" dirty="0" err="1" smtClean="0"/>
              <a:t>Em</a:t>
            </a:r>
            <a:r>
              <a:rPr lang="en-US" sz="3000" dirty="0" smtClean="0"/>
              <a:t> </a:t>
            </a:r>
            <a:r>
              <a:rPr lang="en-US" sz="3000" dirty="0" err="1" smtClean="0"/>
              <a:t>sẽ</a:t>
            </a:r>
            <a:r>
              <a:rPr lang="en-US" sz="3000" dirty="0" smtClean="0"/>
              <a:t> </a:t>
            </a:r>
            <a:r>
              <a:rPr lang="en-US" sz="3000" dirty="0" err="1" smtClean="0"/>
              <a:t>gìn</a:t>
            </a:r>
            <a:r>
              <a:rPr lang="en-US" sz="3000" dirty="0" smtClean="0"/>
              <a:t> </a:t>
            </a:r>
            <a:r>
              <a:rPr lang="en-US" sz="3000" dirty="0" err="1" smtClean="0"/>
              <a:t>giữ</a:t>
            </a:r>
            <a:r>
              <a:rPr lang="en-US" sz="3000" dirty="0" smtClean="0"/>
              <a:t> </a:t>
            </a:r>
            <a:r>
              <a:rPr lang="en-US" sz="3000" dirty="0" err="1" smtClean="0"/>
              <a:t>và</a:t>
            </a:r>
            <a:r>
              <a:rPr lang="en-US" sz="3000" dirty="0" smtClean="0"/>
              <a:t> </a:t>
            </a:r>
            <a:r>
              <a:rPr lang="en-US" sz="3000" dirty="0" err="1" smtClean="0"/>
              <a:t>phát</a:t>
            </a:r>
            <a:r>
              <a:rPr lang="en-US" sz="3000" dirty="0" smtClean="0"/>
              <a:t> </a:t>
            </a:r>
            <a:r>
              <a:rPr lang="en-US" sz="3000" dirty="0" err="1" smtClean="0"/>
              <a:t>huy</a:t>
            </a:r>
            <a:r>
              <a:rPr lang="en-US" sz="3000" dirty="0" smtClean="0"/>
              <a:t> </a:t>
            </a:r>
            <a:r>
              <a:rPr lang="en-US" sz="3000" dirty="0" err="1" smtClean="0"/>
              <a:t>vẻ</a:t>
            </a:r>
            <a:r>
              <a:rPr lang="en-US" sz="3000" dirty="0" smtClean="0"/>
              <a:t> </a:t>
            </a:r>
            <a:r>
              <a:rPr lang="en-US" sz="3000" dirty="0" err="1" smtClean="0"/>
              <a:t>đẹp</a:t>
            </a:r>
            <a:r>
              <a:rPr lang="en-US" sz="3000" dirty="0" smtClean="0"/>
              <a:t> </a:t>
            </a:r>
            <a:r>
              <a:rPr lang="en-US" sz="3000" dirty="0" err="1" smtClean="0"/>
              <a:t>này</a:t>
            </a:r>
            <a:r>
              <a:rPr lang="en-US" sz="3000" dirty="0" smtClean="0"/>
              <a:t>.</a:t>
            </a:r>
            <a:endParaRPr lang="vi-VN" sz="3000" dirty="0"/>
          </a:p>
        </p:txBody>
      </p:sp>
    </p:spTree>
    <p:extLst>
      <p:ext uri="{BB962C8B-B14F-4D97-AF65-F5344CB8AC3E}">
        <p14:creationId xmlns:p14="http://schemas.microsoft.com/office/powerpoint/2010/main" val="672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10421</TotalTime>
  <Words>314</Words>
  <Application>Microsoft Office PowerPoint</Application>
  <PresentationFormat>Custom</PresentationFormat>
  <Paragraphs>38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Calibri Light</vt:lpstr>
      <vt:lpstr>SVN-Gretoon</vt:lpstr>
      <vt:lpstr>Times New Roman</vt:lpstr>
      <vt:lpstr>方正粗圆_GBK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Techsi.vn</cp:lastModifiedBy>
  <cp:revision>1090</cp:revision>
  <dcterms:created xsi:type="dcterms:W3CDTF">2008-09-09T22:52:10Z</dcterms:created>
  <dcterms:modified xsi:type="dcterms:W3CDTF">2024-04-05T09:50:06Z</dcterms:modified>
</cp:coreProperties>
</file>