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1554" r:id="rId4"/>
    <p:sldId id="1553" r:id="rId5"/>
    <p:sldId id="258" r:id="rId6"/>
    <p:sldId id="272" r:id="rId7"/>
    <p:sldId id="269" r:id="rId8"/>
    <p:sldId id="270" r:id="rId9"/>
    <p:sldId id="267" r:id="rId10"/>
    <p:sldId id="271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13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(T2)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D0F9-7730-490D-983A-D495C74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1" y="-24984"/>
            <a:ext cx="14648974" cy="1524000"/>
          </a:xfrm>
        </p:spPr>
        <p:txBody>
          <a:bodyPr/>
          <a:lstStyle/>
          <a:p>
            <a:r>
              <a:rPr lang="en-US" dirty="0"/>
              <a:t>YÊU CẦU CẦN ĐẠT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713B-4C13-4B0E-8BBD-EAD321CF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750" y="1905000"/>
            <a:ext cx="12947138" cy="60346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100 000;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5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  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sz="4500" dirty="0"/>
          </a:p>
        </p:txBody>
      </p:sp>
    </p:spTree>
    <p:extLst>
      <p:ext uri="{BB962C8B-B14F-4D97-AF65-F5344CB8AC3E}">
        <p14:creationId xmlns:p14="http://schemas.microsoft.com/office/powerpoint/2010/main" val="11684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5EA5E-FAE6-447A-AF7B-A512B153F235}"/>
              </a:ext>
            </a:extLst>
          </p:cNvPr>
          <p:cNvGrpSpPr/>
          <p:nvPr/>
        </p:nvGrpSpPr>
        <p:grpSpPr>
          <a:xfrm>
            <a:off x="137228" y="61382"/>
            <a:ext cx="5649390" cy="681454"/>
            <a:chOff x="1470819" y="1943100"/>
            <a:chExt cx="5649390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07B4C-735C-491F-AA0D-E7F08E65813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963238-9CD1-4995-BBAA-FC43FBE0653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2586D2-1C78-4B52-8459-E4F95ABBC35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EB6100-4D81-4F85-BFC1-764076AE9368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7F88ED-3193-461F-954B-4A96B8758278}"/>
              </a:ext>
            </a:extLst>
          </p:cNvPr>
          <p:cNvSpPr txBox="1"/>
          <p:nvPr/>
        </p:nvSpPr>
        <p:spPr>
          <a:xfrm>
            <a:off x="1322024" y="918380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BB1F6-6759-4FB1-B4DA-B77C7F02896B}"/>
              </a:ext>
            </a:extLst>
          </p:cNvPr>
          <p:cNvSpPr txBox="1"/>
          <p:nvPr/>
        </p:nvSpPr>
        <p:spPr>
          <a:xfrm>
            <a:off x="553199" y="747993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D4412-E852-4662-973C-BE8D1C203167}"/>
              </a:ext>
            </a:extLst>
          </p:cNvPr>
          <p:cNvSpPr txBox="1"/>
          <p:nvPr/>
        </p:nvSpPr>
        <p:spPr>
          <a:xfrm>
            <a:off x="1315565" y="4713919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FB1D4-ACB7-416B-8CB5-E6EBAC042CF1}"/>
              </a:ext>
            </a:extLst>
          </p:cNvPr>
          <p:cNvSpPr txBox="1"/>
          <p:nvPr/>
        </p:nvSpPr>
        <p:spPr>
          <a:xfrm>
            <a:off x="668039" y="4572478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D44EA9E-6721-4DE7-B258-9D7CC7EB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33" y="2733893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+ 50 000 =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344C6DE-8788-4D53-A2D3-0783408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652093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81486-0613-489D-B4F0-4C94E67D6AAA}"/>
              </a:ext>
            </a:extLst>
          </p:cNvPr>
          <p:cNvSpPr/>
          <p:nvPr/>
        </p:nvSpPr>
        <p:spPr>
          <a:xfrm>
            <a:off x="5786618" y="38704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29C19-277B-4BA5-8A7C-23F4CC5A27D2}"/>
              </a:ext>
            </a:extLst>
          </p:cNvPr>
          <p:cNvSpPr/>
          <p:nvPr/>
        </p:nvSpPr>
        <p:spPr>
          <a:xfrm>
            <a:off x="3109119" y="6949969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95839-D7AE-4C3D-91E0-E820DE5F5065}"/>
              </a:ext>
            </a:extLst>
          </p:cNvPr>
          <p:cNvSpPr/>
          <p:nvPr/>
        </p:nvSpPr>
        <p:spPr>
          <a:xfrm>
            <a:off x="10173831" y="6970291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C6770-6B21-4C6E-9836-462BE2A48F42}"/>
              </a:ext>
            </a:extLst>
          </p:cNvPr>
          <p:cNvSpPr/>
          <p:nvPr/>
        </p:nvSpPr>
        <p:spPr>
          <a:xfrm>
            <a:off x="6327676" y="8366187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746919" y="10668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931715" y="1923798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6135052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699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523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699" y="6135052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162890" y="1753411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29" y="4545544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833" y="4633661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1430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084910" y="2357185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517062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5181842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6566521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0101" y="2197881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5203062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62319" y="5223384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6619280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7987" y="152400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D0FED3-2669-06B4-706E-30CAFDC11154}"/>
              </a:ext>
            </a:extLst>
          </p:cNvPr>
          <p:cNvSpPr txBox="1"/>
          <p:nvPr/>
        </p:nvSpPr>
        <p:spPr>
          <a:xfrm>
            <a:off x="1121849" y="2471120"/>
            <a:ext cx="1405162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3EAA3-FE2E-3B04-A486-D279944E94ED}"/>
              </a:ext>
            </a:extLst>
          </p:cNvPr>
          <p:cNvSpPr txBox="1"/>
          <p:nvPr/>
        </p:nvSpPr>
        <p:spPr>
          <a:xfrm>
            <a:off x="365919" y="4830982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5797" y="507741"/>
            <a:ext cx="10593863" cy="47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536</Words>
  <Application>Microsoft Office PowerPoint</Application>
  <PresentationFormat>Custom</PresentationFormat>
  <Paragraphs>122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等线</vt:lpstr>
      <vt:lpstr>LNTH-Kids  Chinese Font 1</vt:lpstr>
      <vt:lpstr>Times New Roman</vt:lpstr>
      <vt:lpstr>UVN Van Chuong Nang</vt:lpstr>
      <vt:lpstr>VNI-Avo</vt:lpstr>
      <vt:lpstr>Zilla Slab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162</cp:revision>
  <dcterms:created xsi:type="dcterms:W3CDTF">2022-07-10T01:37:20Z</dcterms:created>
  <dcterms:modified xsi:type="dcterms:W3CDTF">2025-04-03T03:59:19Z</dcterms:modified>
</cp:coreProperties>
</file>