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284" r:id="rId4"/>
    <p:sldId id="2646" r:id="rId5"/>
    <p:sldId id="258" r:id="rId6"/>
    <p:sldId id="270" r:id="rId7"/>
    <p:sldId id="265" r:id="rId8"/>
    <p:sldId id="269" r:id="rId9"/>
    <p:sldId id="266" r:id="rId10"/>
    <p:sldId id="267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(T1)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3476" y="609600"/>
            <a:ext cx="15629686" cy="1758672"/>
            <a:chOff x="1470819" y="1943100"/>
            <a:chExt cx="15629686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198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436355" y="2436677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3 860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STK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8 500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47353" y="4781731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10 360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E9E5BA-1068-4C5D-B4BF-74EF921D02ED}"/>
              </a:ext>
            </a:extLst>
          </p:cNvPr>
          <p:cNvCxnSpPr/>
          <p:nvPr/>
        </p:nvCxnSpPr>
        <p:spPr>
          <a:xfrm>
            <a:off x="14386719" y="1219200"/>
            <a:ext cx="1068191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47A47D-3923-4CF8-AAE2-53D57886C1A8}"/>
              </a:ext>
            </a:extLst>
          </p:cNvPr>
          <p:cNvCxnSpPr>
            <a:cxnSpLocks/>
          </p:cNvCxnSpPr>
          <p:nvPr/>
        </p:nvCxnSpPr>
        <p:spPr>
          <a:xfrm>
            <a:off x="1127919" y="1676400"/>
            <a:ext cx="4191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638863-7ED5-492A-9E2D-CB0393C5C0EA}"/>
              </a:ext>
            </a:extLst>
          </p:cNvPr>
          <p:cNvCxnSpPr>
            <a:cxnSpLocks/>
          </p:cNvCxnSpPr>
          <p:nvPr/>
        </p:nvCxnSpPr>
        <p:spPr>
          <a:xfrm>
            <a:off x="6233319" y="1752600"/>
            <a:ext cx="4191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A412A5-FE52-44D8-963E-C32A05A85C25}"/>
              </a:ext>
            </a:extLst>
          </p:cNvPr>
          <p:cNvCxnSpPr>
            <a:cxnSpLocks/>
          </p:cNvCxnSpPr>
          <p:nvPr/>
        </p:nvCxnSpPr>
        <p:spPr>
          <a:xfrm>
            <a:off x="12710319" y="1752600"/>
            <a:ext cx="1981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735FF-5D80-4BA1-974D-2D9CEE02E186}"/>
              </a:ext>
            </a:extLst>
          </p:cNvPr>
          <p:cNvCxnSpPr>
            <a:cxnSpLocks/>
          </p:cNvCxnSpPr>
          <p:nvPr/>
        </p:nvCxnSpPr>
        <p:spPr>
          <a:xfrm>
            <a:off x="2232819" y="2286000"/>
            <a:ext cx="537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EE6347-DC16-4219-B07E-5E045B073E26}"/>
              </a:ext>
            </a:extLst>
          </p:cNvPr>
          <p:cNvCxnSpPr>
            <a:cxnSpLocks/>
          </p:cNvCxnSpPr>
          <p:nvPr/>
        </p:nvCxnSpPr>
        <p:spPr>
          <a:xfrm>
            <a:off x="10424319" y="2307062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228600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68" y="7230815"/>
            <a:ext cx="16257409" cy="20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2748" y="7807730"/>
            <a:ext cx="16257409" cy="14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760994" y="-1124374"/>
            <a:ext cx="5893647" cy="419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256003" y="-521452"/>
            <a:ext cx="5470619" cy="365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5296906" y="1203961"/>
            <a:ext cx="5159587" cy="21327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76651" y="2022261"/>
            <a:ext cx="1763929" cy="1893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686633" y="474981"/>
            <a:ext cx="10616353" cy="933873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Hai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533886" y="1783081"/>
            <a:ext cx="2579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8000" dirty="0">
                <a:solidFill>
                  <a:prstClr val="white"/>
                </a:solidFill>
                <a:latin typeface="Coiny" panose="02000903060500060000" charset="0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2541316" y="3566500"/>
            <a:ext cx="11821612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100 000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316496" y="5237378"/>
            <a:ext cx="11643700" cy="90287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63</a:t>
            </a:r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Phép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cộng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trong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phạm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vi 100 000.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92E-96A6-0B2C-4E5F-BAE05D3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368" y="143437"/>
            <a:ext cx="9071087" cy="1321921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YÊU CẦU CẦN ĐẠT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7AFB-0CE9-749D-E853-A9923FB8F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0" y="1671108"/>
            <a:ext cx="14020800" cy="5801784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83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</a:pP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</a:p>
          <a:p>
            <a:pPr marL="0"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Phát triển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9144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141547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:a16="http://schemas.microsoft.com/office/drawing/2014/main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667905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A15F5-9074-21BB-3802-C1C981E8BDD3}"/>
              </a:ext>
            </a:extLst>
          </p:cNvPr>
          <p:cNvSpPr/>
          <p:nvPr/>
        </p:nvSpPr>
        <p:spPr>
          <a:xfrm>
            <a:off x="5156121" y="332556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507440" y="237477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481960" y="316926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469093" y="396650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469094" y="481477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533571" y="267449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520872" y="351269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2139871" y="305549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344206" y="428896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679326" y="431978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374526" y="430644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3106057" y="431541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735131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469093" y="568853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450148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4785519" y="685224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6096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109797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990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17482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24809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1292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3149865" y="31683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2342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1415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8006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57601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009638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718624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3377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052186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3283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 + 37 292			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3505127" y="312420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3505128" y="385689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3124127" y="350520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3290362" y="454425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3509709" y="44898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10594295" y="31518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10594296" y="3884512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10213295" y="3532822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10379530" y="457187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10598877" y="451751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3407738" y="607477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3407739" y="680746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3026738" y="645577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3192973" y="749482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3412320" y="7440466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85712B7A-8124-C8AA-F051-E65AE165B30E}"/>
              </a:ext>
            </a:extLst>
          </p:cNvPr>
          <p:cNvSpPr txBox="1"/>
          <p:nvPr/>
        </p:nvSpPr>
        <p:spPr>
          <a:xfrm>
            <a:off x="10594295" y="606225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A153F2D6-4DDB-1693-06EB-01CF471A1DCB}"/>
              </a:ext>
            </a:extLst>
          </p:cNvPr>
          <p:cNvSpPr txBox="1"/>
          <p:nvPr/>
        </p:nvSpPr>
        <p:spPr>
          <a:xfrm>
            <a:off x="10594296" y="679494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5F597D8-D30F-287B-C882-2CAF47735825}"/>
              </a:ext>
            </a:extLst>
          </p:cNvPr>
          <p:cNvSpPr txBox="1"/>
          <p:nvPr/>
        </p:nvSpPr>
        <p:spPr>
          <a:xfrm>
            <a:off x="10213295" y="644325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B6DA4524-6637-CBE7-849F-36E2026B1C3F}"/>
              </a:ext>
            </a:extLst>
          </p:cNvPr>
          <p:cNvSpPr/>
          <p:nvPr/>
        </p:nvSpPr>
        <p:spPr>
          <a:xfrm>
            <a:off x="10379530" y="748231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67965FA8-D514-0EE4-C741-C9AF1B4F95DA}"/>
              </a:ext>
            </a:extLst>
          </p:cNvPr>
          <p:cNvSpPr txBox="1"/>
          <p:nvPr/>
        </p:nvSpPr>
        <p:spPr>
          <a:xfrm>
            <a:off x="10598877" y="742795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5119" y="9906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9827" y="1976854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244" y="4159140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43262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516453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17" y="604097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496</Words>
  <Application>Microsoft Office PowerPoint</Application>
  <PresentationFormat>Custom</PresentationFormat>
  <Paragraphs>118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Coiny</vt:lpstr>
      <vt:lpstr>FZHei-B01S</vt:lpstr>
      <vt:lpstr>LNTH-Kids  Chinese Font 1</vt:lpstr>
      <vt:lpstr>Times New Roman</vt:lpstr>
      <vt:lpstr>VNI-Avo</vt:lpstr>
      <vt:lpstr>Zilla Slab</vt:lpstr>
      <vt:lpstr>Office Theme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176</cp:revision>
  <dcterms:created xsi:type="dcterms:W3CDTF">2022-07-10T01:37:20Z</dcterms:created>
  <dcterms:modified xsi:type="dcterms:W3CDTF">2024-03-25T07:07:39Z</dcterms:modified>
</cp:coreProperties>
</file>