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08" r:id="rId3"/>
    <p:sldId id="446" r:id="rId4"/>
    <p:sldId id="440" r:id="rId5"/>
    <p:sldId id="438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25614" y="381000"/>
            <a:ext cx="4191000" cy="677108"/>
            <a:chOff x="946840" y="473843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946840" y="473843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237370" y="1150951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1295400"/>
            <a:ext cx="149352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8966" y="2819400"/>
            <a:ext cx="1455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(Hà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Nội);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uốc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kì: Cờ đỏ sao vàng; Quốc ca: Tiến quân ca; Ngôn ngữ: tiếng Việt;  Nghệ thuật truyền thống: chèo, tuồng, cải lương,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múa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ối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nước’ Cảnh đẹp: vịnh Hạ Long, hồ Ba Bể, biển Sầm Sơn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56519" y="1795821"/>
            <a:ext cx="4191000" cy="677108"/>
            <a:chOff x="1508919" y="1888664"/>
            <a:chExt cx="3733800" cy="677108"/>
          </a:xfrm>
        </p:grpSpPr>
        <p:sp>
          <p:nvSpPr>
            <p:cNvPr id="11" name="Rectangle 10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02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4519" y="304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8150" y="1173184"/>
            <a:ext cx="118326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Các</a:t>
            </a:r>
            <a:r>
              <a:rPr kumimoji="0" lang="en-US" sz="3800" b="1" i="0" u="none" strike="noStrike" kern="1200" cap="none" spc="0" normalizeH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thuộc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2"/>
          <a:srcRect r="44533"/>
          <a:stretch/>
        </p:blipFill>
        <p:spPr>
          <a:xfrm>
            <a:off x="220078" y="3593432"/>
            <a:ext cx="7903785" cy="43434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2"/>
          <a:srcRect l="58941"/>
          <a:stretch/>
        </p:blipFill>
        <p:spPr>
          <a:xfrm>
            <a:off x="9814719" y="3581400"/>
            <a:ext cx="5850668" cy="43434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8059504" y="4572000"/>
            <a:ext cx="1755215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059503" y="4953000"/>
            <a:ext cx="1907616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85919" y="6248400"/>
            <a:ext cx="1981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985919" y="5143500"/>
            <a:ext cx="1981200" cy="2019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32719" y="19729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24686" y="2785408"/>
            <a:ext cx="14252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Bài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một câu cảm và một câu khiến trong tình huống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ày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 cảm xúc về một cảnh đẹp của quê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 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ưa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một yêu cầu về việc bảo vệ, giữ gìn cảnh đẹp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 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9772" y="4953000"/>
            <a:ext cx="140313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quê em đẹp tuyệt vời! </a:t>
            </a:r>
            <a:endParaRPr lang="en-US" sz="3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Đừng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vứt rác bẩn xuống dòng sông các bạn nhé!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10249</TotalTime>
  <Words>213</Words>
  <Application>Microsoft Office PowerPoint</Application>
  <PresentationFormat>Custom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Techsi.vn</cp:lastModifiedBy>
  <cp:revision>1058</cp:revision>
  <dcterms:created xsi:type="dcterms:W3CDTF">2008-09-09T22:52:10Z</dcterms:created>
  <dcterms:modified xsi:type="dcterms:W3CDTF">2026-04-09T04:51:32Z</dcterms:modified>
</cp:coreProperties>
</file>