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8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9" r:id="rId13"/>
    <p:sldId id="288" r:id="rId14"/>
    <p:sldId id="301" r:id="rId15"/>
    <p:sldId id="302" r:id="rId16"/>
    <p:sldId id="290" r:id="rId17"/>
    <p:sldId id="291" r:id="rId18"/>
    <p:sldId id="292" r:id="rId19"/>
    <p:sldId id="305" r:id="rId20"/>
    <p:sldId id="304" r:id="rId21"/>
    <p:sldId id="308" r:id="rId22"/>
    <p:sldId id="293" r:id="rId23"/>
    <p:sldId id="294" r:id="rId24"/>
    <p:sldId id="306" r:id="rId25"/>
    <p:sldId id="307" r:id="rId26"/>
    <p:sldId id="309" r:id="rId27"/>
    <p:sldId id="295" r:id="rId28"/>
    <p:sldId id="296" r:id="rId29"/>
    <p:sldId id="297" r:id="rId30"/>
    <p:sldId id="298" r:id="rId31"/>
    <p:sldId id="299" r:id="rId32"/>
    <p:sldId id="300" r:id="rId33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E5"/>
    <a:srgbClr val="ED9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852"/>
          <a:stretch/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0" name="Oval 9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6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4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4307" y="124090"/>
            <a:ext cx="17738893" cy="1007146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77456" y="7846661"/>
            <a:ext cx="2729593" cy="2580707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19050"/>
            <a:ext cx="2694214" cy="16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852"/>
          <a:stretch/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3" name="Oval 12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1045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4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2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0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1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9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2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82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5.wdp"/><Relationship Id="rId7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11.wdp"/><Relationship Id="rId4" Type="http://schemas.openxmlformats.org/officeDocument/2006/relationships/image" Target="../media/image24.png"/><Relationship Id="rId9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5.wdp"/><Relationship Id="rId7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1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11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microsoft.com/office/2007/relationships/hdphoto" Target="../media/hdphoto17.wdp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16.wdp"/><Relationship Id="rId7" Type="http://schemas.microsoft.com/office/2007/relationships/hdphoto" Target="../media/hdphoto19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18.wdp"/><Relationship Id="rId4" Type="http://schemas.openxmlformats.org/officeDocument/2006/relationships/image" Target="../media/image38.pn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0.wdp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1.wdp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microsoft.com/office/2007/relationships/hdphoto" Target="../media/hdphoto2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microsoft.com/office/2007/relationships/hdphoto" Target="../media/hdphoto22.wdp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microsoft.com/office/2007/relationships/hdphoto" Target="../media/hdphoto2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microsoft.com/office/2007/relationships/hdphoto" Target="../media/hdphoto24.wdp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6.wdp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2.png"/><Relationship Id="rId3" Type="http://schemas.microsoft.com/office/2007/relationships/hdphoto" Target="../media/hdphoto5.wdp"/><Relationship Id="rId7" Type="http://schemas.openxmlformats.org/officeDocument/2006/relationships/image" Target="../media/image19.png"/><Relationship Id="rId12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microsoft.com/office/2007/relationships/hdphoto" Target="../media/hdphoto8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09" y="552247"/>
            <a:ext cx="2855972" cy="28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710581" y="135467"/>
            <a:ext cx="10160000" cy="13910732"/>
            <a:chOff x="5710581" y="135467"/>
            <a:chExt cx="10160000" cy="13910732"/>
          </a:xfrm>
        </p:grpSpPr>
        <p:sp>
          <p:nvSpPr>
            <p:cNvPr id="10" name="Oval 9"/>
            <p:cNvSpPr/>
            <p:nvPr/>
          </p:nvSpPr>
          <p:spPr>
            <a:xfrm>
              <a:off x="5854515" y="135467"/>
              <a:ext cx="9872134" cy="987213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F8E5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11656"/>
            <a:stretch/>
          </p:blipFill>
          <p:spPr>
            <a:xfrm>
              <a:off x="6864998" y="2167467"/>
              <a:ext cx="7851167" cy="702213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5710581" y="1100666"/>
              <a:ext cx="10160000" cy="1294553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B0F0"/>
                  </a:solidFill>
                  <a:latin typeface="UTM Avo" panose="02040603050506020204" pitchFamily="18" charset="0"/>
                </a:rPr>
                <a:t>XỬ LÍ BẤT HÒA VỚI BẠN BÈ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5351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062600" y="4989799"/>
            <a:ext cx="128978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ổng hợp những câu hỏi test sự sáng tạo siêu hay - BYTUO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7273" r="51306" b="6909"/>
          <a:stretch/>
        </p:blipFill>
        <p:spPr bwMode="auto">
          <a:xfrm>
            <a:off x="923195" y="4989799"/>
            <a:ext cx="1655245" cy="18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33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543" y="2543061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A711FF89-9AFC-4CE4-9259-E8AE46245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57022" y="3815629"/>
            <a:ext cx="1148097" cy="9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34757" y="3404424"/>
            <a:ext cx="123631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0556" y="6224009"/>
            <a:ext cx="6277851" cy="32484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77086" y="6224009"/>
            <a:ext cx="7442332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0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7957" y="1040524"/>
            <a:ext cx="10509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58948" y="1222516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419" y="3397349"/>
            <a:ext cx="6554013" cy="33913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79962" y="2710480"/>
            <a:ext cx="10687602" cy="412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kiềm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An.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75194" y="2497004"/>
            <a:ext cx="900345" cy="900345"/>
            <a:chOff x="4239491" y="7727238"/>
            <a:chExt cx="1111962" cy="1111962"/>
          </a:xfrm>
        </p:grpSpPr>
        <p:sp>
          <p:nvSpPr>
            <p:cNvPr id="4" name="Diamond 3"/>
            <p:cNvSpPr/>
            <p:nvPr/>
          </p:nvSpPr>
          <p:spPr>
            <a:xfrm>
              <a:off x="4239491" y="7727238"/>
              <a:ext cx="1111962" cy="1111962"/>
            </a:xfrm>
            <a:prstGeom prst="diamond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5364" y="7847427"/>
              <a:ext cx="665020" cy="72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30811" y="7033787"/>
            <a:ext cx="14664607" cy="2960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An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5000"/>
              </a:lnSpc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518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7957" y="1040524"/>
            <a:ext cx="10509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58948" y="1222516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982372" y="2486667"/>
            <a:ext cx="10687602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Hiền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Mai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75194" y="2497004"/>
            <a:ext cx="900345" cy="900345"/>
            <a:chOff x="4239491" y="7727238"/>
            <a:chExt cx="1111962" cy="1111962"/>
          </a:xfrm>
        </p:grpSpPr>
        <p:sp>
          <p:nvSpPr>
            <p:cNvPr id="4" name="Diamond 3"/>
            <p:cNvSpPr/>
            <p:nvPr/>
          </p:nvSpPr>
          <p:spPr>
            <a:xfrm>
              <a:off x="4239491" y="7727238"/>
              <a:ext cx="1111962" cy="1111962"/>
            </a:xfrm>
            <a:prstGeom prst="diamond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5364" y="7847425"/>
              <a:ext cx="665020" cy="874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12081" y="6245694"/>
            <a:ext cx="14664607" cy="3701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khéo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Hiền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7575" r="1862"/>
          <a:stretch/>
        </p:blipFill>
        <p:spPr>
          <a:xfrm>
            <a:off x="512081" y="2718554"/>
            <a:ext cx="6315584" cy="342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9543" y="2543061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857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0070C0"/>
                </a:solidFill>
                <a:latin typeface="UTM Cookies" panose="02040603050506020204" pitchFamily="18" charset="0"/>
              </a:rPr>
              <a:t>XỬ LÝ BẤT HÒA VỚI BẠN BÈ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86614" y="1328829"/>
            <a:ext cx="12194019" cy="9933045"/>
            <a:chOff x="2644198" y="1109373"/>
            <a:chExt cx="12194019" cy="9933045"/>
          </a:xfrm>
        </p:grpSpPr>
        <p:pic>
          <p:nvPicPr>
  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95E369-22E3-47BF-A4B6-6F6C7AEDEE5A}"/>
                </a:ext>
              </a:extLst>
            </p:cNvPr>
            <p:cNvGrpSpPr/>
            <p:nvPr/>
          </p:nvGrpSpPr>
          <p:grpSpPr>
            <a:xfrm>
              <a:off x="4072165" y="5671987"/>
              <a:ext cx="9338083" cy="2103219"/>
              <a:chOff x="5512387" y="5545391"/>
              <a:chExt cx="9338083" cy="210321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0A94BE-1705-46B6-A274-580473BF97B9}"/>
                  </a:ext>
                </a:extLst>
              </p:cNvPr>
              <p:cNvSpPr txBox="1"/>
              <p:nvPr/>
            </p:nvSpPr>
            <p:spPr>
              <a:xfrm>
                <a:off x="5512387" y="5949299"/>
                <a:ext cx="9338083" cy="1699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8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BBE2AD-294A-48DF-B8A0-D8D32093CB5F}"/>
                  </a:ext>
                </a:extLst>
              </p:cNvPr>
              <p:cNvSpPr txBox="1"/>
              <p:nvPr/>
            </p:nvSpPr>
            <p:spPr>
              <a:xfrm>
                <a:off x="7393662" y="5545391"/>
                <a:ext cx="5549134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6600" b="1" dirty="0">
                  <a:solidFill>
                    <a:srgbClr val="ED9A13"/>
                  </a:solidFill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3419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543" y="2543061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34757" y="3126130"/>
            <a:ext cx="12363134" cy="113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257" r="5632"/>
          <a:stretch/>
        </p:blipFill>
        <p:spPr>
          <a:xfrm>
            <a:off x="385603" y="4460501"/>
            <a:ext cx="3428546" cy="2640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5468" r="3365"/>
          <a:stretch/>
        </p:blipFill>
        <p:spPr>
          <a:xfrm>
            <a:off x="4092856" y="4530736"/>
            <a:ext cx="3258187" cy="2570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5134"/>
          <a:stretch/>
        </p:blipFill>
        <p:spPr>
          <a:xfrm>
            <a:off x="7694952" y="4258556"/>
            <a:ext cx="3546874" cy="28423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12228" r="15850"/>
          <a:stretch/>
        </p:blipFill>
        <p:spPr>
          <a:xfrm>
            <a:off x="11317837" y="4193615"/>
            <a:ext cx="2948793" cy="29072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21050" r="5735"/>
          <a:stretch/>
        </p:blipFill>
        <p:spPr>
          <a:xfrm>
            <a:off x="14604971" y="4386862"/>
            <a:ext cx="3079991" cy="271402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89351" y="7100888"/>
            <a:ext cx="2990162" cy="2585323"/>
            <a:chOff x="489351" y="7100888"/>
            <a:chExt cx="2990162" cy="2585323"/>
          </a:xfrm>
        </p:grpSpPr>
        <p:sp>
          <p:nvSpPr>
            <p:cNvPr id="16" name="TextBox 15"/>
            <p:cNvSpPr txBox="1"/>
            <p:nvPr/>
          </p:nvSpPr>
          <p:spPr>
            <a:xfrm>
              <a:off x="597376" y="7100888"/>
              <a:ext cx="288213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tĩnh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bất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hòa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89351" y="7219009"/>
              <a:ext cx="792848" cy="792848"/>
              <a:chOff x="4239491" y="7727238"/>
              <a:chExt cx="1111962" cy="1111962"/>
            </a:xfrm>
          </p:grpSpPr>
          <p:sp>
            <p:nvSpPr>
              <p:cNvPr id="18" name="Diamond 17"/>
              <p:cNvSpPr/>
              <p:nvPr/>
            </p:nvSpPr>
            <p:spPr>
              <a:xfrm>
                <a:off x="4239491" y="7727238"/>
                <a:ext cx="1111962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495364" y="7921075"/>
                <a:ext cx="665020" cy="79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995509" y="7100888"/>
            <a:ext cx="2990162" cy="2585323"/>
            <a:chOff x="489351" y="7100888"/>
            <a:chExt cx="2990162" cy="2585323"/>
          </a:xfrm>
        </p:grpSpPr>
        <p:sp>
          <p:nvSpPr>
            <p:cNvPr id="22" name="TextBox 21"/>
            <p:cNvSpPr txBox="1"/>
            <p:nvPr/>
          </p:nvSpPr>
          <p:spPr>
            <a:xfrm>
              <a:off x="597376" y="7100888"/>
              <a:ext cx="288213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gây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bất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hòa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89351" y="7219009"/>
              <a:ext cx="792848" cy="792848"/>
              <a:chOff x="4239491" y="7727238"/>
              <a:chExt cx="1111962" cy="1111962"/>
            </a:xfrm>
          </p:grpSpPr>
          <p:sp>
            <p:nvSpPr>
              <p:cNvPr id="24" name="Diamond 23"/>
              <p:cNvSpPr/>
              <p:nvPr/>
            </p:nvSpPr>
            <p:spPr>
              <a:xfrm>
                <a:off x="4239491" y="7727238"/>
                <a:ext cx="1111962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495364" y="7921075"/>
                <a:ext cx="665020" cy="906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7489683" y="7100888"/>
            <a:ext cx="3343969" cy="2585323"/>
            <a:chOff x="489351" y="7100888"/>
            <a:chExt cx="3774806" cy="2585323"/>
          </a:xfrm>
        </p:grpSpPr>
        <p:sp>
          <p:nvSpPr>
            <p:cNvPr id="27" name="TextBox 26"/>
            <p:cNvSpPr txBox="1"/>
            <p:nvPr/>
          </p:nvSpPr>
          <p:spPr>
            <a:xfrm>
              <a:off x="597376" y="7100888"/>
              <a:ext cx="3666781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chuyện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tĩnh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lắng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nghe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89351" y="7219009"/>
              <a:ext cx="792848" cy="792848"/>
              <a:chOff x="4239491" y="7727238"/>
              <a:chExt cx="1111962" cy="1111962"/>
            </a:xfrm>
          </p:grpSpPr>
          <p:sp>
            <p:nvSpPr>
              <p:cNvPr id="29" name="Diamond 28"/>
              <p:cNvSpPr/>
              <p:nvPr/>
            </p:nvSpPr>
            <p:spPr>
              <a:xfrm>
                <a:off x="4239491" y="7727238"/>
                <a:ext cx="1111962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495364" y="7921075"/>
                <a:ext cx="665020" cy="906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1191580" y="7100888"/>
            <a:ext cx="3280818" cy="2585323"/>
            <a:chOff x="489351" y="7100888"/>
            <a:chExt cx="3280818" cy="2585323"/>
          </a:xfrm>
        </p:grpSpPr>
        <p:sp>
          <p:nvSpPr>
            <p:cNvPr id="32" name="TextBox 31"/>
            <p:cNvSpPr txBox="1"/>
            <p:nvPr/>
          </p:nvSpPr>
          <p:spPr>
            <a:xfrm>
              <a:off x="597376" y="7100888"/>
              <a:ext cx="317279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thật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xin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89351" y="7219009"/>
              <a:ext cx="792848" cy="792848"/>
              <a:chOff x="4239491" y="7727238"/>
              <a:chExt cx="1111962" cy="1111962"/>
            </a:xfrm>
          </p:grpSpPr>
          <p:sp>
            <p:nvSpPr>
              <p:cNvPr id="34" name="Diamond 33"/>
              <p:cNvSpPr/>
              <p:nvPr/>
            </p:nvSpPr>
            <p:spPr>
              <a:xfrm>
                <a:off x="4239491" y="7727238"/>
                <a:ext cx="1111962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95364" y="7921075"/>
                <a:ext cx="665020" cy="906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4583821" y="7100888"/>
            <a:ext cx="2990162" cy="2585323"/>
            <a:chOff x="489351" y="7100888"/>
            <a:chExt cx="2990162" cy="2585323"/>
          </a:xfrm>
        </p:grpSpPr>
        <p:sp>
          <p:nvSpPr>
            <p:cNvPr id="37" name="TextBox 36"/>
            <p:cNvSpPr txBox="1"/>
            <p:nvPr/>
          </p:nvSpPr>
          <p:spPr>
            <a:xfrm>
              <a:off x="597376" y="7100888"/>
              <a:ext cx="288213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vui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vẻ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hòa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89351" y="7219009"/>
              <a:ext cx="792848" cy="792848"/>
              <a:chOff x="4239491" y="7727238"/>
              <a:chExt cx="1111962" cy="1111962"/>
            </a:xfrm>
          </p:grpSpPr>
          <p:sp>
            <p:nvSpPr>
              <p:cNvPr id="39" name="Diamond 38"/>
              <p:cNvSpPr/>
              <p:nvPr/>
            </p:nvSpPr>
            <p:spPr>
              <a:xfrm>
                <a:off x="4239491" y="7727238"/>
                <a:ext cx="1111962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495364" y="7921075"/>
                <a:ext cx="665020" cy="906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134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9543" y="2543061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062600" y="4989799"/>
            <a:ext cx="128978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Tổng hợp những câu hỏi test sự sáng tạo siêu hay - BYTUO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7273" r="51306" b="6909"/>
          <a:stretch/>
        </p:blipFill>
        <p:spPr bwMode="auto">
          <a:xfrm>
            <a:off x="923195" y="4989799"/>
            <a:ext cx="1655245" cy="18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1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A711FF89-9AFC-4CE4-9259-E8AE46245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27384" y="2612451"/>
            <a:ext cx="1148097" cy="9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05119" y="2260880"/>
            <a:ext cx="12363134" cy="113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8281" y="3445307"/>
            <a:ext cx="14761810" cy="50574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2801" y="8403904"/>
            <a:ext cx="1466460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23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9738" y="4823703"/>
            <a:ext cx="16214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Qua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93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0070C0"/>
                </a:solidFill>
                <a:latin typeface="UTM Cookies" panose="02040603050506020204" pitchFamily="18" charset="0"/>
              </a:rPr>
              <a:t>XỬ LÝ BẤT HÒA VỚI BẠN BÈ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86614" y="1328829"/>
            <a:ext cx="12194019" cy="9933045"/>
            <a:chOff x="2644198" y="1109373"/>
            <a:chExt cx="12194019" cy="9933045"/>
          </a:xfrm>
        </p:grpSpPr>
        <p:pic>
          <p:nvPicPr>
  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95E369-22E3-47BF-A4B6-6F6C7AEDEE5A}"/>
                </a:ext>
              </a:extLst>
            </p:cNvPr>
            <p:cNvGrpSpPr/>
            <p:nvPr/>
          </p:nvGrpSpPr>
          <p:grpSpPr>
            <a:xfrm>
              <a:off x="4072165" y="5671987"/>
              <a:ext cx="9338083" cy="2103219"/>
              <a:chOff x="5512387" y="5545391"/>
              <a:chExt cx="9338083" cy="210321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0A94BE-1705-46B6-A274-580473BF97B9}"/>
                  </a:ext>
                </a:extLst>
              </p:cNvPr>
              <p:cNvSpPr txBox="1"/>
              <p:nvPr/>
            </p:nvSpPr>
            <p:spPr>
              <a:xfrm>
                <a:off x="5512387" y="5949299"/>
                <a:ext cx="9338083" cy="1699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8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BBE2AD-294A-48DF-B8A0-D8D32093CB5F}"/>
                  </a:ext>
                </a:extLst>
              </p:cNvPr>
              <p:cNvSpPr txBox="1"/>
              <p:nvPr/>
            </p:nvSpPr>
            <p:spPr>
              <a:xfrm>
                <a:off x="7393662" y="5545391"/>
                <a:ext cx="5549134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6600" b="1" dirty="0">
                  <a:solidFill>
                    <a:srgbClr val="ED9A13"/>
                  </a:solidFill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0997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0070C0"/>
                </a:solidFill>
                <a:latin typeface="UTM Cookies" panose="02040603050506020204" pitchFamily="18" charset="0"/>
              </a:rPr>
              <a:t>XỬ LÝ BẤT HÒA VỚI BẠN BÈ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86614" y="1328829"/>
            <a:ext cx="12194019" cy="9933045"/>
            <a:chOff x="2644198" y="1109373"/>
            <a:chExt cx="12194019" cy="9933045"/>
          </a:xfrm>
        </p:grpSpPr>
        <p:pic>
          <p:nvPicPr>
  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95E369-22E3-47BF-A4B6-6F6C7AEDEE5A}"/>
                </a:ext>
              </a:extLst>
            </p:cNvPr>
            <p:cNvGrpSpPr/>
            <p:nvPr/>
          </p:nvGrpSpPr>
          <p:grpSpPr>
            <a:xfrm>
              <a:off x="4072165" y="5671987"/>
              <a:ext cx="9338083" cy="2103219"/>
              <a:chOff x="5512387" y="5545391"/>
              <a:chExt cx="9338083" cy="210321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0A94BE-1705-46B6-A274-580473BF97B9}"/>
                  </a:ext>
                </a:extLst>
              </p:cNvPr>
              <p:cNvSpPr txBox="1"/>
              <p:nvPr/>
            </p:nvSpPr>
            <p:spPr>
              <a:xfrm>
                <a:off x="5512387" y="5949299"/>
                <a:ext cx="9338083" cy="1699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8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3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BBE2AD-294A-48DF-B8A0-D8D32093CB5F}"/>
                  </a:ext>
                </a:extLst>
              </p:cNvPr>
              <p:cNvSpPr txBox="1"/>
              <p:nvPr/>
            </p:nvSpPr>
            <p:spPr>
              <a:xfrm>
                <a:off x="7393662" y="5545391"/>
                <a:ext cx="5549134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6600" b="1" dirty="0">
                  <a:solidFill>
                    <a:srgbClr val="ED9A13"/>
                  </a:solidFill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3675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034" r="1252"/>
          <a:stretch/>
        </p:blipFill>
        <p:spPr>
          <a:xfrm>
            <a:off x="1717170" y="1026671"/>
            <a:ext cx="4744801" cy="1422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532156" y="2938578"/>
            <a:ext cx="128978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Tổng hợp những câu hỏi test sự sáng tạo siêu hay - BYTUO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7273" r="51306" b="6909"/>
          <a:stretch/>
        </p:blipFill>
        <p:spPr bwMode="auto">
          <a:xfrm>
            <a:off x="1392751" y="2938578"/>
            <a:ext cx="1655245" cy="18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63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83"/>
          <a:stretch/>
        </p:blipFill>
        <p:spPr>
          <a:xfrm>
            <a:off x="5297323" y="2448266"/>
            <a:ext cx="10207113" cy="7838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pic>
        <p:nvPicPr>
          <p:cNvPr id="8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1114767" y="2399425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6563034" y="3175481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4442700" y="3803955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6363362" y="6309260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3380964" y="7045477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9586860" y="7506160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24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94823" y="1202195"/>
            <a:ext cx="11606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dirty="0">
                <a:solidFill>
                  <a:srgbClr val="00B050"/>
                </a:solidFill>
                <a:cs typeface="Arial" panose="020B0604020202020204" pitchFamily="34" charset="0"/>
              </a:rPr>
              <a:t>Em đồng tình hoặc không đồng tình với ý kiến nào dưới đây? Vì sao?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6888" y="5820937"/>
            <a:ext cx="12689427" cy="41205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1287" y="2917388"/>
            <a:ext cx="9009904" cy="3012599"/>
          </a:xfrm>
          <a:prstGeom prst="rect">
            <a:avLst/>
          </a:prstGeom>
        </p:spPr>
      </p:pic>
      <p:pic>
        <p:nvPicPr>
          <p:cNvPr id="16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0666683" y="2587190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4171287" y="5484128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8183851" y="5735185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5671568" y="2485177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3633349" y="5484128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14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649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0070C0"/>
                </a:solidFill>
                <a:latin typeface="UTM Cookies" panose="02040603050506020204" pitchFamily="18" charset="0"/>
              </a:rPr>
              <a:t>XỬ LÝ BẤT HÒA VỚI BẠN BÈ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86614" y="1328829"/>
            <a:ext cx="12194019" cy="9933045"/>
            <a:chOff x="2644198" y="1109373"/>
            <a:chExt cx="12194019" cy="9933045"/>
          </a:xfrm>
        </p:grpSpPr>
        <p:pic>
          <p:nvPicPr>
  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95E369-22E3-47BF-A4B6-6F6C7AEDEE5A}"/>
                </a:ext>
              </a:extLst>
            </p:cNvPr>
            <p:cNvGrpSpPr/>
            <p:nvPr/>
          </p:nvGrpSpPr>
          <p:grpSpPr>
            <a:xfrm>
              <a:off x="4072165" y="5671987"/>
              <a:ext cx="9338083" cy="2103219"/>
              <a:chOff x="5512387" y="5545391"/>
              <a:chExt cx="9338083" cy="210321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0A94BE-1705-46B6-A274-580473BF97B9}"/>
                  </a:ext>
                </a:extLst>
              </p:cNvPr>
              <p:cNvSpPr txBox="1"/>
              <p:nvPr/>
            </p:nvSpPr>
            <p:spPr>
              <a:xfrm>
                <a:off x="5512387" y="5949299"/>
                <a:ext cx="9338083" cy="1699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8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4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BBE2AD-294A-48DF-B8A0-D8D32093CB5F}"/>
                  </a:ext>
                </a:extLst>
              </p:cNvPr>
              <p:cNvSpPr txBox="1"/>
              <p:nvPr/>
            </p:nvSpPr>
            <p:spPr>
              <a:xfrm>
                <a:off x="7393662" y="5545391"/>
                <a:ext cx="5549134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6600" b="1" dirty="0">
                  <a:solidFill>
                    <a:srgbClr val="ED9A13"/>
                  </a:solidFill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1619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034" r="1252"/>
          <a:stretch/>
        </p:blipFill>
        <p:spPr>
          <a:xfrm>
            <a:off x="1717170" y="1026671"/>
            <a:ext cx="4744801" cy="1422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532156" y="2938578"/>
            <a:ext cx="12897836" cy="2401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500" b="1" dirty="0">
                <a:solidFill>
                  <a:srgbClr val="0070C0"/>
                </a:solidFill>
                <a:latin typeface="UTM Cookies" panose="02040603050506020204" pitchFamily="18" charset="0"/>
                <a:cs typeface="Arial" panose="020B0604020202020204" pitchFamily="34" charset="0"/>
              </a:rPr>
              <a:t>HÁI HOA DÂN CHỦ</a:t>
            </a:r>
            <a:endParaRPr lang="vi-VN" sz="11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9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66"/>
          <a:stretch/>
        </p:blipFill>
        <p:spPr>
          <a:xfrm>
            <a:off x="2074127" y="2631688"/>
            <a:ext cx="14648366" cy="52628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0380" y="7894502"/>
            <a:ext cx="1466460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054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920" r="34751"/>
          <a:stretch/>
        </p:blipFill>
        <p:spPr>
          <a:xfrm>
            <a:off x="3103056" y="2701384"/>
            <a:ext cx="7919172" cy="5504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5777" t="1920"/>
          <a:stretch/>
        </p:blipFill>
        <p:spPr>
          <a:xfrm>
            <a:off x="11437166" y="2260880"/>
            <a:ext cx="4900677" cy="64945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9233" y="8210993"/>
            <a:ext cx="1466460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83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4135" y="2701384"/>
            <a:ext cx="6598403" cy="4747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2538" y="3960321"/>
            <a:ext cx="6944095" cy="22297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8087" y="7837328"/>
            <a:ext cx="1466460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015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034" r="1252"/>
          <a:stretch/>
        </p:blipFill>
        <p:spPr>
          <a:xfrm>
            <a:off x="1717170" y="1026671"/>
            <a:ext cx="4744801" cy="1422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30" y="2449344"/>
            <a:ext cx="7579300" cy="482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4541" y="2101226"/>
            <a:ext cx="9039849" cy="552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665" y="2701384"/>
            <a:ext cx="5983389" cy="5059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5091" y="3787267"/>
            <a:ext cx="7520164" cy="34164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7515" y="8063208"/>
            <a:ext cx="1466460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Phượng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431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9738" y="4823703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257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433" t="-9991" r="433" b="9991"/>
          <a:stretch/>
        </p:blipFill>
        <p:spPr>
          <a:xfrm>
            <a:off x="1761892" y="1803594"/>
            <a:ext cx="15434885" cy="625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2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241" y="3343234"/>
            <a:ext cx="9229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614" y="6158915"/>
            <a:ext cx="4750185" cy="3673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4426" y="6039152"/>
            <a:ext cx="4291001" cy="3538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66400" y="1834424"/>
            <a:ext cx="3600953" cy="4048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1679" y="1859722"/>
            <a:ext cx="3667637" cy="40486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2936" y="6154926"/>
            <a:ext cx="7916380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0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252" y="3576456"/>
            <a:ext cx="8077317" cy="62459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98903" y="4344937"/>
            <a:ext cx="86963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Hai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738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128" y="3732135"/>
            <a:ext cx="7503071" cy="61877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55557" y="4590178"/>
            <a:ext cx="8696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1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6499" y="3488632"/>
            <a:ext cx="5720007" cy="64312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67630" y="4590178"/>
            <a:ext cx="8696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dối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dối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907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8265" y="3425529"/>
            <a:ext cx="5479840" cy="60491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67630" y="4590178"/>
            <a:ext cx="869637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697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902" y="4141223"/>
            <a:ext cx="9379801" cy="43569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62935" y="3789165"/>
            <a:ext cx="68657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đeo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dối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506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1174</Words>
  <Application>Microsoft Office PowerPoint</Application>
  <PresentationFormat>Custom</PresentationFormat>
  <Paragraphs>95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Symbol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60</cp:revision>
  <dcterms:created xsi:type="dcterms:W3CDTF">2022-06-02T13:51:01Z</dcterms:created>
  <dcterms:modified xsi:type="dcterms:W3CDTF">2023-03-11T13:47:38Z</dcterms:modified>
</cp:coreProperties>
</file>