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14"/>
  </p:notesMasterIdLst>
  <p:sldIdLst>
    <p:sldId id="262" r:id="rId3"/>
    <p:sldId id="266" r:id="rId4"/>
    <p:sldId id="267" r:id="rId5"/>
    <p:sldId id="268" r:id="rId6"/>
    <p:sldId id="261" r:id="rId7"/>
    <p:sldId id="257" r:id="rId8"/>
    <p:sldId id="264" r:id="rId9"/>
    <p:sldId id="265" r:id="rId10"/>
    <p:sldId id="258" r:id="rId11"/>
    <p:sldId id="259" r:id="rId12"/>
    <p:sldId id="260"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C41F1-8836-470B-9A1E-E24C1ADE941A}"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6E7B8-7CF7-4013-917A-68B8CA43EADA}" type="slidenum">
              <a:rPr lang="en-US" smtClean="0"/>
              <a:t>‹#›</a:t>
            </a:fld>
            <a:endParaRPr lang="en-US"/>
          </a:p>
        </p:txBody>
      </p:sp>
    </p:spTree>
    <p:extLst>
      <p:ext uri="{BB962C8B-B14F-4D97-AF65-F5344CB8AC3E}">
        <p14:creationId xmlns:p14="http://schemas.microsoft.com/office/powerpoint/2010/main" val="4227655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98650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B2CA-119A-420A-894E-36C7E16D96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9FDA92-D5B8-450D-BE13-1BD98729B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B5F1A-1111-411E-9DB2-24897E70D182}"/>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5" name="Footer Placeholder 4">
            <a:extLst>
              <a:ext uri="{FF2B5EF4-FFF2-40B4-BE49-F238E27FC236}">
                <a16:creationId xmlns:a16="http://schemas.microsoft.com/office/drawing/2014/main" id="{6CCE217B-CCB1-41B8-93E7-9152D706D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69F9A-4AB6-4BBE-AED2-E58A6C54EDEB}"/>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63741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85232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760882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D420-3819-4A46-9A32-38D7F8D6D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7167D-9827-4EA5-A243-571232723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132B1C-EA3B-4C9C-94CC-2FE99F12F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AB04E-4A8A-4B1D-B336-C8C6725A08DC}"/>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6" name="Footer Placeholder 5">
            <a:extLst>
              <a:ext uri="{FF2B5EF4-FFF2-40B4-BE49-F238E27FC236}">
                <a16:creationId xmlns:a16="http://schemas.microsoft.com/office/drawing/2014/main" id="{F85D01FC-3073-4C1A-ADF3-31A8B5308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A1CBB-ED74-4974-990F-FE291DBAB30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94843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E3C4-1239-4950-A9B8-ED260B724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D9A43-4B68-45D5-AA9C-06175D83F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FD96B1-D57E-475F-8EBA-E7657C72C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70A59-D5EA-49A6-82E7-4C06F5256EFF}"/>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6" name="Footer Placeholder 5">
            <a:extLst>
              <a:ext uri="{FF2B5EF4-FFF2-40B4-BE49-F238E27FC236}">
                <a16:creationId xmlns:a16="http://schemas.microsoft.com/office/drawing/2014/main" id="{D8DAA71E-95B3-4AB0-9589-2A1B3FC49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C92F8-AAFA-4407-9EBE-E62E703AE76E}"/>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74668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4F3F-D7D1-4DFB-8DAC-933584E32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4FBF6-2FCA-4A1B-8188-3FF02CE54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07643-63B8-4D29-BC63-79B32EF1206F}"/>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5" name="Footer Placeholder 4">
            <a:extLst>
              <a:ext uri="{FF2B5EF4-FFF2-40B4-BE49-F238E27FC236}">
                <a16:creationId xmlns:a16="http://schemas.microsoft.com/office/drawing/2014/main" id="{2CE04E20-5661-488A-BD51-D9CF601F3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DCA89-CA6B-47D6-B542-EE0BA47EE79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55943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E8445-E020-40AE-9337-E2D376E2FC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7C49C5-543A-4CEC-ABD2-7BD591D02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3819E-FEA0-48E9-AEF5-078B262D3226}"/>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5" name="Footer Placeholder 4">
            <a:extLst>
              <a:ext uri="{FF2B5EF4-FFF2-40B4-BE49-F238E27FC236}">
                <a16:creationId xmlns:a16="http://schemas.microsoft.com/office/drawing/2014/main" id="{31E1C339-759B-4FCE-B655-C7BFBF20A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102C5-6EA0-4A5F-9EDC-2072DD4AC571}"/>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602949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9529"/>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086695"/>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24132"/>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853180"/>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21A7-FB05-474B-8165-732AF01B0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1D44C-BF46-42C7-B2D5-CF2715A4F5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31B5D-3C4B-46E8-A052-D40F2D713F93}"/>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5" name="Footer Placeholder 4">
            <a:extLst>
              <a:ext uri="{FF2B5EF4-FFF2-40B4-BE49-F238E27FC236}">
                <a16:creationId xmlns:a16="http://schemas.microsoft.com/office/drawing/2014/main" id="{B79CA5CD-D90F-43FC-8025-76F831D58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50A62-1DBF-47D6-84ED-0ACC4FE362A8}"/>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915190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235114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791231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53415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03158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80097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85216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71635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9103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31151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18476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69C8-040C-48E1-B2F3-324400C56C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90B97-C3E1-412F-98EB-35E5748DD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456AC-188E-4353-90DB-3BCE1D859C15}"/>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5" name="Footer Placeholder 4">
            <a:extLst>
              <a:ext uri="{FF2B5EF4-FFF2-40B4-BE49-F238E27FC236}">
                <a16:creationId xmlns:a16="http://schemas.microsoft.com/office/drawing/2014/main" id="{27CE7927-A9B4-413D-B1C1-1AAB19247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BF8ED-7AE8-4377-A767-2FA2E3CBC0BD}"/>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31165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555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603689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675990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07177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293938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99974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221075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4100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8A63-BCA0-4A94-BAAB-DEF39F2FF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2C969-391D-4C70-8950-BC03416320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99E13D-B378-4A4D-8FA6-7A982EF70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FF9BE2-FAB7-4E49-BAE6-58E4998F9496}"/>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6" name="Footer Placeholder 5">
            <a:extLst>
              <a:ext uri="{FF2B5EF4-FFF2-40B4-BE49-F238E27FC236}">
                <a16:creationId xmlns:a16="http://schemas.microsoft.com/office/drawing/2014/main" id="{9C2235DB-5FC1-4817-900C-1FB8F72B7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512BF-2F1C-4B9D-9904-CF8CF88FDB4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74443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7BE2-B33A-42AF-B234-01B008E1C3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8047A-5D57-4BE5-A882-77B786746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69C22-3959-4F9F-BD3D-2389FF2D75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F11231-0AB1-4E45-AB1D-C1CCF8C68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C09523-605F-499E-8B5D-74EA17F1F9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C528D-FB42-4FB2-8EAD-6E67BB0932B9}"/>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8" name="Footer Placeholder 7">
            <a:extLst>
              <a:ext uri="{FF2B5EF4-FFF2-40B4-BE49-F238E27FC236}">
                <a16:creationId xmlns:a16="http://schemas.microsoft.com/office/drawing/2014/main" id="{84843D50-FD48-4BEB-96EB-3EE28B6475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277E44-40DF-47C2-9B54-131C6CA2B96A}"/>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7837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5FA8-906C-4619-8705-0516F13633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3D299-B406-4D6F-ACFC-C38240BE9DF7}"/>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4" name="Footer Placeholder 3">
            <a:extLst>
              <a:ext uri="{FF2B5EF4-FFF2-40B4-BE49-F238E27FC236}">
                <a16:creationId xmlns:a16="http://schemas.microsoft.com/office/drawing/2014/main" id="{5856F76D-63BF-441C-9A49-42EFC564FB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324232-3B1C-43A1-9F8B-E14D97CD35B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5972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63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63568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3/16/2023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20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9DCE1-22C8-415E-9A12-0B4BED80AF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D57B6-7C7F-4C3C-8976-F111241A7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9E09A-8D3A-460F-8864-815FB41FC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6D80D-8E06-47F4-BCB8-857169840EB3}" type="datetimeFigureOut">
              <a:rPr lang="en-US" smtClean="0"/>
              <a:t>3/16/2023</a:t>
            </a:fld>
            <a:endParaRPr lang="en-US"/>
          </a:p>
        </p:txBody>
      </p:sp>
      <p:sp>
        <p:nvSpPr>
          <p:cNvPr id="5" name="Footer Placeholder 4">
            <a:extLst>
              <a:ext uri="{FF2B5EF4-FFF2-40B4-BE49-F238E27FC236}">
                <a16:creationId xmlns:a16="http://schemas.microsoft.com/office/drawing/2014/main" id="{EE27DB8F-84E1-4B77-9DBF-2F4B7B2D1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A92C3-18EC-4B03-B38B-53E2A4259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F8D06-648B-4FEF-B19F-BD8A9C349520}" type="slidenum">
              <a:rPr lang="en-US" smtClean="0"/>
              <a:t>‹#›</a:t>
            </a:fld>
            <a:endParaRPr lang="en-US"/>
          </a:p>
        </p:txBody>
      </p:sp>
    </p:spTree>
    <p:extLst>
      <p:ext uri="{BB962C8B-B14F-4D97-AF65-F5344CB8AC3E}">
        <p14:creationId xmlns:p14="http://schemas.microsoft.com/office/powerpoint/2010/main" val="3490317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62" r:id="rId9"/>
    <p:sldLayoutId id="2147483661" r:id="rId10"/>
    <p:sldLayoutId id="2147483660" r:id="rId11"/>
    <p:sldLayoutId id="2147483656" r:id="rId12"/>
    <p:sldLayoutId id="2147483657" r:id="rId13"/>
    <p:sldLayoutId id="2147483658" r:id="rId14"/>
    <p:sldLayoutId id="2147483659" r:id="rId15"/>
    <p:sldLayoutId id="2147483664" r:id="rId16"/>
    <p:sldLayoutId id="2147483667" r:id="rId17"/>
    <p:sldLayoutId id="2147483666" r:id="rId18"/>
    <p:sldLayoutId id="214748366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3/16/2023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56142490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86" r:id="rId5"/>
    <p:sldLayoutId id="2147483685"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0.xml"/><Relationship Id="rId7" Type="http://schemas.openxmlformats.org/officeDocument/2006/relationships/image" Target="../media/image13.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0.gif"/><Relationship Id="rId18" Type="http://schemas.openxmlformats.org/officeDocument/2006/relationships/image" Target="../media/image14.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11.gif"/><Relationship Id="rId17" Type="http://schemas.openxmlformats.org/officeDocument/2006/relationships/image" Target="../media/image19.gif"/><Relationship Id="rId2" Type="http://schemas.openxmlformats.org/officeDocument/2006/relationships/audio" Target="../media/media3.mp3"/><Relationship Id="rId16" Type="http://schemas.openxmlformats.org/officeDocument/2006/relationships/image" Target="../media/image18.gif"/><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20.xml"/><Relationship Id="rId5" Type="http://schemas.microsoft.com/office/2007/relationships/media" Target="../media/media5.mp3"/><Relationship Id="rId15" Type="http://schemas.openxmlformats.org/officeDocument/2006/relationships/image" Target="../media/image17.gif"/><Relationship Id="rId10" Type="http://schemas.openxmlformats.org/officeDocument/2006/relationships/audio" Target="../media/media7.mp3"/><Relationship Id="rId19" Type="http://schemas.openxmlformats.org/officeDocument/2006/relationships/image" Target="../media/image15.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0.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1.gif"/><Relationship Id="rId11" Type="http://schemas.openxmlformats.org/officeDocument/2006/relationships/image" Target="../media/image23.png"/><Relationship Id="rId5" Type="http://schemas.openxmlformats.org/officeDocument/2006/relationships/image" Target="../media/image20.gif"/><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19.gif"/><Relationship Id="rId14"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1.gif"/><Relationship Id="rId12"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2.gif"/><Relationship Id="rId11" Type="http://schemas.openxmlformats.org/officeDocument/2006/relationships/image" Target="../media/image25.gif"/><Relationship Id="rId5" Type="http://schemas.openxmlformats.org/officeDocument/2006/relationships/image" Target="../media/image20.gif"/><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21.gif"/><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0.gif"/><Relationship Id="rId13" Type="http://schemas.microsoft.com/office/2007/relationships/hdphoto" Target="../media/hdphoto1.wdp"/><Relationship Id="rId3" Type="http://schemas.openxmlformats.org/officeDocument/2006/relationships/audio" Target="../media/audio4.wav"/><Relationship Id="rId7" Type="http://schemas.openxmlformats.org/officeDocument/2006/relationships/image" Target="../media/image11.gif"/><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0.gif"/><Relationship Id="rId11" Type="http://schemas.openxmlformats.org/officeDocument/2006/relationships/image" Target="../media/image22.gif"/><Relationship Id="rId5" Type="http://schemas.openxmlformats.org/officeDocument/2006/relationships/audio" Target="../media/audio3.wav"/><Relationship Id="rId15" Type="http://schemas.openxmlformats.org/officeDocument/2006/relationships/image" Target="../media/image26.gif"/><Relationship Id="rId10" Type="http://schemas.openxmlformats.org/officeDocument/2006/relationships/image" Target="../media/image19.gif"/><Relationship Id="rId4" Type="http://schemas.openxmlformats.org/officeDocument/2006/relationships/audio" Target="../media/audio2.wav"/><Relationship Id="rId9" Type="http://schemas.openxmlformats.org/officeDocument/2006/relationships/image" Target="../media/image21.gif"/><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4171"/>
            <a:ext cx="12192000" cy="6902172"/>
          </a:xfrm>
          <a:prstGeom prst="rect">
            <a:avLst/>
          </a:prstGeom>
        </p:spPr>
      </p:pic>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95802" y="644691"/>
            <a:ext cx="1743460" cy="801863"/>
          </a:xfrm>
          <a:prstGeom prst="rect">
            <a:avLst/>
          </a:prstGeom>
        </p:spPr>
      </p:pic>
      <p:pic>
        <p:nvPicPr>
          <p:cNvPr id="11" name="图片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49" y="59025"/>
            <a:ext cx="2534828" cy="1049481"/>
          </a:xfrm>
          <a:prstGeom prst="rect">
            <a:avLst/>
          </a:prstGeom>
        </p:spPr>
      </p:pic>
      <p:sp>
        <p:nvSpPr>
          <p:cNvPr id="37" name="TextBox 71"/>
          <p:cNvSpPr txBox="1"/>
          <p:nvPr/>
        </p:nvSpPr>
        <p:spPr>
          <a:xfrm>
            <a:off x="3329994" y="2799019"/>
            <a:ext cx="6492486" cy="1200329"/>
          </a:xfrm>
          <a:prstGeom prst="rect">
            <a:avLst/>
          </a:prstGeom>
          <a:noFill/>
        </p:spPr>
        <p:txBody>
          <a:bodyPr wrap="square" rtlCol="0">
            <a:spAutoFit/>
          </a:bodyPr>
          <a:lstStyle/>
          <a:p>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BÀI 60: So sánh các số trong phạm vi 100 000 (Tiết 1)</a:t>
            </a:r>
            <a:endParaRPr lang="zh-CN" altLang="en-US" sz="3600" b="1" dirty="0">
              <a:solidFill>
                <a:srgbClr val="002060"/>
              </a:solidFill>
              <a:latin typeface="Times New Roman" panose="02020603050405020304" pitchFamily="18" charset="0"/>
              <a:ea typeface="inpin heiti" charset="-122"/>
              <a:cs typeface="Times New Roman" panose="02020603050405020304" pitchFamily="18" charset="0"/>
            </a:endParaRPr>
          </a:p>
        </p:txBody>
      </p:sp>
      <p:pic>
        <p:nvPicPr>
          <p:cNvPr id="8" name="图片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8207" y="3814845"/>
            <a:ext cx="3053120" cy="3053120"/>
          </a:xfrm>
          <a:prstGeom prst="rect">
            <a:avLst/>
          </a:prstGeom>
        </p:spPr>
      </p:pic>
      <p:pic>
        <p:nvPicPr>
          <p:cNvPr id="9" name="图片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71831">
            <a:off x="930161" y="1971395"/>
            <a:ext cx="4517251" cy="6389725"/>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5788" y="-2145806"/>
            <a:ext cx="1083733" cy="1083733"/>
          </a:xfrm>
          <a:prstGeom prst="rect">
            <a:avLst/>
          </a:prstGeom>
        </p:spPr>
      </p:pic>
      <p:sp>
        <p:nvSpPr>
          <p:cNvPr id="21" name="TextBox 71">
            <a:extLst>
              <a:ext uri="{FF2B5EF4-FFF2-40B4-BE49-F238E27FC236}">
                <a16:creationId xmlns:a16="http://schemas.microsoft.com/office/drawing/2014/main" id="{D7F3F48F-B75A-4422-B87E-3A9A98B94B81}"/>
              </a:ext>
            </a:extLst>
          </p:cNvPr>
          <p:cNvSpPr txBox="1"/>
          <p:nvPr/>
        </p:nvSpPr>
        <p:spPr>
          <a:xfrm>
            <a:off x="2354367" y="2035961"/>
            <a:ext cx="7974208" cy="707886"/>
          </a:xfrm>
          <a:prstGeom prst="rect">
            <a:avLst/>
          </a:prstGeom>
          <a:noFill/>
        </p:spPr>
        <p:txBody>
          <a:bodyPr wrap="square" rtlCol="0">
            <a:spAutoFit/>
          </a:bodyPr>
          <a:lstStyle/>
          <a:p>
            <a:pPr algn="ctr"/>
            <a:r>
              <a:rPr lang="en-US" altLang="zh-CN" sz="4000" b="1">
                <a:solidFill>
                  <a:srgbClr val="C00000"/>
                </a:solidFill>
                <a:latin typeface="Cambria" panose="02040503050406030204" pitchFamily="18" charset="0"/>
                <a:ea typeface="Cambria" panose="02040503050406030204" pitchFamily="18" charset="0"/>
                <a:cs typeface="Times New Roman" panose="02020603050405020304" pitchFamily="18" charset="0"/>
              </a:rPr>
              <a:t>CHỦ ĐỀ 11: CÁC SỐ ĐẾN 100 000</a:t>
            </a:r>
            <a:endParaRPr lang="zh-CN" altLang="en-US" sz="4000" b="1" dirty="0">
              <a:solidFill>
                <a:srgbClr val="C00000"/>
              </a:solidFill>
              <a:latin typeface="Cambria" panose="020405030504060302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105753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2"/>
                </p:tgtEl>
              </p:cMediaNode>
            </p:audio>
          </p:childTnLst>
        </p:cTn>
      </p:par>
    </p:tnLst>
    <p:bldLst>
      <p:bldP spid="37"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805CD3-35D5-4C96-92A3-97357BAF5379}"/>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EEC0DC3A-FC1B-4862-BADC-A9A18D2A8B1C}"/>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&gt; ; &lt; ; = ?</a:t>
            </a:r>
          </a:p>
        </p:txBody>
      </p:sp>
      <p:sp>
        <p:nvSpPr>
          <p:cNvPr id="4" name="TextBox 3">
            <a:extLst>
              <a:ext uri="{FF2B5EF4-FFF2-40B4-BE49-F238E27FC236}">
                <a16:creationId xmlns:a16="http://schemas.microsoft.com/office/drawing/2014/main" id="{4ED458FA-DB59-405D-BDEB-0AED00C878D2}"/>
              </a:ext>
            </a:extLst>
          </p:cNvPr>
          <p:cNvSpPr txBox="1"/>
          <p:nvPr/>
        </p:nvSpPr>
        <p:spPr>
          <a:xfrm>
            <a:off x="375920" y="1325900"/>
            <a:ext cx="88696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a) 29 100                 26 189</a:t>
            </a:r>
          </a:p>
        </p:txBody>
      </p:sp>
      <p:sp>
        <p:nvSpPr>
          <p:cNvPr id="5" name="TextBox 4">
            <a:extLst>
              <a:ext uri="{FF2B5EF4-FFF2-40B4-BE49-F238E27FC236}">
                <a16:creationId xmlns:a16="http://schemas.microsoft.com/office/drawing/2014/main" id="{02D2BF2C-88E6-4C88-A17B-C8C43E69274E}"/>
              </a:ext>
            </a:extLst>
          </p:cNvPr>
          <p:cNvSpPr txBox="1"/>
          <p:nvPr/>
        </p:nvSpPr>
        <p:spPr>
          <a:xfrm>
            <a:off x="375920" y="2600960"/>
            <a:ext cx="88696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b) 38 197                38  307</a:t>
            </a:r>
          </a:p>
        </p:txBody>
      </p:sp>
      <p:sp>
        <p:nvSpPr>
          <p:cNvPr id="6" name="TextBox 5">
            <a:extLst>
              <a:ext uri="{FF2B5EF4-FFF2-40B4-BE49-F238E27FC236}">
                <a16:creationId xmlns:a16="http://schemas.microsoft.com/office/drawing/2014/main" id="{333D8E5D-EA3F-4320-872D-468221B1301D}"/>
              </a:ext>
            </a:extLst>
          </p:cNvPr>
          <p:cNvSpPr txBox="1"/>
          <p:nvPr/>
        </p:nvSpPr>
        <p:spPr>
          <a:xfrm>
            <a:off x="375920" y="3836700"/>
            <a:ext cx="88696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c) 52 740                50 000 + 2 000 + 700 + 40</a:t>
            </a:r>
          </a:p>
        </p:txBody>
      </p:sp>
      <p:sp>
        <p:nvSpPr>
          <p:cNvPr id="12" name="TextBox 11">
            <a:extLst>
              <a:ext uri="{FF2B5EF4-FFF2-40B4-BE49-F238E27FC236}">
                <a16:creationId xmlns:a16="http://schemas.microsoft.com/office/drawing/2014/main" id="{C4D7A060-16A6-42B5-AD7D-74415845EA18}"/>
              </a:ext>
            </a:extLst>
          </p:cNvPr>
          <p:cNvSpPr txBox="1"/>
          <p:nvPr/>
        </p:nvSpPr>
        <p:spPr>
          <a:xfrm>
            <a:off x="2286000" y="1303665"/>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30E3FB30-B064-40E1-8321-F44538E31A9A}"/>
              </a:ext>
            </a:extLst>
          </p:cNvPr>
          <p:cNvSpPr txBox="1"/>
          <p:nvPr/>
        </p:nvSpPr>
        <p:spPr>
          <a:xfrm>
            <a:off x="2286000" y="2501612"/>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D035E391-1155-4191-8E8C-A93DF431D05B}"/>
              </a:ext>
            </a:extLst>
          </p:cNvPr>
          <p:cNvSpPr txBox="1"/>
          <p:nvPr/>
        </p:nvSpPr>
        <p:spPr>
          <a:xfrm>
            <a:off x="2286000" y="3699559"/>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7286160F-6767-42BA-9353-7592C500F001}"/>
              </a:ext>
            </a:extLst>
          </p:cNvPr>
          <p:cNvSpPr txBox="1"/>
          <p:nvPr/>
        </p:nvSpPr>
        <p:spPr>
          <a:xfrm>
            <a:off x="2286000" y="1303665"/>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&gt;</a:t>
            </a:r>
          </a:p>
        </p:txBody>
      </p:sp>
      <p:sp>
        <p:nvSpPr>
          <p:cNvPr id="16" name="TextBox 15">
            <a:extLst>
              <a:ext uri="{FF2B5EF4-FFF2-40B4-BE49-F238E27FC236}">
                <a16:creationId xmlns:a16="http://schemas.microsoft.com/office/drawing/2014/main" id="{CD933078-0FB4-46ED-9745-321C19D5F593}"/>
              </a:ext>
            </a:extLst>
          </p:cNvPr>
          <p:cNvSpPr txBox="1"/>
          <p:nvPr/>
        </p:nvSpPr>
        <p:spPr>
          <a:xfrm>
            <a:off x="2286000" y="2490132"/>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&lt;</a:t>
            </a:r>
          </a:p>
        </p:txBody>
      </p:sp>
      <p:sp>
        <p:nvSpPr>
          <p:cNvPr id="17" name="TextBox 16">
            <a:extLst>
              <a:ext uri="{FF2B5EF4-FFF2-40B4-BE49-F238E27FC236}">
                <a16:creationId xmlns:a16="http://schemas.microsoft.com/office/drawing/2014/main" id="{52413C77-0A96-4E03-AB42-4FCA021F3125}"/>
              </a:ext>
            </a:extLst>
          </p:cNvPr>
          <p:cNvSpPr txBox="1"/>
          <p:nvPr/>
        </p:nvSpPr>
        <p:spPr>
          <a:xfrm>
            <a:off x="2286000" y="3707079"/>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6311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EBA3446-D6A6-419B-B278-5D02E98936DD}"/>
              </a:ext>
            </a:extLst>
          </p:cNvPr>
          <p:cNvSpPr/>
          <p:nvPr/>
        </p:nvSpPr>
        <p:spPr>
          <a:xfrm>
            <a:off x="243840" y="43688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3</a:t>
            </a:r>
          </a:p>
        </p:txBody>
      </p:sp>
      <p:sp>
        <p:nvSpPr>
          <p:cNvPr id="3" name="TextBox 2">
            <a:extLst>
              <a:ext uri="{FF2B5EF4-FFF2-40B4-BE49-F238E27FC236}">
                <a16:creationId xmlns:a16="http://schemas.microsoft.com/office/drawing/2014/main" id="{AC9C4CA3-F6A3-4A51-80CF-63A9F27DF739}"/>
              </a:ext>
            </a:extLst>
          </p:cNvPr>
          <p:cNvSpPr txBox="1"/>
          <p:nvPr/>
        </p:nvSpPr>
        <p:spPr>
          <a:xfrm>
            <a:off x="975360" y="254523"/>
            <a:ext cx="10861040" cy="1305037"/>
          </a:xfrm>
          <a:prstGeom prst="rect">
            <a:avLst/>
          </a:prstGeom>
          <a:noFill/>
        </p:spPr>
        <p:txBody>
          <a:bodyPr wrap="square" rtlCol="0">
            <a:spAutoFit/>
          </a:bodyPr>
          <a:lstStyle/>
          <a:p>
            <a:pPr algn="just">
              <a:lnSpc>
                <a:spcPct val="150000"/>
              </a:lnSpc>
            </a:pPr>
            <a:r>
              <a:rPr lang="en-US" sz="2800">
                <a:solidFill>
                  <a:srgbClr val="002060"/>
                </a:solidFill>
                <a:latin typeface="Cambria" panose="02040503050406030204" pitchFamily="18" charset="0"/>
                <a:ea typeface="Cambria" panose="02040503050406030204" pitchFamily="18" charset="0"/>
              </a:rPr>
              <a:t>Một cây thần kì ra các quả với màu sắc khác nhau. Bạn khỉ sẽ leo theo các cành ghi số lớn hơn để lấy quả. Hỏi bạn khỉ lấy được quả màu gì?</a:t>
            </a:r>
          </a:p>
        </p:txBody>
      </p:sp>
      <p:pic>
        <p:nvPicPr>
          <p:cNvPr id="6" name="Picture 5">
            <a:extLst>
              <a:ext uri="{FF2B5EF4-FFF2-40B4-BE49-F238E27FC236}">
                <a16:creationId xmlns:a16="http://schemas.microsoft.com/office/drawing/2014/main" id="{EFC9C4EA-5523-4625-81AC-DBA23D0BBC80}"/>
              </a:ext>
            </a:extLst>
          </p:cNvPr>
          <p:cNvPicPr>
            <a:picLocks noChangeAspect="1"/>
          </p:cNvPicPr>
          <p:nvPr/>
        </p:nvPicPr>
        <p:blipFill rotWithShape="1">
          <a:blip r:embed="rId2"/>
          <a:srcRect l="23750" t="21333" r="28000" b="19852"/>
          <a:stretch/>
        </p:blipFill>
        <p:spPr>
          <a:xfrm>
            <a:off x="843280" y="1732745"/>
            <a:ext cx="7474868" cy="5125255"/>
          </a:xfrm>
          <a:prstGeom prst="rect">
            <a:avLst/>
          </a:prstGeom>
        </p:spPr>
      </p:pic>
      <p:sp>
        <p:nvSpPr>
          <p:cNvPr id="12" name="TextBox 11">
            <a:extLst>
              <a:ext uri="{FF2B5EF4-FFF2-40B4-BE49-F238E27FC236}">
                <a16:creationId xmlns:a16="http://schemas.microsoft.com/office/drawing/2014/main" id="{0466AC45-5118-466F-9E74-8AD9496046C3}"/>
              </a:ext>
            </a:extLst>
          </p:cNvPr>
          <p:cNvSpPr txBox="1"/>
          <p:nvPr/>
        </p:nvSpPr>
        <p:spPr>
          <a:xfrm>
            <a:off x="8006080" y="1869963"/>
            <a:ext cx="3830320" cy="2597699"/>
          </a:xfrm>
          <a:prstGeom prst="rect">
            <a:avLst/>
          </a:prstGeom>
          <a:noFill/>
        </p:spPr>
        <p:txBody>
          <a:bodyPr wrap="square" rtlCol="0">
            <a:spAutoFit/>
          </a:bodyPr>
          <a:lstStyle/>
          <a:p>
            <a:pPr algn="just">
              <a:lnSpc>
                <a:spcPct val="150000"/>
              </a:lnSpc>
            </a:pPr>
            <a:r>
              <a:rPr lang="en-US" sz="2800" dirty="0" err="1">
                <a:solidFill>
                  <a:srgbClr val="C00000"/>
                </a:solidFill>
                <a:latin typeface="Cambria" panose="02040503050406030204" pitchFamily="18" charset="0"/>
                <a:ea typeface="Cambria" panose="02040503050406030204" pitchFamily="18" charset="0"/>
              </a:rPr>
              <a:t>Trả</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lời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Bạn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khỉ</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sẽ</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theo</a:t>
            </a:r>
            <a:r>
              <a:rPr lang="en-US" sz="2800" dirty="0">
                <a:solidFill>
                  <a:srgbClr val="C00000"/>
                </a:solidFill>
                <a:latin typeface="Cambria" panose="02040503050406030204" pitchFamily="18" charset="0"/>
                <a:ea typeface="Cambria" panose="02040503050406030204" pitchFamily="18" charset="0"/>
              </a:rPr>
              <a:t> con </a:t>
            </a:r>
            <a:r>
              <a:rPr lang="en-US" sz="2800" dirty="0" err="1">
                <a:solidFill>
                  <a:srgbClr val="C00000"/>
                </a:solidFill>
                <a:latin typeface="Cambria" panose="02040503050406030204" pitchFamily="18" charset="0"/>
                <a:ea typeface="Cambria" panose="02040503050406030204" pitchFamily="18" charset="0"/>
              </a:rPr>
              <a:t>đường</a:t>
            </a:r>
            <a:r>
              <a:rPr lang="en-US" sz="2800" dirty="0">
                <a:solidFill>
                  <a:srgbClr val="C00000"/>
                </a:solidFill>
                <a:latin typeface="Cambria" panose="02040503050406030204" pitchFamily="18" charset="0"/>
                <a:ea typeface="Cambria" panose="02040503050406030204" pitchFamily="18" charset="0"/>
              </a:rPr>
              <a:t>: 92 800 – 74 000 </a:t>
            </a:r>
            <a:r>
              <a:rPr lang="en-US" sz="2800" dirty="0" err="1">
                <a:solidFill>
                  <a:srgbClr val="C00000"/>
                </a:solidFill>
                <a:latin typeface="Cambria" panose="02040503050406030204" pitchFamily="18" charset="0"/>
                <a:ea typeface="Cambria" panose="02040503050406030204" pitchFamily="18" charset="0"/>
              </a:rPr>
              <a:t>và</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lấy</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được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quả</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màu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xanh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lá</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cây</a:t>
            </a:r>
            <a:r>
              <a:rPr lang="en-US" sz="2800"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746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400162" y="1843385"/>
            <a:ext cx="4630178" cy="1107996"/>
          </a:xfrm>
          <a:prstGeom prst="rect">
            <a:avLst/>
          </a:prstGeom>
          <a:noFill/>
        </p:spPr>
        <p:txBody>
          <a:bodyPr wrap="none" lIns="91440" tIns="45720" rIns="91440" bIns="45720">
            <a:spAutoFit/>
          </a:bodyPr>
          <a:lstStyle/>
          <a:p>
            <a:pPr algn="ctr"/>
            <a:r>
              <a:rPr lang="en-US" sz="66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03006" y="2284902"/>
            <a:ext cx="1581150" cy="2032907"/>
          </a:xfrm>
          <a:prstGeom prst="rect">
            <a:avLst/>
          </a:prstGeom>
        </p:spPr>
      </p:pic>
      <p:sp>
        <p:nvSpPr>
          <p:cNvPr id="9" name="Rounded Rectangular Callout 8"/>
          <p:cNvSpPr/>
          <p:nvPr/>
        </p:nvSpPr>
        <p:spPr>
          <a:xfrm>
            <a:off x="5765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3354050" y="0"/>
            <a:ext cx="609600" cy="6096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Điền dấu &gt;; &lt;; = vào chỗ chấm: 8 789…… 9 000?</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A : &gt;</a:t>
            </a:r>
          </a:p>
        </p:txBody>
      </p:sp>
      <p:sp>
        <p:nvSpPr>
          <p:cNvPr id="31" name="Rectangle 30"/>
          <p:cNvSpPr/>
          <p:nvPr/>
        </p:nvSpPr>
        <p:spPr>
          <a:xfrm>
            <a:off x="5477467" y="1905641"/>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B : &lt;</a:t>
            </a:r>
          </a:p>
        </p:txBody>
      </p:sp>
      <p:sp>
        <p:nvSpPr>
          <p:cNvPr id="32" name="Rectangle 31"/>
          <p:cNvSpPr/>
          <p:nvPr/>
        </p:nvSpPr>
        <p:spPr>
          <a:xfrm>
            <a:off x="5477467" y="2399785"/>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C : =</a:t>
            </a: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39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69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8.33333E-7 -4.81481E-6 L 0.33316 0.30024 " pathEditMode="relative" rAng="0" ptsTypes="AA">
                                      <p:cBhvr>
                                        <p:cTn id="108" dur="2000" fill="hold"/>
                                        <p:tgtEl>
                                          <p:spTgt spid="5"/>
                                        </p:tgtEl>
                                        <p:attrNameLst>
                                          <p:attrName>ppt_x</p:attrName>
                                          <p:attrName>ppt_y</p:attrName>
                                        </p:attrNameLst>
                                      </p:cBhvr>
                                      <p:rCtr x="16649" y="15000"/>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3" name="congioilam.wav"/>
                                        </p:tgtEl>
                                      </p:cMediaNode>
                                    </p:audio>
                                  </p:subTnLst>
                                </p:cTn>
                              </p:par>
                              <p:par>
                                <p:cTn id="136" presetID="10" presetClass="exit" presetSubtype="0" fill="hold" nodeType="withEffect">
                                  <p:stCondLst>
                                    <p:cond delay="0"/>
                                  </p:stCondLst>
                                  <p:childTnLst>
                                    <p:animEffect transition="out" filter="fade">
                                      <p:cBhvr>
                                        <p:cTn id="137" dur="250"/>
                                        <p:tgtEl>
                                          <p:spTgt spid="26"/>
                                        </p:tgtEl>
                                      </p:cBhvr>
                                    </p:animEffect>
                                    <p:set>
                                      <p:cBhvr>
                                        <p:cTn id="138" dur="1" fill="hold">
                                          <p:stCondLst>
                                            <p:cond delay="249"/>
                                          </p:stCondLst>
                                        </p:cTn>
                                        <p:tgtEl>
                                          <p:spTgt spid="26"/>
                                        </p:tgtEl>
                                        <p:attrNameLst>
                                          <p:attrName>style.visibility</p:attrName>
                                        </p:attrNameLst>
                                      </p:cBhvr>
                                      <p:to>
                                        <p:strVal val="hidden"/>
                                      </p:to>
                                    </p:set>
                                  </p:childTnLst>
                                </p:cTn>
                              </p:par>
                              <p:par>
                                <p:cTn id="139" presetID="10"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par>
                                <p:cTn id="142" presetID="8" presetClass="emph" presetSubtype="0" repeatCount="indefinite" fill="hold" grpId="1" nodeType="withEffect">
                                  <p:stCondLst>
                                    <p:cond delay="0"/>
                                  </p:stCondLst>
                                  <p:childTnLst>
                                    <p:animRot by="21600000">
                                      <p:cBhvr>
                                        <p:cTn id="14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2"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2">
                                            <p:txEl>
                                              <p:pRg st="0" end="0"/>
                                            </p:txEl>
                                          </p:spTgt>
                                        </p:tgtEl>
                                        <p:attrNameLst>
                                          <p:attrName>style.color</p:attrName>
                                        </p:attrNameLst>
                                      </p:cBhvr>
                                      <p:by>
                                        <p:hsl h="0" s="-12549" l="-25098"/>
                                      </p:by>
                                    </p:animClr>
                                    <p:animClr clrSpc="hsl" dir="cw">
                                      <p:cBhvr>
                                        <p:cTn id="207" dur="500" fill="hold"/>
                                        <p:tgtEl>
                                          <p:spTgt spid="32">
                                            <p:txEl>
                                              <p:pRg st="0" end="0"/>
                                            </p:txEl>
                                          </p:spTgt>
                                        </p:tgtEl>
                                        <p:attrNameLst>
                                          <p:attrName>fillcolor</p:attrName>
                                        </p:attrNameLst>
                                      </p:cBhvr>
                                      <p:by>
                                        <p:hsl h="0" s="-12549" l="-25098"/>
                                      </p:by>
                                    </p:animClr>
                                    <p:animClr clrSpc="hsl" dir="cw">
                                      <p:cBhvr>
                                        <p:cTn id="208" dur="500" fill="hold"/>
                                        <p:tgtEl>
                                          <p:spTgt spid="32">
                                            <p:txEl>
                                              <p:pRg st="0" end="0"/>
                                            </p:txEl>
                                          </p:spTgt>
                                        </p:tgtEl>
                                        <p:attrNameLst>
                                          <p:attrName>stroke.color</p:attrName>
                                        </p:attrNameLst>
                                      </p:cBhvr>
                                      <p:by>
                                        <p:hsl h="0" s="-12549" l="-25098"/>
                                      </p:by>
                                    </p:animClr>
                                    <p:set>
                                      <p:cBhvr>
                                        <p:cTn id="209" dur="500" fill="hold"/>
                                        <p:tgtEl>
                                          <p:spTgt spid="32">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Điền dấu &gt;; &lt;; = vào chỗ chấm:</a:t>
            </a:r>
          </a:p>
          <a:p>
            <a:pPr algn="ctr"/>
            <a:r>
              <a:rPr lang="en-US" sz="2400" b="1">
                <a:solidFill>
                  <a:srgbClr val="FF0000"/>
                </a:solidFill>
                <a:latin typeface="Times New Roman" panose="02020603050405020304" pitchFamily="18" charset="0"/>
                <a:cs typeface="Times New Roman" panose="02020603050405020304" pitchFamily="18" charset="0"/>
              </a:rPr>
              <a:t> 5 641…… 5000 + 600 + 40 + 1?</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A : &gt;</a:t>
            </a:r>
          </a:p>
        </p:txBody>
      </p:sp>
      <p:sp>
        <p:nvSpPr>
          <p:cNvPr id="31" name="Rectangle 30"/>
          <p:cNvSpPr/>
          <p:nvPr/>
        </p:nvSpPr>
        <p:spPr>
          <a:xfrm>
            <a:off x="5477467" y="1905641"/>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B : &lt;</a:t>
            </a:r>
          </a:p>
        </p:txBody>
      </p:sp>
      <p:sp>
        <p:nvSpPr>
          <p:cNvPr id="32" name="Rectangle 31"/>
          <p:cNvSpPr/>
          <p:nvPr/>
        </p:nvSpPr>
        <p:spPr>
          <a:xfrm>
            <a:off x="5477467" y="2399785"/>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C : =</a:t>
            </a: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35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35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5477467" y="1411497"/>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A : &gt;</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Điền dấu &gt;; &lt;; = vào chỗ chấm: 9 899 …… 9 890?</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a:t>
            </a:r>
          </a:p>
        </p:txBody>
      </p:sp>
      <p:sp>
        <p:nvSpPr>
          <p:cNvPr id="81" name="Rectangle 80"/>
          <p:cNvSpPr/>
          <p:nvPr/>
        </p:nvSpPr>
        <p:spPr>
          <a:xfrm>
            <a:off x="5477467" y="1905641"/>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B : &lt;</a:t>
            </a:r>
          </a:p>
        </p:txBody>
      </p:sp>
      <p:sp>
        <p:nvSpPr>
          <p:cNvPr id="82" name="Rectangle 81"/>
          <p:cNvSpPr/>
          <p:nvPr/>
        </p:nvSpPr>
        <p:spPr>
          <a:xfrm>
            <a:off x="5477467" y="2399785"/>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C : =</a:t>
            </a: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xit" presetSubtype="0" fill="hold" nodeType="afterEffect">
                                  <p:stCondLst>
                                    <p:cond delay="0"/>
                                  </p:stCondLst>
                                  <p:childTnLst>
                                    <p:animEffect transition="out" filter="fade">
                                      <p:cBhvr>
                                        <p:cTn id="26" dur="10"/>
                                        <p:tgtEl>
                                          <p:spTgt spid="16"/>
                                        </p:tgtEl>
                                      </p:cBhvr>
                                    </p:animEffect>
                                    <p:set>
                                      <p:cBhvr>
                                        <p:cTn id="27" dur="1" fill="hold">
                                          <p:stCondLst>
                                            <p:cond delay="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
                                        <p:tgtEl>
                                          <p:spTgt spid="5"/>
                                        </p:tgtEl>
                                      </p:cBhvr>
                                    </p:animEffect>
                                  </p:childTnLst>
                                </p:cTn>
                              </p:par>
                            </p:childTnLst>
                          </p:cTn>
                        </p:par>
                        <p:par>
                          <p:cTn id="31" fill="hold">
                            <p:stCondLst>
                              <p:cond delay="366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6660"/>
                            </p:stCondLst>
                            <p:childTnLst>
                              <p:par>
                                <p:cTn id="35" presetID="10" presetClass="exit" presetSubtype="0" fill="hold" nodeType="afterEffect">
                                  <p:stCondLst>
                                    <p:cond delay="0"/>
                                  </p:stCondLst>
                                  <p:childTnLst>
                                    <p:animEffect transition="out" filter="fade">
                                      <p:cBhvr>
                                        <p:cTn id="36" dur="10"/>
                                        <p:tgtEl>
                                          <p:spTgt spid="5"/>
                                        </p:tgtEl>
                                      </p:cBhvr>
                                    </p:animEffect>
                                    <p:set>
                                      <p:cBhvr>
                                        <p:cTn id="37"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8.33333E-7 -4.81481E-6 L 0.33316 0.30024 " pathEditMode="relative" rAng="0" ptsTypes="AA">
                                      <p:cBhvr>
                                        <p:cTn id="108" dur="2000" fill="hold"/>
                                        <p:tgtEl>
                                          <p:spTgt spid="5"/>
                                        </p:tgtEl>
                                        <p:attrNameLst>
                                          <p:attrName>ppt_x</p:attrName>
                                          <p:attrName>ppt_y</p:attrName>
                                        </p:attrNameLst>
                                      </p:cBhvr>
                                      <p:rCtr x="16649" y="15000"/>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3" name="oisairoi.wav"/>
                                        </p:tgtEl>
                                      </p:cMediaNode>
                                    </p:audio>
                                  </p:subTnLst>
                                </p:cTn>
                              </p:par>
                              <p:par>
                                <p:cTn id="136" presetID="10" presetClass="entr" presetSubtype="0" fill="hold" nodeType="with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250"/>
                                        <p:tgtEl>
                                          <p:spTgt spid="25"/>
                                        </p:tgtEl>
                                      </p:cBhvr>
                                    </p:animEffect>
                                  </p:childTnLst>
                                  <p:subTnLst>
                                    <p:audio>
                                      <p:cMediaNode>
                                        <p:cTn display="0" masterRel="sameClick">
                                          <p:stCondLst>
                                            <p:cond evt="begin" delay="0">
                                              <p:tn val="136"/>
                                            </p:cond>
                                          </p:stCondLst>
                                          <p:endCondLst>
                                            <p:cond evt="onStopAudio" delay="0">
                                              <p:tgtEl>
                                                <p:sldTgt/>
                                              </p:tgtEl>
                                            </p:cond>
                                          </p:endCondLst>
                                        </p:cTn>
                                        <p:tgtEl>
                                          <p:sndTgt r:embed="rId2" name="oisairoi.wav"/>
                                        </p:tgtEl>
                                      </p:cMediaNode>
                                    </p:audio>
                                  </p:subTnLst>
                                </p:cTn>
                              </p:par>
                              <p:par>
                                <p:cTn id="139" presetID="10" presetClass="exit" presetSubtype="0" fill="hold" nodeType="withEffect">
                                  <p:stCondLst>
                                    <p:cond delay="0"/>
                                  </p:stCondLst>
                                  <p:childTnLst>
                                    <p:animEffect transition="out" filter="fade">
                                      <p:cBhvr>
                                        <p:cTn id="140" dur="250"/>
                                        <p:tgtEl>
                                          <p:spTgt spid="26"/>
                                        </p:tgtEl>
                                      </p:cBhvr>
                                    </p:animEffect>
                                    <p:set>
                                      <p:cBhvr>
                                        <p:cTn id="14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2" restart="whenNotActive" fill="hold" evtFilter="cancelBubble" nodeType="interactiveSeq">
                <p:stCondLst>
                  <p:cond evt="onClick" delay="0">
                    <p:tgtEl>
                      <p:spTgt spid="30"/>
                    </p:tgtEl>
                  </p:cond>
                </p:stCondLst>
                <p:endSync evt="end" delay="0">
                  <p:rtn val="all"/>
                </p:endSync>
                <p:childTnLst>
                  <p:par>
                    <p:cTn id="143" fill="hold">
                      <p:stCondLst>
                        <p:cond delay="0"/>
                      </p:stCondLst>
                      <p:childTnLst>
                        <p:par>
                          <p:cTn id="144" fill="hold">
                            <p:stCondLst>
                              <p:cond delay="0"/>
                            </p:stCondLst>
                            <p:childTnLst>
                              <p:par>
                                <p:cTn id="145" presetID="32" presetClass="emph" presetSubtype="0" fill="hold" nodeType="clickEffect">
                                  <p:stCondLst>
                                    <p:cond delay="0"/>
                                  </p:stCondLst>
                                  <p:childTnLst>
                                    <p:animRot by="120000">
                                      <p:cBhvr>
                                        <p:cTn id="146" dur="100" fill="hold">
                                          <p:stCondLst>
                                            <p:cond delay="0"/>
                                          </p:stCondLst>
                                        </p:cTn>
                                        <p:tgtEl>
                                          <p:spTgt spid="30"/>
                                        </p:tgtEl>
                                        <p:attrNameLst>
                                          <p:attrName>r</p:attrName>
                                        </p:attrNameLst>
                                      </p:cBhvr>
                                    </p:animRot>
                                    <p:animRot by="-240000">
                                      <p:cBhvr>
                                        <p:cTn id="147" dur="200" fill="hold">
                                          <p:stCondLst>
                                            <p:cond delay="200"/>
                                          </p:stCondLst>
                                        </p:cTn>
                                        <p:tgtEl>
                                          <p:spTgt spid="30"/>
                                        </p:tgtEl>
                                        <p:attrNameLst>
                                          <p:attrName>r</p:attrName>
                                        </p:attrNameLst>
                                      </p:cBhvr>
                                    </p:animRot>
                                    <p:animRot by="240000">
                                      <p:cBhvr>
                                        <p:cTn id="148" dur="200" fill="hold">
                                          <p:stCondLst>
                                            <p:cond delay="400"/>
                                          </p:stCondLst>
                                        </p:cTn>
                                        <p:tgtEl>
                                          <p:spTgt spid="30"/>
                                        </p:tgtEl>
                                        <p:attrNameLst>
                                          <p:attrName>r</p:attrName>
                                        </p:attrNameLst>
                                      </p:cBhvr>
                                    </p:animRot>
                                    <p:animRot by="-240000">
                                      <p:cBhvr>
                                        <p:cTn id="149" dur="200" fill="hold">
                                          <p:stCondLst>
                                            <p:cond delay="600"/>
                                          </p:stCondLst>
                                        </p:cTn>
                                        <p:tgtEl>
                                          <p:spTgt spid="30"/>
                                        </p:tgtEl>
                                        <p:attrNameLst>
                                          <p:attrName>r</p:attrName>
                                        </p:attrNameLst>
                                      </p:cBhvr>
                                    </p:animRot>
                                    <p:animRot by="120000">
                                      <p:cBhvr>
                                        <p:cTn id="150" dur="200" fill="hold">
                                          <p:stCondLst>
                                            <p:cond delay="800"/>
                                          </p:stCondLst>
                                        </p:cTn>
                                        <p:tgtEl>
                                          <p:spTgt spid="30"/>
                                        </p:tgtEl>
                                        <p:attrNameLst>
                                          <p:attrName>r</p:attrName>
                                        </p:attrNameLst>
                                      </p:cBhvr>
                                    </p:animRot>
                                  </p:childTnLst>
                                </p:cTn>
                              </p:par>
                            </p:childTnLst>
                          </p:cTn>
                        </p:par>
                        <p:par>
                          <p:cTn id="151" fill="hold">
                            <p:stCondLst>
                              <p:cond delay="1000"/>
                            </p:stCondLst>
                            <p:childTnLst>
                              <p:par>
                                <p:cTn id="152" presetID="10" presetClass="exit" presetSubtype="0" fill="hold" nodeType="afterEffect">
                                  <p:stCondLst>
                                    <p:cond delay="0"/>
                                  </p:stCondLst>
                                  <p:childTnLst>
                                    <p:animEffect transition="out" filter="fade">
                                      <p:cBhvr>
                                        <p:cTn id="153" dur="250"/>
                                        <p:tgtEl>
                                          <p:spTgt spid="16"/>
                                        </p:tgtEl>
                                      </p:cBhvr>
                                    </p:animEffect>
                                    <p:set>
                                      <p:cBhvr>
                                        <p:cTn id="154" dur="1" fill="hold">
                                          <p:stCondLst>
                                            <p:cond delay="249"/>
                                          </p:stCondLst>
                                        </p:cTn>
                                        <p:tgtEl>
                                          <p:spTgt spid="16"/>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250"/>
                                        <p:tgtEl>
                                          <p:spTgt spid="5"/>
                                        </p:tgtEl>
                                      </p:cBhvr>
                                    </p:animEffect>
                                  </p:childTnLst>
                                </p:cTn>
                              </p:par>
                            </p:childTnLst>
                          </p:cTn>
                        </p:par>
                        <p:par>
                          <p:cTn id="158" fill="hold">
                            <p:stCondLst>
                              <p:cond delay="1250"/>
                            </p:stCondLst>
                            <p:childTnLst>
                              <p:par>
                                <p:cTn id="159" presetID="49" presetClass="path" presetSubtype="0" accel="50000" decel="50000" fill="hold" nodeType="afterEffect">
                                  <p:stCondLst>
                                    <p:cond delay="0"/>
                                  </p:stCondLst>
                                  <p:childTnLst>
                                    <p:animMotion origin="layout" path="M -0.00573 0.02894 L 0.07917 0.32917 " pathEditMode="relative" rAng="0" ptsTypes="AA">
                                      <p:cBhvr>
                                        <p:cTn id="160" dur="2000" fill="hold"/>
                                        <p:tgtEl>
                                          <p:spTgt spid="5"/>
                                        </p:tgtEl>
                                        <p:attrNameLst>
                                          <p:attrName>ppt_x</p:attrName>
                                          <p:attrName>ppt_y</p:attrName>
                                        </p:attrNameLst>
                                      </p:cBhvr>
                                      <p:rCtr x="4236" y="15000"/>
                                    </p:animMotion>
                                  </p:childTnLst>
                                </p:cTn>
                              </p:par>
                            </p:childTnLst>
                          </p:cTn>
                        </p:par>
                        <p:par>
                          <p:cTn id="161" fill="hold">
                            <p:stCondLst>
                              <p:cond delay="3250"/>
                            </p:stCondLst>
                            <p:childTnLst>
                              <p:par>
                                <p:cTn id="162" presetID="10" presetClass="exit" presetSubtype="0" fill="hold" nodeType="afterEffect">
                                  <p:stCondLst>
                                    <p:cond delay="0"/>
                                  </p:stCondLst>
                                  <p:childTnLst>
                                    <p:animEffect transition="out" filter="fade">
                                      <p:cBhvr>
                                        <p:cTn id="163" dur="250"/>
                                        <p:tgtEl>
                                          <p:spTgt spid="5"/>
                                        </p:tgtEl>
                                      </p:cBhvr>
                                    </p:animEffect>
                                    <p:set>
                                      <p:cBhvr>
                                        <p:cTn id="164" dur="1" fill="hold">
                                          <p:stCondLst>
                                            <p:cond delay="249"/>
                                          </p:stCondLst>
                                        </p:cTn>
                                        <p:tgtEl>
                                          <p:spTgt spid="5"/>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fade">
                                      <p:cBhvr>
                                        <p:cTn id="167" dur="250"/>
                                        <p:tgtEl>
                                          <p:spTgt spid="28"/>
                                        </p:tgtEl>
                                      </p:cBhvr>
                                    </p:animEffect>
                                  </p:childTnLst>
                                </p:cTn>
                              </p:par>
                            </p:childTnLst>
                          </p:cTn>
                        </p:par>
                        <p:par>
                          <p:cTn id="168" fill="hold">
                            <p:stCondLst>
                              <p:cond delay="3500"/>
                            </p:stCondLst>
                            <p:childTnLst>
                              <p:par>
                                <p:cTn id="169" presetID="32" presetClass="emph" presetSubtype="0" fill="hold" nodeType="afterEffect">
                                  <p:stCondLst>
                                    <p:cond delay="0"/>
                                  </p:stCondLst>
                                  <p:childTnLst>
                                    <p:animRot by="120000">
                                      <p:cBhvr>
                                        <p:cTn id="170" dur="200" fill="hold">
                                          <p:stCondLst>
                                            <p:cond delay="0"/>
                                          </p:stCondLst>
                                        </p:cTn>
                                        <p:tgtEl>
                                          <p:spTgt spid="28"/>
                                        </p:tgtEl>
                                        <p:attrNameLst>
                                          <p:attrName>r</p:attrName>
                                        </p:attrNameLst>
                                      </p:cBhvr>
                                    </p:animRot>
                                    <p:animRot by="-240000">
                                      <p:cBhvr>
                                        <p:cTn id="171" dur="400" fill="hold">
                                          <p:stCondLst>
                                            <p:cond delay="400"/>
                                          </p:stCondLst>
                                        </p:cTn>
                                        <p:tgtEl>
                                          <p:spTgt spid="28"/>
                                        </p:tgtEl>
                                        <p:attrNameLst>
                                          <p:attrName>r</p:attrName>
                                        </p:attrNameLst>
                                      </p:cBhvr>
                                    </p:animRot>
                                    <p:animRot by="240000">
                                      <p:cBhvr>
                                        <p:cTn id="172" dur="400" fill="hold">
                                          <p:stCondLst>
                                            <p:cond delay="800"/>
                                          </p:stCondLst>
                                        </p:cTn>
                                        <p:tgtEl>
                                          <p:spTgt spid="28"/>
                                        </p:tgtEl>
                                        <p:attrNameLst>
                                          <p:attrName>r</p:attrName>
                                        </p:attrNameLst>
                                      </p:cBhvr>
                                    </p:animRot>
                                    <p:animRot by="-240000">
                                      <p:cBhvr>
                                        <p:cTn id="173" dur="400" fill="hold">
                                          <p:stCondLst>
                                            <p:cond delay="1200"/>
                                          </p:stCondLst>
                                        </p:cTn>
                                        <p:tgtEl>
                                          <p:spTgt spid="28"/>
                                        </p:tgtEl>
                                        <p:attrNameLst>
                                          <p:attrName>r</p:attrName>
                                        </p:attrNameLst>
                                      </p:cBhvr>
                                    </p:animRot>
                                    <p:animRot by="120000">
                                      <p:cBhvr>
                                        <p:cTn id="174" dur="400" fill="hold">
                                          <p:stCondLst>
                                            <p:cond delay="1600"/>
                                          </p:stCondLst>
                                        </p:cTn>
                                        <p:tgtEl>
                                          <p:spTgt spid="28"/>
                                        </p:tgtEl>
                                        <p:attrNameLst>
                                          <p:attrName>r</p:attrName>
                                        </p:attrNameLst>
                                      </p:cBhvr>
                                    </p:animRot>
                                  </p:childTnLst>
                                </p:cTn>
                              </p:par>
                              <p:par>
                                <p:cTn id="175" presetID="32" presetClass="emph" presetSubtype="0" fill="hold" nodeType="withEffect">
                                  <p:stCondLst>
                                    <p:cond delay="0"/>
                                  </p:stCondLst>
                                  <p:childTnLst>
                                    <p:animRot by="120000">
                                      <p:cBhvr>
                                        <p:cTn id="176" dur="200" fill="hold">
                                          <p:stCondLst>
                                            <p:cond delay="0"/>
                                          </p:stCondLst>
                                        </p:cTn>
                                        <p:tgtEl>
                                          <p:spTgt spid="30"/>
                                        </p:tgtEl>
                                        <p:attrNameLst>
                                          <p:attrName>r</p:attrName>
                                        </p:attrNameLst>
                                      </p:cBhvr>
                                    </p:animRot>
                                    <p:animRot by="-240000">
                                      <p:cBhvr>
                                        <p:cTn id="177" dur="400" fill="hold">
                                          <p:stCondLst>
                                            <p:cond delay="400"/>
                                          </p:stCondLst>
                                        </p:cTn>
                                        <p:tgtEl>
                                          <p:spTgt spid="30"/>
                                        </p:tgtEl>
                                        <p:attrNameLst>
                                          <p:attrName>r</p:attrName>
                                        </p:attrNameLst>
                                      </p:cBhvr>
                                    </p:animRot>
                                    <p:animRot by="240000">
                                      <p:cBhvr>
                                        <p:cTn id="178" dur="400" fill="hold">
                                          <p:stCondLst>
                                            <p:cond delay="800"/>
                                          </p:stCondLst>
                                        </p:cTn>
                                        <p:tgtEl>
                                          <p:spTgt spid="30"/>
                                        </p:tgtEl>
                                        <p:attrNameLst>
                                          <p:attrName>r</p:attrName>
                                        </p:attrNameLst>
                                      </p:cBhvr>
                                    </p:animRot>
                                    <p:animRot by="-240000">
                                      <p:cBhvr>
                                        <p:cTn id="179" dur="400" fill="hold">
                                          <p:stCondLst>
                                            <p:cond delay="1200"/>
                                          </p:stCondLst>
                                        </p:cTn>
                                        <p:tgtEl>
                                          <p:spTgt spid="30"/>
                                        </p:tgtEl>
                                        <p:attrNameLst>
                                          <p:attrName>r</p:attrName>
                                        </p:attrNameLst>
                                      </p:cBhvr>
                                    </p:animRot>
                                    <p:animRot by="120000">
                                      <p:cBhvr>
                                        <p:cTn id="180" dur="400" fill="hold">
                                          <p:stCondLst>
                                            <p:cond delay="1600"/>
                                          </p:stCondLst>
                                        </p:cTn>
                                        <p:tgtEl>
                                          <p:spTgt spid="30"/>
                                        </p:tgtEl>
                                        <p:attrNameLst>
                                          <p:attrName>r</p:attrName>
                                        </p:attrNameLst>
                                      </p:cBhvr>
                                    </p:animRot>
                                  </p:childTnLst>
                                </p:cTn>
                              </p:par>
                            </p:childTnLst>
                          </p:cTn>
                        </p:par>
                        <p:par>
                          <p:cTn id="181" fill="hold">
                            <p:stCondLst>
                              <p:cond delay="5500"/>
                            </p:stCondLst>
                            <p:childTnLst>
                              <p:par>
                                <p:cTn id="182" presetID="10" presetClass="exit" presetSubtype="0" fill="hold" nodeType="afterEffect">
                                  <p:stCondLst>
                                    <p:cond delay="0"/>
                                  </p:stCondLst>
                                  <p:childTnLst>
                                    <p:animEffect transition="out" filter="fade">
                                      <p:cBhvr>
                                        <p:cTn id="183" dur="250"/>
                                        <p:tgtEl>
                                          <p:spTgt spid="28"/>
                                        </p:tgtEl>
                                      </p:cBhvr>
                                    </p:animEffect>
                                    <p:set>
                                      <p:cBhvr>
                                        <p:cTn id="184" dur="1" fill="hold">
                                          <p:stCondLst>
                                            <p:cond delay="249"/>
                                          </p:stCondLst>
                                        </p:cTn>
                                        <p:tgtEl>
                                          <p:spTgt spid="28"/>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250"/>
                                        <p:tgtEl>
                                          <p:spTgt spid="27"/>
                                        </p:tgtEl>
                                      </p:cBhvr>
                                    </p:animEffect>
                                  </p:childTnLst>
                                  <p:subTnLst>
                                    <p:audio>
                                      <p:cMediaNode>
                                        <p:cTn display="0" masterRel="sameClick">
                                          <p:stCondLst>
                                            <p:cond evt="begin" delay="0">
                                              <p:tn val="185"/>
                                            </p:cond>
                                          </p:stCondLst>
                                          <p:endCondLst>
                                            <p:cond evt="onStopAudio" delay="0">
                                              <p:tgtEl>
                                                <p:sldTgt/>
                                              </p:tgtEl>
                                            </p:cond>
                                          </p:endCondLst>
                                        </p:cTn>
                                        <p:tgtEl>
                                          <p:sndTgt r:embed="rId4" name="congioilam.wav"/>
                                        </p:tgtEl>
                                      </p:cMediaNode>
                                    </p:audio>
                                  </p:subTnLst>
                                </p:cTn>
                              </p:par>
                              <p:par>
                                <p:cTn id="188" presetID="10" presetClass="exit" presetSubtype="0" fill="hold" nodeType="withEffect">
                                  <p:stCondLst>
                                    <p:cond delay="0"/>
                                  </p:stCondLst>
                                  <p:childTnLst>
                                    <p:animEffect transition="out" filter="fade">
                                      <p:cBhvr>
                                        <p:cTn id="189" dur="250"/>
                                        <p:tgtEl>
                                          <p:spTgt spid="30"/>
                                        </p:tgtEl>
                                      </p:cBhvr>
                                    </p:animEffect>
                                    <p:set>
                                      <p:cBhvr>
                                        <p:cTn id="190" dur="1" fill="hold">
                                          <p:stCondLst>
                                            <p:cond delay="249"/>
                                          </p:stCondLst>
                                        </p:cTn>
                                        <p:tgtEl>
                                          <p:spTgt spid="30"/>
                                        </p:tgtEl>
                                        <p:attrNameLst>
                                          <p:attrName>style.visibility</p:attrName>
                                        </p:attrNameLst>
                                      </p:cBhvr>
                                      <p:to>
                                        <p:strVal val="hidden"/>
                                      </p:to>
                                    </p:set>
                                  </p:childTnLst>
                                </p:cTn>
                              </p:par>
                              <p:par>
                                <p:cTn id="191" presetID="10" presetClass="entr" presetSubtype="0" fill="hold" grpId="0" nodeType="withEffect">
                                  <p:stCondLst>
                                    <p:cond delay="0"/>
                                  </p:stCondLst>
                                  <p:childTnLst>
                                    <p:set>
                                      <p:cBhvr>
                                        <p:cTn id="192" dur="1" fill="hold">
                                          <p:stCondLst>
                                            <p:cond delay="0"/>
                                          </p:stCondLst>
                                        </p:cTn>
                                        <p:tgtEl>
                                          <p:spTgt spid="77"/>
                                        </p:tgtEl>
                                        <p:attrNameLst>
                                          <p:attrName>style.visibility</p:attrName>
                                        </p:attrNameLst>
                                      </p:cBhvr>
                                      <p:to>
                                        <p:strVal val="visible"/>
                                      </p:to>
                                    </p:set>
                                    <p:animEffect transition="in" filter="fade">
                                      <p:cBhvr>
                                        <p:cTn id="193" dur="500"/>
                                        <p:tgtEl>
                                          <p:spTgt spid="77"/>
                                        </p:tgtEl>
                                      </p:cBhvr>
                                    </p:animEffect>
                                  </p:childTnLst>
                                </p:cTn>
                              </p:par>
                              <p:par>
                                <p:cTn id="194" presetID="8" presetClass="emph" presetSubtype="0" repeatCount="indefinite" fill="hold" grpId="1" nodeType="withEffect">
                                  <p:stCondLst>
                                    <p:cond delay="0"/>
                                  </p:stCondLst>
                                  <p:childTnLst>
                                    <p:animRot by="21600000">
                                      <p:cBhvr>
                                        <p:cTn id="19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81">
                                            <p:txEl>
                                              <p:pRg st="0" end="0"/>
                                            </p:txEl>
                                          </p:spTgt>
                                        </p:tgtEl>
                                        <p:attrNameLst>
                                          <p:attrName>style.color</p:attrName>
                                        </p:attrNameLst>
                                      </p:cBhvr>
                                      <p:by>
                                        <p:hsl h="0" s="-12549" l="-25098"/>
                                      </p:by>
                                    </p:animClr>
                                    <p:animClr clrSpc="hsl" dir="cw">
                                      <p:cBhvr>
                                        <p:cTn id="207" dur="500" fill="hold"/>
                                        <p:tgtEl>
                                          <p:spTgt spid="81">
                                            <p:txEl>
                                              <p:pRg st="0" end="0"/>
                                            </p:txEl>
                                          </p:spTgt>
                                        </p:tgtEl>
                                        <p:attrNameLst>
                                          <p:attrName>fillcolor</p:attrName>
                                        </p:attrNameLst>
                                      </p:cBhvr>
                                      <p:by>
                                        <p:hsl h="0" s="-12549" l="-25098"/>
                                      </p:by>
                                    </p:animClr>
                                    <p:animClr clrSpc="hsl" dir="cw">
                                      <p:cBhvr>
                                        <p:cTn id="208" dur="500" fill="hold"/>
                                        <p:tgtEl>
                                          <p:spTgt spid="81">
                                            <p:txEl>
                                              <p:pRg st="0" end="0"/>
                                            </p:txEl>
                                          </p:spTgt>
                                        </p:tgtEl>
                                        <p:attrNameLst>
                                          <p:attrName>stroke.color</p:attrName>
                                        </p:attrNameLst>
                                      </p:cBhvr>
                                      <p:by>
                                        <p:hsl h="0" s="-12549" l="-25098"/>
                                      </p:by>
                                    </p:animClr>
                                    <p:set>
                                      <p:cBhvr>
                                        <p:cTn id="209" dur="500" fill="hold"/>
                                        <p:tgtEl>
                                          <p:spTgt spid="8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82">
                                            <p:txEl>
                                              <p:pRg st="0" end="0"/>
                                            </p:txEl>
                                          </p:spTgt>
                                        </p:tgtEl>
                                        <p:attrNameLst>
                                          <p:attrName>style.color</p:attrName>
                                        </p:attrNameLst>
                                      </p:cBhvr>
                                      <p:by>
                                        <p:hsl h="0" s="-12549" l="-25098"/>
                                      </p:by>
                                    </p:animClr>
                                    <p:animClr clrSpc="hsl" dir="cw">
                                      <p:cBhvr>
                                        <p:cTn id="212" dur="500" fill="hold"/>
                                        <p:tgtEl>
                                          <p:spTgt spid="82">
                                            <p:txEl>
                                              <p:pRg st="0" end="0"/>
                                            </p:txEl>
                                          </p:spTgt>
                                        </p:tgtEl>
                                        <p:attrNameLst>
                                          <p:attrName>fillcolor</p:attrName>
                                        </p:attrNameLst>
                                      </p:cBhvr>
                                      <p:by>
                                        <p:hsl h="0" s="-12549" l="-25098"/>
                                      </p:by>
                                    </p:animClr>
                                    <p:animClr clrSpc="hsl" dir="cw">
                                      <p:cBhvr>
                                        <p:cTn id="213" dur="500" fill="hold"/>
                                        <p:tgtEl>
                                          <p:spTgt spid="82">
                                            <p:txEl>
                                              <p:pRg st="0" end="0"/>
                                            </p:txEl>
                                          </p:spTgt>
                                        </p:tgtEl>
                                        <p:attrNameLst>
                                          <p:attrName>stroke.color</p:attrName>
                                        </p:attrNameLst>
                                      </p:cBhvr>
                                      <p:by>
                                        <p:hsl h="0" s="-12549" l="-25098"/>
                                      </p:by>
                                    </p:animClr>
                                    <p:set>
                                      <p:cBhvr>
                                        <p:cTn id="214" dur="500" fill="hold"/>
                                        <p:tgtEl>
                                          <p:spTgt spid="82">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9B7C0-CD13-4E8C-8561-058396362CE8}"/>
              </a:ext>
            </a:extLst>
          </p:cNvPr>
          <p:cNvPicPr>
            <a:picLocks noChangeAspect="1"/>
          </p:cNvPicPr>
          <p:nvPr/>
        </p:nvPicPr>
        <p:blipFill rotWithShape="1">
          <a:blip r:embed="rId2"/>
          <a:srcRect l="27250" t="22370" r="35500" b="21630"/>
          <a:stretch/>
        </p:blipFill>
        <p:spPr>
          <a:xfrm>
            <a:off x="2001520" y="0"/>
            <a:ext cx="8188960" cy="6924892"/>
          </a:xfrm>
          <a:prstGeom prst="rect">
            <a:avLst/>
          </a:prstGeom>
        </p:spPr>
      </p:pic>
    </p:spTree>
    <p:extLst>
      <p:ext uri="{BB962C8B-B14F-4D97-AF65-F5344CB8AC3E}">
        <p14:creationId xmlns:p14="http://schemas.microsoft.com/office/powerpoint/2010/main" val="2462201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B69BB-1416-43D5-A7AA-5C9B1112E5B3}"/>
              </a:ext>
            </a:extLst>
          </p:cNvPr>
          <p:cNvPicPr>
            <a:picLocks noChangeAspect="1"/>
          </p:cNvPicPr>
          <p:nvPr/>
        </p:nvPicPr>
        <p:blipFill rotWithShape="1">
          <a:blip r:embed="rId2"/>
          <a:srcRect l="19667" t="31407" r="45166" b="37926"/>
          <a:stretch/>
        </p:blipFill>
        <p:spPr>
          <a:xfrm>
            <a:off x="0" y="355600"/>
            <a:ext cx="12192000" cy="5746202"/>
          </a:xfrm>
          <a:prstGeom prst="rect">
            <a:avLst/>
          </a:prstGeom>
        </p:spPr>
      </p:pic>
    </p:spTree>
    <p:extLst>
      <p:ext uri="{BB962C8B-B14F-4D97-AF65-F5344CB8AC3E}">
        <p14:creationId xmlns:p14="http://schemas.microsoft.com/office/powerpoint/2010/main" val="2491784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1BA8EA3-4A4F-42A9-A959-2DBDA97B322C}"/>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3472E326-7AE5-41B4-9736-E3686E2CBC02}"/>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Đ, S?</a:t>
            </a:r>
          </a:p>
        </p:txBody>
      </p:sp>
      <p:sp>
        <p:nvSpPr>
          <p:cNvPr id="15" name="TextBox 14">
            <a:extLst>
              <a:ext uri="{FF2B5EF4-FFF2-40B4-BE49-F238E27FC236}">
                <a16:creationId xmlns:a16="http://schemas.microsoft.com/office/drawing/2014/main" id="{6EEBE3B3-1EE3-4F49-9858-F2C3568A757E}"/>
              </a:ext>
            </a:extLst>
          </p:cNvPr>
          <p:cNvSpPr txBox="1"/>
          <p:nvPr/>
        </p:nvSpPr>
        <p:spPr>
          <a:xfrm>
            <a:off x="1148081" y="1397368"/>
            <a:ext cx="3992879" cy="584775"/>
          </a:xfrm>
          <a:prstGeom prst="rect">
            <a:avLst/>
          </a:prstGeom>
          <a:noFill/>
        </p:spPr>
        <p:txBody>
          <a:bodyPr wrap="square" rtlCol="0">
            <a:spAutoFit/>
          </a:bodyPr>
          <a:lstStyle/>
          <a:p>
            <a:r>
              <a:rPr lang="en-US" sz="3200">
                <a:solidFill>
                  <a:srgbClr val="002060"/>
                </a:solidFill>
                <a:latin typeface="Cambria" panose="02040503050406030204" pitchFamily="18" charset="0"/>
                <a:ea typeface="Cambria" panose="02040503050406030204" pitchFamily="18" charset="0"/>
              </a:rPr>
              <a:t>a) 9 876 &lt; 12 345 </a:t>
            </a:r>
          </a:p>
        </p:txBody>
      </p:sp>
      <p:sp>
        <p:nvSpPr>
          <p:cNvPr id="25" name="TextBox 24">
            <a:extLst>
              <a:ext uri="{FF2B5EF4-FFF2-40B4-BE49-F238E27FC236}">
                <a16:creationId xmlns:a16="http://schemas.microsoft.com/office/drawing/2014/main" id="{5455A66F-905B-4CB0-A5F6-CD28562A3017}"/>
              </a:ext>
            </a:extLst>
          </p:cNvPr>
          <p:cNvSpPr txBox="1"/>
          <p:nvPr/>
        </p:nvSpPr>
        <p:spPr>
          <a:xfrm>
            <a:off x="1148081" y="2748349"/>
            <a:ext cx="3992879" cy="584775"/>
          </a:xfrm>
          <a:prstGeom prst="rect">
            <a:avLst/>
          </a:prstGeom>
          <a:noFill/>
        </p:spPr>
        <p:txBody>
          <a:bodyPr wrap="square" rtlCol="0">
            <a:spAutoFit/>
          </a:bodyPr>
          <a:lstStyle/>
          <a:p>
            <a:r>
              <a:rPr lang="en-US" sz="3200">
                <a:solidFill>
                  <a:srgbClr val="002060"/>
                </a:solidFill>
                <a:latin typeface="Cambria" panose="02040503050406030204" pitchFamily="18" charset="0"/>
                <a:ea typeface="Cambria" panose="02040503050406030204" pitchFamily="18" charset="0"/>
              </a:rPr>
              <a:t>b) 30 724 &gt; 31 000</a:t>
            </a:r>
          </a:p>
        </p:txBody>
      </p:sp>
      <p:sp>
        <p:nvSpPr>
          <p:cNvPr id="26" name="TextBox 25">
            <a:extLst>
              <a:ext uri="{FF2B5EF4-FFF2-40B4-BE49-F238E27FC236}">
                <a16:creationId xmlns:a16="http://schemas.microsoft.com/office/drawing/2014/main" id="{D90F76A2-1BC6-4481-BFDF-6FFC158A7ADF}"/>
              </a:ext>
            </a:extLst>
          </p:cNvPr>
          <p:cNvSpPr txBox="1"/>
          <p:nvPr/>
        </p:nvSpPr>
        <p:spPr>
          <a:xfrm>
            <a:off x="1148081" y="4099330"/>
            <a:ext cx="3992879" cy="584775"/>
          </a:xfrm>
          <a:prstGeom prst="rect">
            <a:avLst/>
          </a:prstGeom>
          <a:noFill/>
        </p:spPr>
        <p:txBody>
          <a:bodyPr wrap="square" rtlCol="0">
            <a:spAutoFit/>
          </a:bodyPr>
          <a:lstStyle/>
          <a:p>
            <a:r>
              <a:rPr lang="en-US" sz="3200">
                <a:solidFill>
                  <a:srgbClr val="002060"/>
                </a:solidFill>
                <a:latin typeface="Cambria" panose="02040503050406030204" pitchFamily="18" charset="0"/>
                <a:ea typeface="Cambria" panose="02040503050406030204" pitchFamily="18" charset="0"/>
              </a:rPr>
              <a:t>c) 41 035 &gt; 39 999</a:t>
            </a:r>
          </a:p>
        </p:txBody>
      </p:sp>
      <p:sp>
        <p:nvSpPr>
          <p:cNvPr id="27" name="TextBox 26">
            <a:extLst>
              <a:ext uri="{FF2B5EF4-FFF2-40B4-BE49-F238E27FC236}">
                <a16:creationId xmlns:a16="http://schemas.microsoft.com/office/drawing/2014/main" id="{9FDF0498-4201-4393-B89E-2AA75B057A08}"/>
              </a:ext>
            </a:extLst>
          </p:cNvPr>
          <p:cNvSpPr txBox="1"/>
          <p:nvPr/>
        </p:nvSpPr>
        <p:spPr>
          <a:xfrm>
            <a:off x="4851400" y="1322799"/>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28" name="TextBox 27">
            <a:extLst>
              <a:ext uri="{FF2B5EF4-FFF2-40B4-BE49-F238E27FC236}">
                <a16:creationId xmlns:a16="http://schemas.microsoft.com/office/drawing/2014/main" id="{94062093-EEA4-4488-9FB8-B24529D9E6FA}"/>
              </a:ext>
            </a:extLst>
          </p:cNvPr>
          <p:cNvSpPr txBox="1"/>
          <p:nvPr/>
        </p:nvSpPr>
        <p:spPr>
          <a:xfrm>
            <a:off x="4851400" y="1316103"/>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Đ</a:t>
            </a:r>
          </a:p>
        </p:txBody>
      </p:sp>
      <p:sp>
        <p:nvSpPr>
          <p:cNvPr id="29" name="TextBox 28">
            <a:extLst>
              <a:ext uri="{FF2B5EF4-FFF2-40B4-BE49-F238E27FC236}">
                <a16:creationId xmlns:a16="http://schemas.microsoft.com/office/drawing/2014/main" id="{A43C6972-D046-4EBA-8CA9-7F37CC06CF07}"/>
              </a:ext>
            </a:extLst>
          </p:cNvPr>
          <p:cNvSpPr txBox="1"/>
          <p:nvPr/>
        </p:nvSpPr>
        <p:spPr>
          <a:xfrm>
            <a:off x="4851400" y="2653678"/>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8D94BF9E-7A3A-4166-A247-3AAAA43ECDC9}"/>
              </a:ext>
            </a:extLst>
          </p:cNvPr>
          <p:cNvSpPr txBox="1"/>
          <p:nvPr/>
        </p:nvSpPr>
        <p:spPr>
          <a:xfrm>
            <a:off x="4851400" y="3984557"/>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1" name="TextBox 30">
            <a:extLst>
              <a:ext uri="{FF2B5EF4-FFF2-40B4-BE49-F238E27FC236}">
                <a16:creationId xmlns:a16="http://schemas.microsoft.com/office/drawing/2014/main" id="{92F3A1E8-403C-4D1D-991E-5C7F9E974E80}"/>
              </a:ext>
            </a:extLst>
          </p:cNvPr>
          <p:cNvSpPr txBox="1"/>
          <p:nvPr/>
        </p:nvSpPr>
        <p:spPr>
          <a:xfrm>
            <a:off x="4851400" y="2643736"/>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S</a:t>
            </a:r>
          </a:p>
        </p:txBody>
      </p:sp>
      <p:sp>
        <p:nvSpPr>
          <p:cNvPr id="32" name="TextBox 31">
            <a:extLst>
              <a:ext uri="{FF2B5EF4-FFF2-40B4-BE49-F238E27FC236}">
                <a16:creationId xmlns:a16="http://schemas.microsoft.com/office/drawing/2014/main" id="{291003C4-4E50-48AD-B117-7569FEB8104A}"/>
              </a:ext>
            </a:extLst>
          </p:cNvPr>
          <p:cNvSpPr txBox="1"/>
          <p:nvPr/>
        </p:nvSpPr>
        <p:spPr>
          <a:xfrm>
            <a:off x="4851400" y="3981529"/>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22890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500"/>
                                        <p:tgtEl>
                                          <p:spTgt spid="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659536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310</Words>
  <Application>Microsoft Office PowerPoint</Application>
  <PresentationFormat>Widescreen</PresentationFormat>
  <Paragraphs>52</Paragraphs>
  <Slides>11</Slides>
  <Notes>1</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Cambria</vt:lpstr>
      <vt:lpstr>等线</vt:lpstr>
      <vt:lpstr>inpin heiti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Bui</dc:creator>
  <cp:lastModifiedBy>Techsi.vn</cp:lastModifiedBy>
  <cp:revision>9</cp:revision>
  <dcterms:created xsi:type="dcterms:W3CDTF">2023-01-15T15:22:17Z</dcterms:created>
  <dcterms:modified xsi:type="dcterms:W3CDTF">2023-03-17T02:00:55Z</dcterms:modified>
</cp:coreProperties>
</file>