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49" r:id="rId2"/>
    <p:sldId id="300" r:id="rId3"/>
    <p:sldId id="304" r:id="rId4"/>
    <p:sldId id="362" r:id="rId5"/>
    <p:sldId id="363" r:id="rId6"/>
    <p:sldId id="361" r:id="rId7"/>
    <p:sldId id="348"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9" d="100"/>
          <a:sy n="69" d="100"/>
        </p:scale>
        <p:origin x="774" y="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ox(in)">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ox(in)">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ox(i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ox(in)">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ox(in)">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ox(in)">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ox(in)">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box(in)">
                                      <p:cBhvr>
                                        <p:cTn id="6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71" grpId="0"/>
      <p:bldP spid="72" grpId="0"/>
      <p:bldP spid="73" grpId="0"/>
      <p:bldP spid="75" grpId="0"/>
      <p:bldP spid="76"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618810" y="517946"/>
            <a:ext cx="2621871" cy="1200329"/>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9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a:t>
            </a:r>
            <a:r>
              <a:rPr lang="vi-VN" sz="2800" b="1" kern="0" dirty="0" smtClean="0">
                <a:solidFill>
                  <a:srgbClr val="C00000"/>
                </a:solidFill>
                <a:highlight>
                  <a:srgbClr val="FFFF00"/>
                </a:highlight>
                <a:latin typeface="Cambria" panose="02040503050406030204" pitchFamily="18" charset="0"/>
                <a:ea typeface="Cambria" panose="02040503050406030204" pitchFamily="18" charset="0"/>
              </a:rPr>
              <a:t>ông</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9 365 con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Phú</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ông</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đổi</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số</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smtClean="0">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đó</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để</a:t>
            </a:r>
            <a:r>
              <a:rPr lang="vi-VN"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lấy </a:t>
            </a:r>
            <a:r>
              <a:rPr lang="vi-VN" sz="2800" b="1" kern="0" dirty="0" smtClean="0">
                <a:solidFill>
                  <a:srgbClr val="C00000"/>
                </a:solidFill>
                <a:highlight>
                  <a:srgbClr val="FFFF00"/>
                </a:highlight>
                <a:latin typeface="Cambria" panose="02040503050406030204" pitchFamily="18" charset="0"/>
                <a:ea typeface="Cambria" panose="02040503050406030204" pitchFamily="18" charset="0"/>
              </a:rPr>
              <a:t>thóc</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smtClean="0">
                <a:solidFill>
                  <a:srgbClr val="C00000"/>
                </a:solidFill>
                <a:highlight>
                  <a:srgbClr val="FFFF00"/>
                </a:highlight>
                <a:latin typeface="Cambria" panose="02040503050406030204" pitchFamily="18" charset="0"/>
                <a:ea typeface="Cambria" panose="02040503050406030204" pitchFamily="18" charset="0"/>
              </a:rPr>
              <a:t>cứ</a:t>
            </a:r>
            <a:r>
              <a:rPr lang="en-US" sz="2800" b="1" kern="0" dirty="0" smtClean="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smtClean="0">
                <a:solidFill>
                  <a:srgbClr val="C00000"/>
                </a:solidFill>
                <a:highlight>
                  <a:srgbClr val="FFFF00"/>
                </a:highlight>
                <a:latin typeface="Cambria" panose="02040503050406030204" pitchFamily="18" charset="0"/>
                <a:ea typeface="Cambria" panose="02040503050406030204" pitchFamily="18" charset="0"/>
              </a:rPr>
              <a:t>3 </a:t>
            </a:r>
            <a:r>
              <a:rPr lang="vi-VN" sz="2800" b="1" kern="0" dirty="0">
                <a:solidFill>
                  <a:srgbClr val="C00000"/>
                </a:solidFill>
                <a:highlight>
                  <a:srgbClr val="FFFF00"/>
                </a:highlight>
                <a:latin typeface="Cambria" panose="02040503050406030204" pitchFamily="18" charset="0"/>
                <a:ea typeface="Cambria" panose="02040503050406030204" pitchFamily="18" charset="0"/>
              </a:rPr>
              <a:t>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680</Words>
  <Application>Microsoft Office PowerPoint</Application>
  <PresentationFormat>Widescreen</PresentationFormat>
  <Paragraphs>116</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#9Slide02 Noi dung dai</vt:lpstr>
      <vt:lpstr>Arial</vt:lpstr>
      <vt:lpstr>Calibri</vt:lpstr>
      <vt:lpstr>Calibri Light</vt:lpstr>
      <vt:lpstr>Cambria</vt:lpstr>
      <vt:lpstr>LNTH-LuoLuoNotangYuanTi 1</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66</cp:revision>
  <dcterms:created xsi:type="dcterms:W3CDTF">2022-11-23T02:28:06Z</dcterms:created>
  <dcterms:modified xsi:type="dcterms:W3CDTF">2023-03-06T17:44:05Z</dcterms:modified>
</cp:coreProperties>
</file>