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27/11/2022</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90CBC5B-C1D5-48BD-BC72-971913B500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2022/11/27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27/11/2022</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16.xml"/><Relationship Id="rId21" Type="http://schemas.openxmlformats.org/officeDocument/2006/relationships/image" Target="../media/image33.gif"/><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24"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9.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14" name="Picture 13">
            <a:extLst>
              <a:ext uri="{FF2B5EF4-FFF2-40B4-BE49-F238E27FC236}">
                <a16:creationId xmlns:a16="http://schemas.microsoft.com/office/drawing/2014/main" id="{DEFC418C-9EE8-4153-83ED-A25207281B34}"/>
              </a:ext>
            </a:extLst>
          </p:cNvPr>
          <p:cNvPicPr>
            <a:picLocks noChangeAspect="1"/>
          </p:cNvPicPr>
          <p:nvPr/>
        </p:nvPicPr>
        <p:blipFill>
          <a:blip r:embed="rId7"/>
          <a:stretch>
            <a:fillRect/>
          </a:stretch>
        </p:blipFill>
        <p:spPr>
          <a:xfrm>
            <a:off x="3705225" y="1491889"/>
            <a:ext cx="5452184" cy="1366929"/>
          </a:xfrm>
          <a:prstGeom prst="rect">
            <a:avLst/>
          </a:prstGeom>
        </p:spPr>
      </p:pic>
      <p:sp>
        <p:nvSpPr>
          <p:cNvPr id="15" name="文本框 21">
            <a:extLst>
              <a:ext uri="{FF2B5EF4-FFF2-40B4-BE49-F238E27FC236}">
                <a16:creationId xmlns:a16="http://schemas.microsoft.com/office/drawing/2014/main" id="{D4F3DAA5-34A9-4B73-BD83-1A48EEB63CDE}"/>
              </a:ext>
            </a:extLst>
          </p:cNvPr>
          <p:cNvSpPr txBox="1"/>
          <p:nvPr/>
        </p:nvSpPr>
        <p:spPr>
          <a:xfrm>
            <a:off x="2668377" y="948369"/>
            <a:ext cx="67994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8"/>
          <a:stretch>
            <a:fillRect/>
          </a:stretch>
        </p:blipFill>
        <p:spPr>
          <a:xfrm>
            <a:off x="2641910" y="2581576"/>
            <a:ext cx="7498730" cy="1847248"/>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0" presetClass="entr" presetSubtype="0"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3"/>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8"/>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626</Words>
  <Application>Microsoft Office PowerPoint</Application>
  <PresentationFormat>Widescreen</PresentationFormat>
  <Paragraphs>57</Paragraphs>
  <Slides>24</Slides>
  <Notes>11</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等线 Light</vt:lpstr>
      <vt:lpstr>字魂105号-简雅黑</vt:lpstr>
      <vt:lpstr>Arial</vt:lpstr>
      <vt:lpstr>Calibri</vt:lpstr>
      <vt:lpstr>Calibri Light</vt:lpstr>
      <vt:lpstr>Cambria</vt:lpstr>
      <vt:lpstr>iCiel Cadena</vt:lpstr>
      <vt:lpstr>Times New Roman</vt:lpstr>
      <vt:lpstr>UTM Avo</vt:lpstr>
      <vt:lpstr>Wingdings</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2022-11-24T12:05:23Z</dcterms:created>
  <dcterms:modified xsi:type="dcterms:W3CDTF">2022-11-27T03:23:40Z</dcterms:modified>
</cp:coreProperties>
</file>