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5" r:id="rId14"/>
    <p:sldId id="273"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05/03/2024</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05/03/2024</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xmln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68086" y="1822807"/>
            <a:ext cx="12202348" cy="2215991"/>
            <a:chOff x="2556515" y="1752656"/>
            <a:chExt cx="9937241" cy="2215991"/>
          </a:xfrm>
        </p:grpSpPr>
        <p:sp>
          <p:nvSpPr>
            <p:cNvPr id="27" name="TextBox 26">
              <a:extLst>
                <a:ext uri="{FF2B5EF4-FFF2-40B4-BE49-F238E27FC236}">
                  <a16:creationId xmlns:a16="http://schemas.microsoft.com/office/drawing/2014/main" id="{109E8BBA-E4AB-43D5-933C-58CB6E0BC549}"/>
                </a:ext>
              </a:extLst>
            </p:cNvPr>
            <p:cNvSpPr txBox="1"/>
            <p:nvPr/>
          </p:nvSpPr>
          <p:spPr>
            <a:xfrm>
              <a:off x="2556515" y="1752656"/>
              <a:ext cx="948613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smtClean="0">
                  <a:ln w="390525">
                    <a:solidFill>
                      <a:prstClr val="white"/>
                    </a:solidFill>
                  </a:ln>
                  <a:solidFill>
                    <a:prstClr val="black"/>
                  </a:solidFill>
                  <a:effectLst/>
                  <a:uLnTx/>
                  <a:uFillTx/>
                  <a:latin typeface="SVN-Poky's" panose="020B0606040200020203" pitchFamily="34" charset="0"/>
                  <a:ea typeface="+mn-ea"/>
                  <a:cs typeface="+mn-cs"/>
                </a:rPr>
                <a:t>Khởin</a:t>
              </a:r>
              <a:r>
                <a:rPr kumimoji="0" lang="en-US" sz="13800" b="0" i="0" u="none" strike="noStrike" kern="1200" cap="none" spc="0" normalizeH="0" baseline="0" noProof="0" dirty="0" smtClean="0">
                  <a:ln w="390525">
                    <a:solidFill>
                      <a:prstClr val="white"/>
                    </a:solidFill>
                  </a:ln>
                  <a:solidFill>
                    <a:prstClr val="black"/>
                  </a:solidFill>
                  <a:effectLst/>
                  <a:uLnTx/>
                  <a:uFillTx/>
                  <a:latin typeface="SVN-Poky's" panose="020B0606040200020203" pitchFamily="34" charset="0"/>
                  <a:ea typeface="+mn-ea"/>
                  <a:cs typeface="+mn-cs"/>
                </a:rPr>
                <a:t> </a:t>
              </a:r>
              <a:endPar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endParaRPr>
            </a:p>
          </p:txBody>
        </p:sp>
        <p:sp>
          <p:nvSpPr>
            <p:cNvPr id="12" name="TextBox 11">
              <a:extLst>
                <a:ext uri="{FF2B5EF4-FFF2-40B4-BE49-F238E27FC236}">
                  <a16:creationId xmlns:a16="http://schemas.microsoft.com/office/drawing/2014/main" id="{F1DDD187-D592-8774-91B2-8673FDA1D212}"/>
                </a:ext>
              </a:extLst>
            </p:cNvPr>
            <p:cNvSpPr txBox="1"/>
            <p:nvPr/>
          </p:nvSpPr>
          <p:spPr>
            <a:xfrm>
              <a:off x="3225475" y="1775321"/>
              <a:ext cx="9268281"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15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15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15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15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15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15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15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15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15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035420" y="817566"/>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243</Words>
  <Application>Microsoft Office PowerPoint</Application>
  <PresentationFormat>Widescreen</PresentationFormat>
  <Paragraphs>31</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等线</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25</cp:revision>
  <dcterms:created xsi:type="dcterms:W3CDTF">2022-11-16T11:11:50Z</dcterms:created>
  <dcterms:modified xsi:type="dcterms:W3CDTF">2024-03-05T06:55:43Z</dcterms:modified>
</cp:coreProperties>
</file>