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8" r:id="rId4"/>
    <p:sldId id="285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2633" r:id="rId15"/>
    <p:sldId id="263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3134976"/>
            <a:ext cx="782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r/d/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in/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C34F-44F3-782B-CFDD-6E3181C4DBC1}"/>
              </a:ext>
            </a:extLst>
          </p:cNvPr>
          <p:cNvSpPr txBox="1"/>
          <p:nvPr/>
        </p:nvSpPr>
        <p:spPr>
          <a:xfrm>
            <a:off x="7758112" y="244092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EC747F-E14A-8479-216B-83B0979E0FD2}"/>
              </a:ext>
            </a:extLst>
          </p:cNvPr>
          <p:cNvSpPr/>
          <p:nvPr/>
        </p:nvSpPr>
        <p:spPr>
          <a:xfrm>
            <a:off x="10427492" y="307083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5FD663-33CB-B58C-FAB3-8D510D08DCE7}"/>
              </a:ext>
            </a:extLst>
          </p:cNvPr>
          <p:cNvSpPr txBox="1"/>
          <p:nvPr/>
        </p:nvSpPr>
        <p:spPr>
          <a:xfrm>
            <a:off x="10810573" y="2969805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09919" y="7055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in/</a:t>
            </a:r>
            <a:r>
              <a:rPr lang="en-US" sz="6000" b="1" dirty="0" err="1">
                <a:solidFill>
                  <a:srgbClr val="FFFF00"/>
                </a:solidFill>
                <a:latin typeface="Coiny" panose="02000903060500060000" pitchFamily="2" charset="0"/>
              </a:rPr>
              <a:t>ing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chín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pin,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xinh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xắn</a:t>
            </a:r>
            <a:r>
              <a:rPr lang="en-US" sz="2800" dirty="0">
                <a:solidFill>
                  <a:srgbClr val="FF0000"/>
                </a:solidFill>
              </a:rPr>
              <a:t>, rung ring,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thình</a:t>
            </a:r>
            <a:r>
              <a:rPr lang="en-US" sz="2800" dirty="0">
                <a:solidFill>
                  <a:srgbClr val="FF0000"/>
                </a:solidFill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340" y="2561236"/>
            <a:ext cx="13950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dội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ai </a:t>
            </a:r>
            <a:r>
              <a:rPr lang="en-US" sz="3200" b="1" dirty="0" err="1">
                <a:latin typeface="HP001 4 hàng" panose="020B0603050302020204" pitchFamily="34" charset="0"/>
              </a:rPr>
              <a:t>lắng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1300" y="955433"/>
            <a:ext cx="4987264" cy="1479559"/>
            <a:chOff x="3651300" y="955433"/>
            <a:chExt cx="498726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1300" y="1665551"/>
              <a:ext cx="49872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Coiny" panose="02000903060500060000" pitchFamily="2" charset="0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358</Words>
  <Application>Microsoft Office PowerPoint</Application>
  <PresentationFormat>Widescreen</PresentationFormat>
  <Paragraphs>80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Arial-Rounded</vt:lpstr>
      <vt:lpstr>Calibri</vt:lpstr>
      <vt:lpstr>Cambria</vt:lpstr>
      <vt:lpstr>Coiny</vt:lpstr>
      <vt:lpstr>等线</vt:lpstr>
      <vt:lpstr>Gloria Hallelujah</vt:lpstr>
      <vt:lpstr>HP001 4 hàng</vt:lpstr>
      <vt:lpstr>SVN-SAF</vt:lpstr>
      <vt:lpstr>Times</vt:lpstr>
      <vt:lpstr>Times New Roman</vt:lpstr>
      <vt:lpstr>字魂105号-简雅黑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33</cp:revision>
  <dcterms:created xsi:type="dcterms:W3CDTF">2022-05-21T08:09:00Z</dcterms:created>
  <dcterms:modified xsi:type="dcterms:W3CDTF">2023-02-14T18:39:47Z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