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7"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21/02/2023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21/02/2023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21/02/2023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svg"/><Relationship Id="rId2" Type="http://schemas.openxmlformats.org/officeDocument/2006/relationships/image" Target="../media/image21.jp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8.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1336874"/>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2418308"/>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sđường khi có ruồi bay đến đậu mà không có biện pháp loại bỏ hay ngăn chặn ruồi như vậy sẽ dễ bị nhiễm khuẩn từ ruồi bọ vào đồ uống </a:t>
            </a:r>
            <a:r>
              <a:rPr lang="en-US" sz="2800" b="1" dirty="0">
                <a:solidFill>
                  <a:prstClr val="black"/>
                </a:solidFill>
                <a:latin typeface="Calibri" panose="020F0502020204030204" pitchFamily="34" charset="0"/>
                <a:cs typeface="Calibri" panose="020F0502020204030204" pitchFamily="34" charset="0"/>
              </a:rPr>
              <a:t>ả</a:t>
            </a:r>
            <a:r>
              <a:rPr lang="vi-VN" sz="2800" b="1" dirty="0" smtClean="0">
                <a:solidFill>
                  <a:prstClr val="black"/>
                </a:solidFill>
                <a:latin typeface="Calibri" panose="020F0502020204030204" pitchFamily="34" charset="0"/>
                <a:cs typeface="Calibri" panose="020F0502020204030204" pitchFamily="34" charset="0"/>
              </a:rPr>
              <a:t>nh </a:t>
            </a:r>
            <a:r>
              <a:rPr lang="vi-VN" sz="2800" b="1" dirty="0">
                <a:solidFill>
                  <a:prstClr val="black"/>
                </a:solidFill>
                <a:latin typeface="Calibri" panose="020F0502020204030204" pitchFamily="34" charset="0"/>
                <a:cs typeface="Calibri" panose="020F0502020204030204" pitchFamily="34" charset="0"/>
              </a:rPr>
              <a:t>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tay</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25377"/>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a:t>
              </a:r>
              <a:r>
                <a:rPr lang="vi-VN" sz="32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t>
              </a:r>
              <a:r>
                <a:rPr lang="en-US" sz="32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ẵ</a:t>
              </a:r>
              <a:r>
                <a:rPr lang="vi-VN" sz="32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 đông </a:t>
              </a:r>
              <a:r>
                <a:rPr lang="en-US" sz="3200" b="1" dirty="0" err="1"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a:t>
              </a:r>
              <a:r>
                <a:rPr lang="en-US" sz="3200" b="1" dirty="0" err="1"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630</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맑은 고딕</vt:lpstr>
      <vt:lpstr>Arial</vt:lpstr>
      <vt:lpstr>Calibri</vt:lpstr>
      <vt:lpstr>Calibri Light</vt:lpstr>
      <vt:lpstr>Cambria</vt:lpstr>
      <vt:lpstr>等线</vt:lpstr>
      <vt:lpstr>LNTH-LuoLuoNotangYuanTi 1</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54</cp:revision>
  <dcterms:created xsi:type="dcterms:W3CDTF">2022-11-07T12:44:30Z</dcterms:created>
  <dcterms:modified xsi:type="dcterms:W3CDTF">2023-02-21T22:52:32Z</dcterms:modified>
</cp:coreProperties>
</file>