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2023/2/17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2/17/2023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2/17/2023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9.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33.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35.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67.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6.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sv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6"/>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3">
            <a:extLst>
              <a:ext uri="{FF2B5EF4-FFF2-40B4-BE49-F238E27FC236}">
                <a16:creationId xmlns:a16="http://schemas.microsoft.com/office/drawing/2014/main" id="{697D44FC-DED0-468F-AC97-B895CC80FC6F}"/>
              </a:ext>
            </a:extLst>
          </p:cNvPr>
          <p:cNvSpPr/>
          <p:nvPr/>
        </p:nvSpPr>
        <p:spPr>
          <a:xfrm>
            <a:off x="347394" y="142876"/>
            <a:ext cx="11497211" cy="6543674"/>
          </a:xfrm>
          <a:prstGeom prst="roundRect">
            <a:avLst>
              <a:gd name="adj" fmla="val 12531"/>
            </a:avLst>
          </a:prstGeom>
          <a:solidFill>
            <a:srgbClr val="FFFFFF"/>
          </a:solidFill>
          <a:ln w="19050">
            <a:solidFill>
              <a:srgbClr val="FF6F92"/>
            </a:solidFill>
            <a:prstDash val="solid"/>
            <a:extLst>
              <a:ext uri="{C807C97D-BFC1-408E-A445-0C87EB9F89A2}">
                <ask:lineSketchStyleProps xmlns:ask="http://schemas.microsoft.com/office/drawing/2018/sketchyshapes" xmlns="" sd="2129858240">
                  <a:custGeom>
                    <a:avLst/>
                    <a:gdLst>
                      <a:gd name="connsiteX0" fmla="*/ 0 w 11497211"/>
                      <a:gd name="connsiteY0" fmla="*/ 742782 h 5927557"/>
                      <a:gd name="connsiteX1" fmla="*/ 742782 w 11497211"/>
                      <a:gd name="connsiteY1" fmla="*/ 0 h 5927557"/>
                      <a:gd name="connsiteX2" fmla="*/ 10754429 w 11497211"/>
                      <a:gd name="connsiteY2" fmla="*/ 0 h 5927557"/>
                      <a:gd name="connsiteX3" fmla="*/ 11497211 w 11497211"/>
                      <a:gd name="connsiteY3" fmla="*/ 742782 h 5927557"/>
                      <a:gd name="connsiteX4" fmla="*/ 11497211 w 11497211"/>
                      <a:gd name="connsiteY4" fmla="*/ 5184775 h 5927557"/>
                      <a:gd name="connsiteX5" fmla="*/ 10754429 w 11497211"/>
                      <a:gd name="connsiteY5" fmla="*/ 5927557 h 5927557"/>
                      <a:gd name="connsiteX6" fmla="*/ 742782 w 11497211"/>
                      <a:gd name="connsiteY6" fmla="*/ 5927557 h 5927557"/>
                      <a:gd name="connsiteX7" fmla="*/ 0 w 11497211"/>
                      <a:gd name="connsiteY7" fmla="*/ 5184775 h 5927557"/>
                      <a:gd name="connsiteX8" fmla="*/ 0 w 11497211"/>
                      <a:gd name="connsiteY8" fmla="*/ 742782 h 59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211" h="5927557" fill="none" extrusionOk="0">
                        <a:moveTo>
                          <a:pt x="0" y="742782"/>
                        </a:moveTo>
                        <a:cubicBezTo>
                          <a:pt x="-59393" y="332033"/>
                          <a:pt x="365365" y="-24258"/>
                          <a:pt x="742782" y="0"/>
                        </a:cubicBezTo>
                        <a:cubicBezTo>
                          <a:pt x="5521929" y="152324"/>
                          <a:pt x="8381244" y="98845"/>
                          <a:pt x="10754429" y="0"/>
                        </a:cubicBezTo>
                        <a:cubicBezTo>
                          <a:pt x="11139713" y="10120"/>
                          <a:pt x="11499767" y="299416"/>
                          <a:pt x="11497211" y="742782"/>
                        </a:cubicBezTo>
                        <a:cubicBezTo>
                          <a:pt x="11491546" y="2163700"/>
                          <a:pt x="11528904" y="3915504"/>
                          <a:pt x="11497211" y="5184775"/>
                        </a:cubicBezTo>
                        <a:cubicBezTo>
                          <a:pt x="11562974" y="5575788"/>
                          <a:pt x="11166453" y="5957999"/>
                          <a:pt x="10754429" y="5927557"/>
                        </a:cubicBezTo>
                        <a:cubicBezTo>
                          <a:pt x="6838415" y="5833983"/>
                          <a:pt x="3236851" y="6069238"/>
                          <a:pt x="742782" y="5927557"/>
                        </a:cubicBezTo>
                        <a:cubicBezTo>
                          <a:pt x="374957" y="5983135"/>
                          <a:pt x="-18362" y="5560211"/>
                          <a:pt x="0" y="5184775"/>
                        </a:cubicBezTo>
                        <a:cubicBezTo>
                          <a:pt x="117359" y="4532345"/>
                          <a:pt x="19986" y="1964670"/>
                          <a:pt x="0" y="742782"/>
                        </a:cubicBezTo>
                        <a:close/>
                      </a:path>
                      <a:path w="11497211" h="5927557" stroke="0" extrusionOk="0">
                        <a:moveTo>
                          <a:pt x="0" y="742782"/>
                        </a:moveTo>
                        <a:cubicBezTo>
                          <a:pt x="957" y="361809"/>
                          <a:pt x="337568" y="8958"/>
                          <a:pt x="742782" y="0"/>
                        </a:cubicBezTo>
                        <a:cubicBezTo>
                          <a:pt x="2682537" y="-24685"/>
                          <a:pt x="6032034" y="-116485"/>
                          <a:pt x="10754429" y="0"/>
                        </a:cubicBezTo>
                        <a:cubicBezTo>
                          <a:pt x="11197306" y="-19172"/>
                          <a:pt x="11439864" y="355272"/>
                          <a:pt x="11497211" y="742782"/>
                        </a:cubicBezTo>
                        <a:cubicBezTo>
                          <a:pt x="11634624" y="2283396"/>
                          <a:pt x="11561075" y="4558739"/>
                          <a:pt x="11497211" y="5184775"/>
                        </a:cubicBezTo>
                        <a:cubicBezTo>
                          <a:pt x="11544247" y="5582804"/>
                          <a:pt x="11179271" y="5915281"/>
                          <a:pt x="10754429" y="5927557"/>
                        </a:cubicBezTo>
                        <a:cubicBezTo>
                          <a:pt x="6327118" y="5782108"/>
                          <a:pt x="2395889" y="5853247"/>
                          <a:pt x="742782" y="5927557"/>
                        </a:cubicBezTo>
                        <a:cubicBezTo>
                          <a:pt x="357313" y="5852420"/>
                          <a:pt x="51467" y="5645789"/>
                          <a:pt x="0" y="5184775"/>
                        </a:cubicBezTo>
                        <a:cubicBezTo>
                          <a:pt x="-47396" y="3590001"/>
                          <a:pt x="47347" y="2564615"/>
                          <a:pt x="0" y="74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indent="457200" algn="ct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a:extLst>
              <a:ext uri="{FF2B5EF4-FFF2-40B4-BE49-F238E27FC236}">
                <a16:creationId xmlns:a16="http://schemas.microsoft.com/office/drawing/2014/main" id="{15DD503C-DB22-41D8-95DB-10ED02A34B7B}"/>
              </a:ext>
            </a:extLst>
          </p:cNvPr>
          <p:cNvGrpSpPr/>
          <p:nvPr/>
        </p:nvGrpSpPr>
        <p:grpSpPr>
          <a:xfrm>
            <a:off x="697579" y="1011550"/>
            <a:ext cx="10773063" cy="1169675"/>
            <a:chOff x="278113" y="1435101"/>
            <a:chExt cx="10773063" cy="1169675"/>
          </a:xfrm>
        </p:grpSpPr>
        <p:sp>
          <p:nvSpPr>
            <p:cNvPr id="7" name="Rectangle: Rounded Corners 6">
              <a:extLst>
                <a:ext uri="{FF2B5EF4-FFF2-40B4-BE49-F238E27FC236}">
                  <a16:creationId xmlns:a16="http://schemas.microsoft.com/office/drawing/2014/main" id="{CC39AE15-343B-4751-A7EE-09066DB48813}"/>
                </a:ext>
              </a:extLst>
            </p:cNvPr>
            <p:cNvSpPr/>
            <p:nvPr/>
          </p:nvSpPr>
          <p:spPr>
            <a:xfrm>
              <a:off x="580659" y="1704855"/>
              <a:ext cx="10470517" cy="899921"/>
            </a:xfrm>
            <a:custGeom>
              <a:avLst/>
              <a:gdLst>
                <a:gd name="connsiteX0" fmla="*/ 0 w 10470517"/>
                <a:gd name="connsiteY0" fmla="*/ 219770 h 899921"/>
                <a:gd name="connsiteX1" fmla="*/ 219770 w 10470517"/>
                <a:gd name="connsiteY1" fmla="*/ 0 h 899921"/>
                <a:gd name="connsiteX2" fmla="*/ 10250747 w 10470517"/>
                <a:gd name="connsiteY2" fmla="*/ 0 h 899921"/>
                <a:gd name="connsiteX3" fmla="*/ 10470517 w 10470517"/>
                <a:gd name="connsiteY3" fmla="*/ 219770 h 899921"/>
                <a:gd name="connsiteX4" fmla="*/ 10470517 w 10470517"/>
                <a:gd name="connsiteY4" fmla="*/ 680151 h 899921"/>
                <a:gd name="connsiteX5" fmla="*/ 10250747 w 10470517"/>
                <a:gd name="connsiteY5" fmla="*/ 899921 h 899921"/>
                <a:gd name="connsiteX6" fmla="*/ 219770 w 10470517"/>
                <a:gd name="connsiteY6" fmla="*/ 899921 h 899921"/>
                <a:gd name="connsiteX7" fmla="*/ 0 w 10470517"/>
                <a:gd name="connsiteY7" fmla="*/ 680151 h 899921"/>
                <a:gd name="connsiteX8" fmla="*/ 0 w 10470517"/>
                <a:gd name="connsiteY8" fmla="*/ 219770 h 8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0517" h="899921" fill="none" extrusionOk="0">
                  <a:moveTo>
                    <a:pt x="0" y="219770"/>
                  </a:moveTo>
                  <a:cubicBezTo>
                    <a:pt x="-954" y="101737"/>
                    <a:pt x="88843" y="-6419"/>
                    <a:pt x="219770" y="0"/>
                  </a:cubicBezTo>
                  <a:cubicBezTo>
                    <a:pt x="1588079" y="-35273"/>
                    <a:pt x="6390684" y="-144294"/>
                    <a:pt x="10250747" y="0"/>
                  </a:cubicBezTo>
                  <a:cubicBezTo>
                    <a:pt x="10383792" y="3552"/>
                    <a:pt x="10466036" y="94616"/>
                    <a:pt x="10470517" y="219770"/>
                  </a:cubicBezTo>
                  <a:cubicBezTo>
                    <a:pt x="10467696" y="319518"/>
                    <a:pt x="10484939" y="500905"/>
                    <a:pt x="10470517" y="680151"/>
                  </a:cubicBezTo>
                  <a:cubicBezTo>
                    <a:pt x="10484077" y="791273"/>
                    <a:pt x="10375168" y="896620"/>
                    <a:pt x="10250747" y="899921"/>
                  </a:cubicBezTo>
                  <a:cubicBezTo>
                    <a:pt x="5280053" y="977446"/>
                    <a:pt x="3241752" y="856218"/>
                    <a:pt x="219770" y="899921"/>
                  </a:cubicBezTo>
                  <a:cubicBezTo>
                    <a:pt x="91090" y="897897"/>
                    <a:pt x="-8891" y="801405"/>
                    <a:pt x="0" y="680151"/>
                  </a:cubicBezTo>
                  <a:cubicBezTo>
                    <a:pt x="29235" y="506422"/>
                    <a:pt x="-38770" y="310127"/>
                    <a:pt x="0" y="219770"/>
                  </a:cubicBezTo>
                  <a:close/>
                </a:path>
                <a:path w="10470517" h="899921" stroke="0" extrusionOk="0">
                  <a:moveTo>
                    <a:pt x="0" y="219770"/>
                  </a:moveTo>
                  <a:cubicBezTo>
                    <a:pt x="-6105" y="77299"/>
                    <a:pt x="90023" y="6780"/>
                    <a:pt x="219770" y="0"/>
                  </a:cubicBezTo>
                  <a:cubicBezTo>
                    <a:pt x="1439133" y="-95379"/>
                    <a:pt x="6691521" y="58096"/>
                    <a:pt x="10250747" y="0"/>
                  </a:cubicBezTo>
                  <a:cubicBezTo>
                    <a:pt x="10368311" y="-2683"/>
                    <a:pt x="10469330" y="97541"/>
                    <a:pt x="10470517" y="219770"/>
                  </a:cubicBezTo>
                  <a:cubicBezTo>
                    <a:pt x="10486373" y="427652"/>
                    <a:pt x="10434875" y="486376"/>
                    <a:pt x="10470517" y="680151"/>
                  </a:cubicBezTo>
                  <a:cubicBezTo>
                    <a:pt x="10471701" y="800120"/>
                    <a:pt x="10356258" y="884117"/>
                    <a:pt x="10250747" y="899921"/>
                  </a:cubicBezTo>
                  <a:cubicBezTo>
                    <a:pt x="7808633" y="840015"/>
                    <a:pt x="3516826" y="982435"/>
                    <a:pt x="219770" y="899921"/>
                  </a:cubicBezTo>
                  <a:cubicBezTo>
                    <a:pt x="81863" y="904008"/>
                    <a:pt x="-2340" y="803902"/>
                    <a:pt x="0" y="680151"/>
                  </a:cubicBezTo>
                  <a:cubicBezTo>
                    <a:pt x="-11280" y="574684"/>
                    <a:pt x="-592" y="404312"/>
                    <a:pt x="0" y="21977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210C27E8-205E-41E6-89CF-C35C69ADA965}"/>
                </a:ext>
              </a:extLst>
            </p:cNvPr>
            <p:cNvGrpSpPr/>
            <p:nvPr/>
          </p:nvGrpSpPr>
          <p:grpSpPr>
            <a:xfrm>
              <a:off x="278113" y="1435101"/>
              <a:ext cx="862711" cy="984549"/>
              <a:chOff x="4111627" y="1730831"/>
              <a:chExt cx="862711" cy="984549"/>
            </a:xfrm>
          </p:grpSpPr>
          <p:pic>
            <p:nvPicPr>
              <p:cNvPr id="9" name="Picture 8">
                <a:extLst>
                  <a:ext uri="{FF2B5EF4-FFF2-40B4-BE49-F238E27FC236}">
                    <a16:creationId xmlns:a16="http://schemas.microsoft.com/office/drawing/2014/main" id="{BAE93385-DD09-4ED7-A850-469790E8750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0" name="Oval 9">
                <a:extLst>
                  <a:ext uri="{FF2B5EF4-FFF2-40B4-BE49-F238E27FC236}">
                    <a16:creationId xmlns:a16="http://schemas.microsoft.com/office/drawing/2014/main" id="{7E23573D-6FF3-4282-96B4-FC205D4C46C5}"/>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11" name="Group 10">
            <a:extLst>
              <a:ext uri="{FF2B5EF4-FFF2-40B4-BE49-F238E27FC236}">
                <a16:creationId xmlns:a16="http://schemas.microsoft.com/office/drawing/2014/main" id="{21D50CEF-D72D-4820-A1F6-9D0418C0027F}"/>
              </a:ext>
            </a:extLst>
          </p:cNvPr>
          <p:cNvGrpSpPr/>
          <p:nvPr/>
        </p:nvGrpSpPr>
        <p:grpSpPr>
          <a:xfrm>
            <a:off x="737438" y="2114743"/>
            <a:ext cx="10773063" cy="1161857"/>
            <a:chOff x="278113" y="2896649"/>
            <a:chExt cx="10773063" cy="1161857"/>
          </a:xfrm>
        </p:grpSpPr>
        <p:sp>
          <p:nvSpPr>
            <p:cNvPr id="12" name="Rectangle: Rounded Corners 11">
              <a:extLst>
                <a:ext uri="{FF2B5EF4-FFF2-40B4-BE49-F238E27FC236}">
                  <a16:creationId xmlns:a16="http://schemas.microsoft.com/office/drawing/2014/main" id="{1B2A6C7E-D930-4FD3-BDC1-633DE98FB2DD}"/>
                </a:ext>
              </a:extLst>
            </p:cNvPr>
            <p:cNvSpPr/>
            <p:nvPr/>
          </p:nvSpPr>
          <p:spPr>
            <a:xfrm>
              <a:off x="569375" y="3133337"/>
              <a:ext cx="10481801" cy="925169"/>
            </a:xfrm>
            <a:custGeom>
              <a:avLst/>
              <a:gdLst>
                <a:gd name="connsiteX0" fmla="*/ 0 w 10481801"/>
                <a:gd name="connsiteY0" fmla="*/ 225936 h 925169"/>
                <a:gd name="connsiteX1" fmla="*/ 225936 w 10481801"/>
                <a:gd name="connsiteY1" fmla="*/ 0 h 925169"/>
                <a:gd name="connsiteX2" fmla="*/ 10255865 w 10481801"/>
                <a:gd name="connsiteY2" fmla="*/ 0 h 925169"/>
                <a:gd name="connsiteX3" fmla="*/ 10481801 w 10481801"/>
                <a:gd name="connsiteY3" fmla="*/ 225936 h 925169"/>
                <a:gd name="connsiteX4" fmla="*/ 10481801 w 10481801"/>
                <a:gd name="connsiteY4" fmla="*/ 699233 h 925169"/>
                <a:gd name="connsiteX5" fmla="*/ 10255865 w 10481801"/>
                <a:gd name="connsiteY5" fmla="*/ 925169 h 925169"/>
                <a:gd name="connsiteX6" fmla="*/ 225936 w 10481801"/>
                <a:gd name="connsiteY6" fmla="*/ 925169 h 925169"/>
                <a:gd name="connsiteX7" fmla="*/ 0 w 10481801"/>
                <a:gd name="connsiteY7" fmla="*/ 699233 h 925169"/>
                <a:gd name="connsiteX8" fmla="*/ 0 w 10481801"/>
                <a:gd name="connsiteY8" fmla="*/ 225936 h 92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925169" fill="none" extrusionOk="0">
                  <a:moveTo>
                    <a:pt x="0" y="225936"/>
                  </a:moveTo>
                  <a:cubicBezTo>
                    <a:pt x="-1489" y="106373"/>
                    <a:pt x="89345" y="-7937"/>
                    <a:pt x="225936" y="0"/>
                  </a:cubicBezTo>
                  <a:cubicBezTo>
                    <a:pt x="1623064" y="-35273"/>
                    <a:pt x="6559813" y="-144294"/>
                    <a:pt x="10255865" y="0"/>
                  </a:cubicBezTo>
                  <a:cubicBezTo>
                    <a:pt x="10386086" y="1656"/>
                    <a:pt x="10470025" y="91226"/>
                    <a:pt x="10481801" y="225936"/>
                  </a:cubicBezTo>
                  <a:cubicBezTo>
                    <a:pt x="10487352" y="355080"/>
                    <a:pt x="10464924" y="623824"/>
                    <a:pt x="10481801" y="699233"/>
                  </a:cubicBezTo>
                  <a:cubicBezTo>
                    <a:pt x="10498547" y="811351"/>
                    <a:pt x="10387286" y="917970"/>
                    <a:pt x="10255865" y="925169"/>
                  </a:cubicBezTo>
                  <a:cubicBezTo>
                    <a:pt x="5250482" y="1002694"/>
                    <a:pt x="2839093" y="881466"/>
                    <a:pt x="225936" y="925169"/>
                  </a:cubicBezTo>
                  <a:cubicBezTo>
                    <a:pt x="87699" y="921441"/>
                    <a:pt x="-11505" y="823857"/>
                    <a:pt x="0" y="699233"/>
                  </a:cubicBezTo>
                  <a:cubicBezTo>
                    <a:pt x="-39844" y="468217"/>
                    <a:pt x="-22287" y="297391"/>
                    <a:pt x="0" y="225936"/>
                  </a:cubicBezTo>
                  <a:close/>
                </a:path>
                <a:path w="10481801" h="925169" stroke="0" extrusionOk="0">
                  <a:moveTo>
                    <a:pt x="0" y="225936"/>
                  </a:moveTo>
                  <a:cubicBezTo>
                    <a:pt x="-2767" y="91593"/>
                    <a:pt x="98926" y="1805"/>
                    <a:pt x="225936" y="0"/>
                  </a:cubicBezTo>
                  <a:cubicBezTo>
                    <a:pt x="1601556" y="-95379"/>
                    <a:pt x="6829630" y="58096"/>
                    <a:pt x="10255865" y="0"/>
                  </a:cubicBezTo>
                  <a:cubicBezTo>
                    <a:pt x="10373709" y="-4883"/>
                    <a:pt x="10468994" y="91950"/>
                    <a:pt x="10481801" y="225936"/>
                  </a:cubicBezTo>
                  <a:cubicBezTo>
                    <a:pt x="10490996" y="304221"/>
                    <a:pt x="10493223" y="505537"/>
                    <a:pt x="10481801" y="699233"/>
                  </a:cubicBezTo>
                  <a:cubicBezTo>
                    <a:pt x="10496350" y="806720"/>
                    <a:pt x="10364025" y="908612"/>
                    <a:pt x="10255865" y="925169"/>
                  </a:cubicBezTo>
                  <a:cubicBezTo>
                    <a:pt x="7573654" y="865263"/>
                    <a:pt x="3275141" y="1007683"/>
                    <a:pt x="225936" y="925169"/>
                  </a:cubicBezTo>
                  <a:cubicBezTo>
                    <a:pt x="93814" y="926984"/>
                    <a:pt x="-4156" y="828233"/>
                    <a:pt x="0" y="699233"/>
                  </a:cubicBezTo>
                  <a:cubicBezTo>
                    <a:pt x="-953" y="573780"/>
                    <a:pt x="6455" y="323049"/>
                    <a:pt x="0" y="225936"/>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rụng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BE43033D-F8DD-493D-ACEA-F716CA1C15C7}"/>
                </a:ext>
              </a:extLst>
            </p:cNvPr>
            <p:cNvGrpSpPr/>
            <p:nvPr/>
          </p:nvGrpSpPr>
          <p:grpSpPr>
            <a:xfrm>
              <a:off x="278113" y="2896649"/>
              <a:ext cx="862711" cy="984549"/>
              <a:chOff x="278113" y="2896649"/>
              <a:chExt cx="862711" cy="984549"/>
            </a:xfrm>
          </p:grpSpPr>
          <p:pic>
            <p:nvPicPr>
              <p:cNvPr id="14" name="Picture 13">
                <a:extLst>
                  <a:ext uri="{FF2B5EF4-FFF2-40B4-BE49-F238E27FC236}">
                    <a16:creationId xmlns:a16="http://schemas.microsoft.com/office/drawing/2014/main" id="{47B3977B-F91B-4AE2-979A-F5F953FBFE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15" name="Oval 14">
                <a:extLst>
                  <a:ext uri="{FF2B5EF4-FFF2-40B4-BE49-F238E27FC236}">
                    <a16:creationId xmlns:a16="http://schemas.microsoft.com/office/drawing/2014/main" id="{F5C92B46-BD34-42A5-9D5B-BBE3AA76FB12}"/>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29" name="Group 28">
            <a:extLst>
              <a:ext uri="{FF2B5EF4-FFF2-40B4-BE49-F238E27FC236}">
                <a16:creationId xmlns:a16="http://schemas.microsoft.com/office/drawing/2014/main" id="{46DEB7CF-B9A8-48AF-9301-CC7BA0CA033B}"/>
              </a:ext>
            </a:extLst>
          </p:cNvPr>
          <p:cNvGrpSpPr/>
          <p:nvPr/>
        </p:nvGrpSpPr>
        <p:grpSpPr>
          <a:xfrm>
            <a:off x="727913" y="3286318"/>
            <a:ext cx="10773063" cy="1051527"/>
            <a:chOff x="278113" y="2896649"/>
            <a:chExt cx="10773063" cy="1051527"/>
          </a:xfrm>
        </p:grpSpPr>
        <p:sp>
          <p:nvSpPr>
            <p:cNvPr id="30" name="Rectangle: Rounded Corners 29">
              <a:extLst>
                <a:ext uri="{FF2B5EF4-FFF2-40B4-BE49-F238E27FC236}">
                  <a16:creationId xmlns:a16="http://schemas.microsoft.com/office/drawing/2014/main" id="{66A898D8-F6A4-48CA-ACD4-854E19B53059}"/>
                </a:ext>
              </a:extLst>
            </p:cNvPr>
            <p:cNvSpPr/>
            <p:nvPr/>
          </p:nvSpPr>
          <p:spPr>
            <a:xfrm>
              <a:off x="569375" y="3133337"/>
              <a:ext cx="10481801" cy="814839"/>
            </a:xfrm>
            <a:custGeom>
              <a:avLst/>
              <a:gdLst>
                <a:gd name="connsiteX0" fmla="*/ 0 w 10481801"/>
                <a:gd name="connsiteY0" fmla="*/ 198992 h 814839"/>
                <a:gd name="connsiteX1" fmla="*/ 198992 w 10481801"/>
                <a:gd name="connsiteY1" fmla="*/ 0 h 814839"/>
                <a:gd name="connsiteX2" fmla="*/ 10282809 w 10481801"/>
                <a:gd name="connsiteY2" fmla="*/ 0 h 814839"/>
                <a:gd name="connsiteX3" fmla="*/ 10481801 w 10481801"/>
                <a:gd name="connsiteY3" fmla="*/ 198992 h 814839"/>
                <a:gd name="connsiteX4" fmla="*/ 10481801 w 10481801"/>
                <a:gd name="connsiteY4" fmla="*/ 615847 h 814839"/>
                <a:gd name="connsiteX5" fmla="*/ 10282809 w 10481801"/>
                <a:gd name="connsiteY5" fmla="*/ 814839 h 814839"/>
                <a:gd name="connsiteX6" fmla="*/ 198992 w 10481801"/>
                <a:gd name="connsiteY6" fmla="*/ 814839 h 814839"/>
                <a:gd name="connsiteX7" fmla="*/ 0 w 10481801"/>
                <a:gd name="connsiteY7" fmla="*/ 615847 h 814839"/>
                <a:gd name="connsiteX8" fmla="*/ 0 w 1048180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1801" h="814839" fill="none" extrusionOk="0">
                  <a:moveTo>
                    <a:pt x="0" y="198992"/>
                  </a:moveTo>
                  <a:cubicBezTo>
                    <a:pt x="-5419" y="108080"/>
                    <a:pt x="82170" y="-4651"/>
                    <a:pt x="198992" y="0"/>
                  </a:cubicBezTo>
                  <a:cubicBezTo>
                    <a:pt x="4147728" y="-35273"/>
                    <a:pt x="6220341" y="-144294"/>
                    <a:pt x="10282809" y="0"/>
                  </a:cubicBezTo>
                  <a:cubicBezTo>
                    <a:pt x="10413229" y="6246"/>
                    <a:pt x="10468727" y="78069"/>
                    <a:pt x="10481801" y="198992"/>
                  </a:cubicBezTo>
                  <a:cubicBezTo>
                    <a:pt x="10452504" y="346148"/>
                    <a:pt x="10508915" y="534884"/>
                    <a:pt x="10481801" y="615847"/>
                  </a:cubicBezTo>
                  <a:cubicBezTo>
                    <a:pt x="10488534" y="720655"/>
                    <a:pt x="10397700" y="809429"/>
                    <a:pt x="10282809" y="814839"/>
                  </a:cubicBezTo>
                  <a:cubicBezTo>
                    <a:pt x="7061119" y="892364"/>
                    <a:pt x="3666219" y="771136"/>
                    <a:pt x="198992" y="814839"/>
                  </a:cubicBezTo>
                  <a:cubicBezTo>
                    <a:pt x="81260" y="812669"/>
                    <a:pt x="-13594" y="725561"/>
                    <a:pt x="0" y="615847"/>
                  </a:cubicBezTo>
                  <a:cubicBezTo>
                    <a:pt x="-22587" y="544243"/>
                    <a:pt x="-31970" y="384799"/>
                    <a:pt x="0" y="198992"/>
                  </a:cubicBezTo>
                  <a:close/>
                </a:path>
                <a:path w="10481801" h="814839" stroke="0" extrusionOk="0">
                  <a:moveTo>
                    <a:pt x="0" y="198992"/>
                  </a:moveTo>
                  <a:cubicBezTo>
                    <a:pt x="-4934" y="72044"/>
                    <a:pt x="83608" y="4442"/>
                    <a:pt x="198992" y="0"/>
                  </a:cubicBezTo>
                  <a:cubicBezTo>
                    <a:pt x="1606967" y="-95379"/>
                    <a:pt x="8085242" y="58096"/>
                    <a:pt x="10282809" y="0"/>
                  </a:cubicBezTo>
                  <a:cubicBezTo>
                    <a:pt x="10376127" y="-11672"/>
                    <a:pt x="10464984" y="77006"/>
                    <a:pt x="10481801" y="198992"/>
                  </a:cubicBezTo>
                  <a:cubicBezTo>
                    <a:pt x="10487224" y="302086"/>
                    <a:pt x="10512397" y="525888"/>
                    <a:pt x="10481801" y="615847"/>
                  </a:cubicBezTo>
                  <a:cubicBezTo>
                    <a:pt x="10490965" y="714854"/>
                    <a:pt x="10383075" y="805242"/>
                    <a:pt x="10282809" y="814839"/>
                  </a:cubicBezTo>
                  <a:cubicBezTo>
                    <a:pt x="7845755" y="754933"/>
                    <a:pt x="3892125"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5779A67C-09BC-4383-90D3-0B57620DD709}"/>
                </a:ext>
              </a:extLst>
            </p:cNvPr>
            <p:cNvGrpSpPr/>
            <p:nvPr/>
          </p:nvGrpSpPr>
          <p:grpSpPr>
            <a:xfrm>
              <a:off x="278113" y="2896649"/>
              <a:ext cx="862711" cy="984549"/>
              <a:chOff x="278113" y="2896649"/>
              <a:chExt cx="862711" cy="984549"/>
            </a:xfrm>
          </p:grpSpPr>
          <p:pic>
            <p:nvPicPr>
              <p:cNvPr id="32" name="Picture 31">
                <a:extLst>
                  <a:ext uri="{FF2B5EF4-FFF2-40B4-BE49-F238E27FC236}">
                    <a16:creationId xmlns:a16="http://schemas.microsoft.com/office/drawing/2014/main" id="{E1DD1929-9D2D-4933-A753-FE0DC3BA269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3" name="Oval 32">
                <a:extLst>
                  <a:ext uri="{FF2B5EF4-FFF2-40B4-BE49-F238E27FC236}">
                    <a16:creationId xmlns:a16="http://schemas.microsoft.com/office/drawing/2014/main" id="{52D238AE-4E52-41BE-9003-67F481EDBA95}"/>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grpSp>
        <p:nvGrpSpPr>
          <p:cNvPr id="34" name="Group 33">
            <a:extLst>
              <a:ext uri="{FF2B5EF4-FFF2-40B4-BE49-F238E27FC236}">
                <a16:creationId xmlns:a16="http://schemas.microsoft.com/office/drawing/2014/main" id="{1199F989-5DD6-4A8A-8B89-3793C1A62F27}"/>
              </a:ext>
            </a:extLst>
          </p:cNvPr>
          <p:cNvGrpSpPr/>
          <p:nvPr/>
        </p:nvGrpSpPr>
        <p:grpSpPr>
          <a:xfrm>
            <a:off x="718388" y="4391218"/>
            <a:ext cx="10773063" cy="1114232"/>
            <a:chOff x="278113" y="2896649"/>
            <a:chExt cx="10773063" cy="1114232"/>
          </a:xfrm>
        </p:grpSpPr>
        <p:sp>
          <p:nvSpPr>
            <p:cNvPr id="35" name="Rectangle: Rounded Corners 34">
              <a:extLst>
                <a:ext uri="{FF2B5EF4-FFF2-40B4-BE49-F238E27FC236}">
                  <a16:creationId xmlns:a16="http://schemas.microsoft.com/office/drawing/2014/main" id="{DF811C5E-64C5-4F8C-AFC3-D8BC8F75EE7A}"/>
                </a:ext>
              </a:extLst>
            </p:cNvPr>
            <p:cNvSpPr/>
            <p:nvPr/>
          </p:nvSpPr>
          <p:spPr>
            <a:xfrm>
              <a:off x="731300" y="3133337"/>
              <a:ext cx="10319876" cy="877544"/>
            </a:xfrm>
            <a:custGeom>
              <a:avLst/>
              <a:gdLst>
                <a:gd name="connsiteX0" fmla="*/ 0 w 10319876"/>
                <a:gd name="connsiteY0" fmla="*/ 214305 h 877544"/>
                <a:gd name="connsiteX1" fmla="*/ 214305 w 10319876"/>
                <a:gd name="connsiteY1" fmla="*/ 0 h 877544"/>
                <a:gd name="connsiteX2" fmla="*/ 10105571 w 10319876"/>
                <a:gd name="connsiteY2" fmla="*/ 0 h 877544"/>
                <a:gd name="connsiteX3" fmla="*/ 10319876 w 10319876"/>
                <a:gd name="connsiteY3" fmla="*/ 214305 h 877544"/>
                <a:gd name="connsiteX4" fmla="*/ 10319876 w 10319876"/>
                <a:gd name="connsiteY4" fmla="*/ 663239 h 877544"/>
                <a:gd name="connsiteX5" fmla="*/ 10105571 w 10319876"/>
                <a:gd name="connsiteY5" fmla="*/ 877544 h 877544"/>
                <a:gd name="connsiteX6" fmla="*/ 214305 w 10319876"/>
                <a:gd name="connsiteY6" fmla="*/ 877544 h 877544"/>
                <a:gd name="connsiteX7" fmla="*/ 0 w 10319876"/>
                <a:gd name="connsiteY7" fmla="*/ 663239 h 877544"/>
                <a:gd name="connsiteX8" fmla="*/ 0 w 10319876"/>
                <a:gd name="connsiteY8" fmla="*/ 214305 h 87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876" h="877544" fill="none" extrusionOk="0">
                  <a:moveTo>
                    <a:pt x="0" y="214305"/>
                  </a:moveTo>
                  <a:cubicBezTo>
                    <a:pt x="-5890" y="116588"/>
                    <a:pt x="78151" y="-11960"/>
                    <a:pt x="214305" y="0"/>
                  </a:cubicBezTo>
                  <a:cubicBezTo>
                    <a:pt x="1468159" y="-35273"/>
                    <a:pt x="8327742" y="-144294"/>
                    <a:pt x="10105571" y="0"/>
                  </a:cubicBezTo>
                  <a:cubicBezTo>
                    <a:pt x="10234460" y="3206"/>
                    <a:pt x="10318484" y="94775"/>
                    <a:pt x="10319876" y="214305"/>
                  </a:cubicBezTo>
                  <a:cubicBezTo>
                    <a:pt x="10349319" y="424456"/>
                    <a:pt x="10297906" y="520033"/>
                    <a:pt x="10319876" y="663239"/>
                  </a:cubicBezTo>
                  <a:cubicBezTo>
                    <a:pt x="10324649" y="777987"/>
                    <a:pt x="10226359" y="874908"/>
                    <a:pt x="10105571" y="877544"/>
                  </a:cubicBezTo>
                  <a:cubicBezTo>
                    <a:pt x="8423457" y="955069"/>
                    <a:pt x="4126129" y="833841"/>
                    <a:pt x="214305" y="877544"/>
                  </a:cubicBezTo>
                  <a:cubicBezTo>
                    <a:pt x="84419" y="874350"/>
                    <a:pt x="-13124" y="781417"/>
                    <a:pt x="0" y="663239"/>
                  </a:cubicBezTo>
                  <a:cubicBezTo>
                    <a:pt x="799" y="525892"/>
                    <a:pt x="-22224" y="329803"/>
                    <a:pt x="0" y="214305"/>
                  </a:cubicBezTo>
                  <a:close/>
                </a:path>
                <a:path w="10319876" h="877544" stroke="0" extrusionOk="0">
                  <a:moveTo>
                    <a:pt x="0" y="214305"/>
                  </a:moveTo>
                  <a:cubicBezTo>
                    <a:pt x="-3296" y="84558"/>
                    <a:pt x="93743" y="1786"/>
                    <a:pt x="214305" y="0"/>
                  </a:cubicBezTo>
                  <a:cubicBezTo>
                    <a:pt x="2482041" y="-95379"/>
                    <a:pt x="8449641" y="58096"/>
                    <a:pt x="10105571" y="0"/>
                  </a:cubicBezTo>
                  <a:cubicBezTo>
                    <a:pt x="10213538" y="-7314"/>
                    <a:pt x="10307404" y="86984"/>
                    <a:pt x="10319876" y="214305"/>
                  </a:cubicBezTo>
                  <a:cubicBezTo>
                    <a:pt x="10357674" y="376849"/>
                    <a:pt x="10329656" y="456181"/>
                    <a:pt x="10319876" y="663239"/>
                  </a:cubicBezTo>
                  <a:cubicBezTo>
                    <a:pt x="10325492" y="774920"/>
                    <a:pt x="10218733" y="872369"/>
                    <a:pt x="10105571" y="877544"/>
                  </a:cubicBezTo>
                  <a:cubicBezTo>
                    <a:pt x="7307726" y="817638"/>
                    <a:pt x="2121769" y="960058"/>
                    <a:pt x="214305" y="877544"/>
                  </a:cubicBezTo>
                  <a:cubicBezTo>
                    <a:pt x="83570" y="880604"/>
                    <a:pt x="-2409" y="784041"/>
                    <a:pt x="0" y="663239"/>
                  </a:cubicBezTo>
                  <a:cubicBezTo>
                    <a:pt x="23120" y="535381"/>
                    <a:pt x="-26965" y="293441"/>
                    <a:pt x="0" y="21430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Kết hợp ý ở cột A với ý cột B sao cho phù hợp với nội dung bài đọc</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1367349C-3CFB-4333-B777-96C60A743305}"/>
                </a:ext>
              </a:extLst>
            </p:cNvPr>
            <p:cNvGrpSpPr/>
            <p:nvPr/>
          </p:nvGrpSpPr>
          <p:grpSpPr>
            <a:xfrm>
              <a:off x="278113" y="2896649"/>
              <a:ext cx="862711" cy="984549"/>
              <a:chOff x="278113" y="2896649"/>
              <a:chExt cx="862711" cy="984549"/>
            </a:xfrm>
          </p:grpSpPr>
          <p:pic>
            <p:nvPicPr>
              <p:cNvPr id="37" name="Picture 36">
                <a:extLst>
                  <a:ext uri="{FF2B5EF4-FFF2-40B4-BE49-F238E27FC236}">
                    <a16:creationId xmlns:a16="http://schemas.microsoft.com/office/drawing/2014/main" id="{A7361BC9-831D-4EA5-B336-5556297028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38" name="Oval 37">
                <a:extLst>
                  <a:ext uri="{FF2B5EF4-FFF2-40B4-BE49-F238E27FC236}">
                    <a16:creationId xmlns:a16="http://schemas.microsoft.com/office/drawing/2014/main" id="{6A5CD190-7E7D-4D21-8262-276B9105DFAC}"/>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39" name="Picture 38">
            <a:extLst>
              <a:ext uri="{FF2B5EF4-FFF2-40B4-BE49-F238E27FC236}">
                <a16:creationId xmlns:a16="http://schemas.microsoft.com/office/drawing/2014/main" id="{1FDC3E50-4558-4579-A5E8-D893680DA7CA}"/>
              </a:ext>
            </a:extLst>
          </p:cNvPr>
          <p:cNvPicPr>
            <a:picLocks noChangeAspect="1"/>
          </p:cNvPicPr>
          <p:nvPr/>
        </p:nvPicPr>
        <p:blipFill>
          <a:blip r:embed="rId3"/>
          <a:stretch>
            <a:fillRect/>
          </a:stretch>
        </p:blipFill>
        <p:spPr>
          <a:xfrm>
            <a:off x="3448050" y="0"/>
            <a:ext cx="5723708" cy="1094648"/>
          </a:xfrm>
          <a:prstGeom prst="rect">
            <a:avLst/>
          </a:prstGeom>
        </p:spPr>
      </p:pic>
      <p:grpSp>
        <p:nvGrpSpPr>
          <p:cNvPr id="40" name="Group 39">
            <a:extLst>
              <a:ext uri="{FF2B5EF4-FFF2-40B4-BE49-F238E27FC236}">
                <a16:creationId xmlns:a16="http://schemas.microsoft.com/office/drawing/2014/main" id="{A1B9ED4D-684D-4B87-B381-616726946653}"/>
              </a:ext>
            </a:extLst>
          </p:cNvPr>
          <p:cNvGrpSpPr/>
          <p:nvPr/>
        </p:nvGrpSpPr>
        <p:grpSpPr>
          <a:xfrm>
            <a:off x="699338" y="5448493"/>
            <a:ext cx="10773063" cy="1051527"/>
            <a:chOff x="278113" y="2896649"/>
            <a:chExt cx="10773063" cy="1051527"/>
          </a:xfrm>
        </p:grpSpPr>
        <p:sp>
          <p:nvSpPr>
            <p:cNvPr id="41" name="Rectangle: Rounded Corners 40">
              <a:extLst>
                <a:ext uri="{FF2B5EF4-FFF2-40B4-BE49-F238E27FC236}">
                  <a16:creationId xmlns:a16="http://schemas.microsoft.com/office/drawing/2014/main" id="{886B36A5-76CD-474C-B435-9B69A232C5C4}"/>
                </a:ext>
              </a:extLst>
            </p:cNvPr>
            <p:cNvSpPr/>
            <p:nvPr/>
          </p:nvSpPr>
          <p:spPr>
            <a:xfrm>
              <a:off x="664625" y="3133337"/>
              <a:ext cx="10386551" cy="814839"/>
            </a:xfrm>
            <a:custGeom>
              <a:avLst/>
              <a:gdLst>
                <a:gd name="connsiteX0" fmla="*/ 0 w 10386551"/>
                <a:gd name="connsiteY0" fmla="*/ 198992 h 814839"/>
                <a:gd name="connsiteX1" fmla="*/ 198992 w 10386551"/>
                <a:gd name="connsiteY1" fmla="*/ 0 h 814839"/>
                <a:gd name="connsiteX2" fmla="*/ 10187559 w 10386551"/>
                <a:gd name="connsiteY2" fmla="*/ 0 h 814839"/>
                <a:gd name="connsiteX3" fmla="*/ 10386551 w 10386551"/>
                <a:gd name="connsiteY3" fmla="*/ 198992 h 814839"/>
                <a:gd name="connsiteX4" fmla="*/ 10386551 w 10386551"/>
                <a:gd name="connsiteY4" fmla="*/ 615847 h 814839"/>
                <a:gd name="connsiteX5" fmla="*/ 10187559 w 10386551"/>
                <a:gd name="connsiteY5" fmla="*/ 814839 h 814839"/>
                <a:gd name="connsiteX6" fmla="*/ 198992 w 10386551"/>
                <a:gd name="connsiteY6" fmla="*/ 814839 h 814839"/>
                <a:gd name="connsiteX7" fmla="*/ 0 w 10386551"/>
                <a:gd name="connsiteY7" fmla="*/ 615847 h 814839"/>
                <a:gd name="connsiteX8" fmla="*/ 0 w 10386551"/>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6551" h="814839" fill="none" extrusionOk="0">
                  <a:moveTo>
                    <a:pt x="0" y="198992"/>
                  </a:moveTo>
                  <a:cubicBezTo>
                    <a:pt x="-5419" y="108080"/>
                    <a:pt x="82170" y="-4651"/>
                    <a:pt x="198992" y="0"/>
                  </a:cubicBezTo>
                  <a:cubicBezTo>
                    <a:pt x="2733576" y="-35273"/>
                    <a:pt x="8969233" y="-144294"/>
                    <a:pt x="10187559" y="0"/>
                  </a:cubicBezTo>
                  <a:cubicBezTo>
                    <a:pt x="10317979" y="6246"/>
                    <a:pt x="10373477" y="78069"/>
                    <a:pt x="10386551" y="198992"/>
                  </a:cubicBezTo>
                  <a:cubicBezTo>
                    <a:pt x="10357254" y="346148"/>
                    <a:pt x="10413665" y="534884"/>
                    <a:pt x="10386551" y="615847"/>
                  </a:cubicBezTo>
                  <a:cubicBezTo>
                    <a:pt x="10393284" y="720655"/>
                    <a:pt x="10302450" y="809429"/>
                    <a:pt x="10187559" y="814839"/>
                  </a:cubicBezTo>
                  <a:cubicBezTo>
                    <a:pt x="7808521" y="892364"/>
                    <a:pt x="2658544" y="771136"/>
                    <a:pt x="198992" y="814839"/>
                  </a:cubicBezTo>
                  <a:cubicBezTo>
                    <a:pt x="81260" y="812669"/>
                    <a:pt x="-13594" y="725561"/>
                    <a:pt x="0" y="615847"/>
                  </a:cubicBezTo>
                  <a:cubicBezTo>
                    <a:pt x="-22587" y="544243"/>
                    <a:pt x="-31970" y="384799"/>
                    <a:pt x="0" y="198992"/>
                  </a:cubicBezTo>
                  <a:close/>
                </a:path>
                <a:path w="10386551" h="814839" stroke="0" extrusionOk="0">
                  <a:moveTo>
                    <a:pt x="0" y="198992"/>
                  </a:moveTo>
                  <a:cubicBezTo>
                    <a:pt x="-4934" y="72044"/>
                    <a:pt x="83608" y="4442"/>
                    <a:pt x="198992" y="0"/>
                  </a:cubicBezTo>
                  <a:cubicBezTo>
                    <a:pt x="3746259" y="-95379"/>
                    <a:pt x="8014734" y="58096"/>
                    <a:pt x="10187559" y="0"/>
                  </a:cubicBezTo>
                  <a:cubicBezTo>
                    <a:pt x="10280877" y="-11672"/>
                    <a:pt x="10369734" y="77006"/>
                    <a:pt x="10386551" y="198992"/>
                  </a:cubicBezTo>
                  <a:cubicBezTo>
                    <a:pt x="10391974" y="302086"/>
                    <a:pt x="10417147" y="525888"/>
                    <a:pt x="10386551" y="615847"/>
                  </a:cubicBezTo>
                  <a:cubicBezTo>
                    <a:pt x="10395715" y="714854"/>
                    <a:pt x="10287825" y="805242"/>
                    <a:pt x="10187559" y="814839"/>
                  </a:cubicBezTo>
                  <a:cubicBezTo>
                    <a:pt x="6020169" y="754933"/>
                    <a:pt x="145693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Câu chuyện trên muốn nói với em điều gì?</a:t>
              </a:r>
              <a:endParaRPr lang="en-US" sz="32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2" name="Group 41">
              <a:extLst>
                <a:ext uri="{FF2B5EF4-FFF2-40B4-BE49-F238E27FC236}">
                  <a16:creationId xmlns:a16="http://schemas.microsoft.com/office/drawing/2014/main" id="{FA22194D-769C-46B5-A2B7-5AF2828A31BB}"/>
                </a:ext>
              </a:extLst>
            </p:cNvPr>
            <p:cNvGrpSpPr/>
            <p:nvPr/>
          </p:nvGrpSpPr>
          <p:grpSpPr>
            <a:xfrm>
              <a:off x="278113" y="2896649"/>
              <a:ext cx="862711" cy="984549"/>
              <a:chOff x="278113" y="2896649"/>
              <a:chExt cx="862711" cy="984549"/>
            </a:xfrm>
          </p:grpSpPr>
          <p:pic>
            <p:nvPicPr>
              <p:cNvPr id="43" name="Picture 42">
                <a:extLst>
                  <a:ext uri="{FF2B5EF4-FFF2-40B4-BE49-F238E27FC236}">
                    <a16:creationId xmlns:a16="http://schemas.microsoft.com/office/drawing/2014/main" id="{75D21D9D-0471-4B66-B8F3-26CDD7F3B73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78113" y="2976801"/>
                <a:ext cx="555069" cy="904397"/>
              </a:xfrm>
              <a:prstGeom prst="rect">
                <a:avLst/>
              </a:prstGeom>
            </p:spPr>
          </p:pic>
          <p:sp>
            <p:nvSpPr>
              <p:cNvPr id="44" name="Oval 43">
                <a:extLst>
                  <a:ext uri="{FF2B5EF4-FFF2-40B4-BE49-F238E27FC236}">
                    <a16:creationId xmlns:a16="http://schemas.microsoft.com/office/drawing/2014/main" id="{B07314C5-96BC-4481-BCD5-6E44614C686B}"/>
                  </a:ext>
                </a:extLst>
              </p:cNvPr>
              <p:cNvSpPr/>
              <p:nvPr/>
            </p:nvSpPr>
            <p:spPr>
              <a:xfrm>
                <a:off x="726458" y="289664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Tree>
    <p:extLst>
      <p:ext uri="{BB962C8B-B14F-4D97-AF65-F5344CB8AC3E}">
        <p14:creationId xmlns:p14="http://schemas.microsoft.com/office/powerpoint/2010/main" val="541312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66000">
                                          <p:cBhvr additive="base">
                                            <p:cTn id="16"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66000">
                                          <p:cBhvr additive="base">
                                            <p:cTn id="21" dur="1000" fill="hold"/>
                                            <p:tgtEl>
                                              <p:spTgt spid="29"/>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66000">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14:bounceEnd="66000">
                                          <p:cBhvr additive="base">
                                            <p:cTn id="26"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14:presetBounceEnd="66000">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14:bounceEnd="66000">
                                          <p:cBhvr additive="base">
                                            <p:cTn id="31"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1000" fill="hold"/>
                                            <p:tgtEl>
                                              <p:spTgt spid="40"/>
                                            </p:tgtEl>
                                            <p:attrNameLst>
                                              <p:attrName>ppt_x</p:attrName>
                                            </p:attrNameLst>
                                          </p:cBhvr>
                                          <p:tavLst>
                                            <p:tav tm="0">
                                              <p:val>
                                                <p:strVal val="#ppt_x"/>
                                              </p:val>
                                            </p:tav>
                                            <p:tav tm="100000">
                                              <p:val>
                                                <p:strVal val="#ppt_x"/>
                                              </p:val>
                                            </p:tav>
                                          </p:tavLst>
                                        </p:anim>
                                        <p:anim calcmode="lin" valueType="num">
                                          <p:cBhvr additive="base">
                                            <p:cTn id="32"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thưởng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thức</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cầu</a:t>
              </a:r>
              <a:r>
                <a:rPr lang="en-US"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khẩn</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rít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lúc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lỉu</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1638</Words>
  <Application>Microsoft Office PowerPoint</Application>
  <PresentationFormat>Widescreen</PresentationFormat>
  <Paragraphs>128</Paragraphs>
  <Slides>31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微软雅黑</vt:lpstr>
      <vt:lpstr>宋体</vt:lpstr>
      <vt:lpstr>Arial</vt:lpstr>
      <vt:lpstr>Arial-Rounded</vt:lpstr>
      <vt:lpstr>Calibri</vt:lpstr>
      <vt:lpstr>Calibri Light</vt:lpstr>
      <vt:lpstr>Tahoma</vt:lpstr>
      <vt:lpstr>Times New Roman</vt:lpstr>
      <vt:lpstr>UTM Cookies</vt:lpstr>
      <vt:lpstr>UTM Duepuntozero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63</cp:revision>
  <dcterms:created xsi:type="dcterms:W3CDTF">2022-11-13T02:17:39Z</dcterms:created>
  <dcterms:modified xsi:type="dcterms:W3CDTF">2023-02-18T00:50:36Z</dcterms:modified>
</cp:coreProperties>
</file>