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3" d="100"/>
          <a:sy n="23" d="100"/>
        </p:scale>
        <p:origin x="253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92168-BA00-4802-A93F-B891B4B2CA8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8867-63C3-4E3E-A3C0-1D855652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2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01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12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4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5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3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4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5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8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09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0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94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27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74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0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2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lấy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xuống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đọc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nhưng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xếp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kệ</a:t>
            </a:r>
            <a:r>
              <a:rPr lang="en-US" altLang="zh-CN" baseline="0" dirty="0" smtClean="0"/>
              <a:t>.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hãy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giúp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Mít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xếp</a:t>
            </a:r>
            <a:r>
              <a:rPr lang="en-US" altLang="zh-CN" baseline="0" dirty="0" smtClean="0"/>
              <a:t> 3 </a:t>
            </a:r>
            <a:r>
              <a:rPr lang="en-US" altLang="zh-CN" baseline="0" dirty="0" err="1" smtClean="0"/>
              <a:t>quyển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bằng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đúng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nhé</a:t>
            </a:r>
            <a:r>
              <a:rPr lang="en-US" altLang="zh-CN" baseline="0" dirty="0" smtClean="0"/>
              <a:t>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3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2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2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09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6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B251-9158-41BD-BFAA-C98E3CBB76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673C-740A-4536-9274-E16B1D45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xmlns="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1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>
            <a:off x="10384198" y="2880360"/>
            <a:ext cx="332643" cy="11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>
            <a:off x="10716841" y="2697480"/>
            <a:ext cx="454079" cy="1354543"/>
          </a:xfrm>
          <a:prstGeom prst="rect">
            <a:avLst/>
          </a:prstGeom>
        </p:spPr>
      </p:pic>
      <p:pic>
        <p:nvPicPr>
          <p:cNvPr id="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8565" y="126375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39088 -0.2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018" y="2465984"/>
            <a:ext cx="7176998" cy="192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85" y="874306"/>
            <a:ext cx="9693480" cy="204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07" y="-18836"/>
            <a:ext cx="382862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17" y="2249355"/>
            <a:ext cx="7683557" cy="17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635613"/>
            <a:ext cx="10687015" cy="1736646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đậm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9" y="2372259"/>
            <a:ext cx="10687016" cy="3371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Hằng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lâu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đứng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đợi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rơi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xuống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trèo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7639" y="1295400"/>
            <a:ext cx="5333999" cy="5562600"/>
            <a:chOff x="-167639" y="1295400"/>
            <a:chExt cx="5333999" cy="5562600"/>
          </a:xfrm>
        </p:grpSpPr>
        <p:pic>
          <p:nvPicPr>
            <p:cNvPr id="2" name="图片 14">
              <a:extLst>
                <a:ext uri="{FF2B5EF4-FFF2-40B4-BE49-F238E27FC236}">
                  <a16:creationId xmlns:a16="http://schemas.microsoft.com/office/drawing/2014/main" xmlns="" id="{AA6FE4F7-522E-496B-90BF-88066A32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16161"/>
            <a:stretch/>
          </p:blipFill>
          <p:spPr>
            <a:xfrm>
              <a:off x="-167639" y="3792781"/>
              <a:ext cx="5191760" cy="3065219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1173480" y="1295400"/>
              <a:ext cx="3992880" cy="2011680"/>
            </a:xfrm>
            <a:prstGeom prst="cloudCallout">
              <a:avLst>
                <a:gd name="adj1" fmla="val -27904"/>
                <a:gd name="adj2" fmla="val 8143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730240" y="1630680"/>
            <a:ext cx="4724400" cy="1341120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0240" y="3984270"/>
            <a:ext cx="4724400" cy="1341120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3B73EC-0AF2-4DC9-9FD5-31912678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8"/>
          <a:stretch/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6BEA15B-986A-413B-A742-B07DA186D017}"/>
              </a:ext>
            </a:extLst>
          </p:cNvPr>
          <p:cNvGrpSpPr/>
          <p:nvPr/>
        </p:nvGrpSpPr>
        <p:grpSpPr>
          <a:xfrm>
            <a:off x="576101" y="1257957"/>
            <a:ext cx="5281365" cy="1696656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D3AE2A9-3D2E-4F9D-AFD5-63B98BA89820}"/>
                </a:ext>
              </a:extLst>
            </p:cNvPr>
            <p:cNvSpPr txBox="1"/>
            <p:nvPr/>
          </p:nvSpPr>
          <p:spPr>
            <a:xfrm>
              <a:off x="1468242" y="1421778"/>
              <a:ext cx="378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chăm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F95C628-FAE2-4F24-83E4-645239543AEC}"/>
              </a:ext>
            </a:extLst>
          </p:cNvPr>
          <p:cNvGrpSpPr/>
          <p:nvPr/>
        </p:nvGrpSpPr>
        <p:grpSpPr>
          <a:xfrm>
            <a:off x="6255933" y="1280643"/>
            <a:ext cx="5414491" cy="1696656"/>
            <a:chOff x="6777509" y="1369885"/>
            <a:chExt cx="5414491" cy="169665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6777509" y="1369885"/>
              <a:ext cx="5414491" cy="169665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C6D173A-F9FB-4457-B999-E235BF3CCA96}"/>
                </a:ext>
              </a:extLst>
            </p:cNvPr>
            <p:cNvSpPr txBox="1"/>
            <p:nvPr/>
          </p:nvSpPr>
          <p:spPr>
            <a:xfrm>
              <a:off x="7574442" y="1776170"/>
              <a:ext cx="3889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siêng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năng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C2728A2E-CFA4-445B-8095-7A06B772F462}"/>
              </a:ext>
            </a:extLst>
          </p:cNvPr>
          <p:cNvGrpSpPr/>
          <p:nvPr/>
        </p:nvGrpSpPr>
        <p:grpSpPr>
          <a:xfrm>
            <a:off x="1782886" y="2742388"/>
            <a:ext cx="5161588" cy="1696656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484B547-3292-4DD5-B0E0-C13733D3035D}"/>
                </a:ext>
              </a:extLst>
            </p:cNvPr>
            <p:cNvSpPr txBox="1"/>
            <p:nvPr/>
          </p:nvSpPr>
          <p:spPr>
            <a:xfrm>
              <a:off x="2702113" y="3234113"/>
              <a:ext cx="3438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cù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FADC430-F707-48A9-8D41-EBBB27A89DE6}"/>
              </a:ext>
            </a:extLst>
          </p:cNvPr>
          <p:cNvGrpSpPr/>
          <p:nvPr/>
        </p:nvGrpSpPr>
        <p:grpSpPr>
          <a:xfrm>
            <a:off x="6337019" y="3042056"/>
            <a:ext cx="4242361" cy="1696656"/>
            <a:chOff x="6337019" y="3042056"/>
            <a:chExt cx="4242361" cy="169665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242361" cy="169665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E8A71FC-B7A7-4D3B-B02B-2677E1E208B5}"/>
                </a:ext>
              </a:extLst>
            </p:cNvPr>
            <p:cNvSpPr txBox="1"/>
            <p:nvPr/>
          </p:nvSpPr>
          <p:spPr>
            <a:xfrm>
              <a:off x="6952424" y="3536441"/>
              <a:ext cx="294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chịu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733800" y="173130"/>
            <a:ext cx="4724400" cy="1341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3B73EC-0AF2-4DC9-9FD5-31912678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8"/>
          <a:stretch/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6BEA15B-986A-413B-A742-B07DA186D017}"/>
              </a:ext>
            </a:extLst>
          </p:cNvPr>
          <p:cNvGrpSpPr/>
          <p:nvPr/>
        </p:nvGrpSpPr>
        <p:grpSpPr>
          <a:xfrm>
            <a:off x="576101" y="1257957"/>
            <a:ext cx="5281365" cy="1696656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D3AE2A9-3D2E-4F9D-AFD5-63B98BA89820}"/>
                </a:ext>
              </a:extLst>
            </p:cNvPr>
            <p:cNvSpPr txBox="1"/>
            <p:nvPr/>
          </p:nvSpPr>
          <p:spPr>
            <a:xfrm>
              <a:off x="1468242" y="1421778"/>
              <a:ext cx="378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kiên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trì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F95C628-FAE2-4F24-83E4-645239543AEC}"/>
              </a:ext>
            </a:extLst>
          </p:cNvPr>
          <p:cNvGrpSpPr/>
          <p:nvPr/>
        </p:nvGrpSpPr>
        <p:grpSpPr>
          <a:xfrm>
            <a:off x="6255933" y="1280643"/>
            <a:ext cx="5414491" cy="1696656"/>
            <a:chOff x="6777509" y="1369885"/>
            <a:chExt cx="5414491" cy="169665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6777509" y="1369885"/>
              <a:ext cx="5414491" cy="169665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C6D173A-F9FB-4457-B999-E235BF3CCA96}"/>
                </a:ext>
              </a:extLst>
            </p:cNvPr>
            <p:cNvSpPr txBox="1"/>
            <p:nvPr/>
          </p:nvSpPr>
          <p:spPr>
            <a:xfrm>
              <a:off x="7574442" y="1776170"/>
              <a:ext cx="3889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nhẫn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nại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C2728A2E-CFA4-445B-8095-7A06B772F462}"/>
              </a:ext>
            </a:extLst>
          </p:cNvPr>
          <p:cNvGrpSpPr/>
          <p:nvPr/>
        </p:nvGrpSpPr>
        <p:grpSpPr>
          <a:xfrm>
            <a:off x="1782886" y="2742388"/>
            <a:ext cx="5161588" cy="1696656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484B547-3292-4DD5-B0E0-C13733D3035D}"/>
                </a:ext>
              </a:extLst>
            </p:cNvPr>
            <p:cNvSpPr txBox="1"/>
            <p:nvPr/>
          </p:nvSpPr>
          <p:spPr>
            <a:xfrm>
              <a:off x="2702113" y="3234113"/>
              <a:ext cx="3438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bền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bỉ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FADC430-F707-48A9-8D41-EBBB27A89DE6}"/>
              </a:ext>
            </a:extLst>
          </p:cNvPr>
          <p:cNvGrpSpPr/>
          <p:nvPr/>
        </p:nvGrpSpPr>
        <p:grpSpPr>
          <a:xfrm>
            <a:off x="6337019" y="3042056"/>
            <a:ext cx="4242361" cy="1696656"/>
            <a:chOff x="6337019" y="3042056"/>
            <a:chExt cx="4242361" cy="169665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242361" cy="169665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E8A71FC-B7A7-4D3B-B02B-2677E1E208B5}"/>
                </a:ext>
              </a:extLst>
            </p:cNvPr>
            <p:cNvSpPr txBox="1"/>
            <p:nvPr/>
          </p:nvSpPr>
          <p:spPr>
            <a:xfrm>
              <a:off x="6952424" y="3536441"/>
              <a:ext cx="294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bền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lòng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733800" y="173130"/>
            <a:ext cx="4724400" cy="1341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49"/>
          <a:stretch/>
        </p:blipFill>
        <p:spPr>
          <a:xfrm>
            <a:off x="6477000" y="1529107"/>
            <a:ext cx="5242560" cy="375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975" y="598810"/>
            <a:ext cx="11591908" cy="255389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75" y="3152701"/>
            <a:ext cx="6016025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M: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49"/>
          <a:stretch/>
        </p:blipFill>
        <p:spPr>
          <a:xfrm>
            <a:off x="6027420" y="1552010"/>
            <a:ext cx="5242560" cy="37539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63829" y="822960"/>
            <a:ext cx="5333999" cy="5562600"/>
            <a:chOff x="-167639" y="1295400"/>
            <a:chExt cx="5333999" cy="5562600"/>
          </a:xfrm>
        </p:grpSpPr>
        <p:pic>
          <p:nvPicPr>
            <p:cNvPr id="2" name="图片 14">
              <a:extLst>
                <a:ext uri="{FF2B5EF4-FFF2-40B4-BE49-F238E27FC236}">
                  <a16:creationId xmlns:a16="http://schemas.microsoft.com/office/drawing/2014/main" xmlns="" id="{AA6FE4F7-522E-496B-90BF-88066A32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16161"/>
            <a:stretch/>
          </p:blipFill>
          <p:spPr>
            <a:xfrm>
              <a:off x="-167639" y="3792781"/>
              <a:ext cx="5191760" cy="3065219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1173480" y="1295400"/>
              <a:ext cx="3992880" cy="2011680"/>
            </a:xfrm>
            <a:prstGeom prst="cloudCallout">
              <a:avLst>
                <a:gd name="adj1" fmla="val -27904"/>
                <a:gd name="adj2" fmla="val 8143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303520" y="182879"/>
            <a:ext cx="6385560" cy="1569721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55920" y="5105400"/>
            <a:ext cx="6385560" cy="156209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0120" y="-137160"/>
            <a:ext cx="6659880" cy="4526280"/>
            <a:chOff x="365760" y="457200"/>
            <a:chExt cx="6659880" cy="4526280"/>
          </a:xfrm>
        </p:grpSpPr>
        <p:pic>
          <p:nvPicPr>
            <p:cNvPr id="2" name="图片 11">
              <a:extLst>
                <a:ext uri="{FF2B5EF4-FFF2-40B4-BE49-F238E27FC236}">
                  <a16:creationId xmlns:a16="http://schemas.microsoft.com/office/drawing/2014/main" xmlns="" id="{2D8D034E-13EC-41F6-9783-20D3AB65E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0395" r="9374" b="13596"/>
            <a:stretch/>
          </p:blipFill>
          <p:spPr>
            <a:xfrm flipH="1">
              <a:off x="365760" y="457200"/>
              <a:ext cx="6659880" cy="45262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95400" y="1402080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sự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màu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xanh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53D2C2FC-EDE7-415F-B35F-6E83EEE64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26632" b="8868"/>
          <a:stretch/>
        </p:blipFill>
        <p:spPr>
          <a:xfrm flipH="1">
            <a:off x="0" y="2009176"/>
            <a:ext cx="2301240" cy="4985984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807720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trời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1827311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Rặng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phi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lao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6781800" y="2846902"/>
            <a:ext cx="48190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đám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mây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3866493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Tàu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dừa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4886084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Nước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biển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4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0120" y="-137160"/>
            <a:ext cx="6659880" cy="4526280"/>
            <a:chOff x="365760" y="457200"/>
            <a:chExt cx="6659880" cy="4526280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xmlns="" id="{2D8D034E-13EC-41F6-9783-20D3AB65E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0395" r="9374" b="13596"/>
            <a:stretch/>
          </p:blipFill>
          <p:spPr>
            <a:xfrm flipH="1">
              <a:off x="365760" y="457200"/>
              <a:ext cx="6659880" cy="45262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9680" y="1402080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màu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xanh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phù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hợp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53D2C2FC-EDE7-415F-B35F-6E83EEE64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26632" b="8868"/>
          <a:stretch/>
        </p:blipFill>
        <p:spPr>
          <a:xfrm flipH="1">
            <a:off x="0" y="2009176"/>
            <a:ext cx="2301240" cy="4985984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397104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biếc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1416695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trong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2448548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thẳm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3469719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ngắt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4490890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5519856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….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7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1234440" y="822960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trời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1234440" y="1842551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Rặng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phi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lao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396240" y="2862142"/>
            <a:ext cx="48190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đám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mây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1234440" y="3881733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Tàu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dừa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1234440" y="4901324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Nước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biển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397104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biếc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1416695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trong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2448548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thẳm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3469719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ngắt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4490890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xmlns="" id="{CC6D173A-F9FB-4457-B999-E235BF3CCA96}"/>
              </a:ext>
            </a:extLst>
          </p:cNvPr>
          <p:cNvSpPr txBox="1"/>
          <p:nvPr/>
        </p:nvSpPr>
        <p:spPr>
          <a:xfrm>
            <a:off x="7620000" y="5519856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….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5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6306"/>
            <a:ext cx="1133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" y="2255966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Bầu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trời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gợn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mây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" y="3086963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Rặng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phi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" y="3917960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mây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lơ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" y="4748957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dừa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già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vẻ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bóng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" y="5579954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ngắt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549146"/>
            <a:ext cx="10805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9110" y="2672804"/>
            <a:ext cx="11193780" cy="3507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- Cho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231793"/>
            <a:ext cx="472440" cy="41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66233"/>
            <a:ext cx="472440" cy="41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12720" y="323533"/>
            <a:ext cx="9479280" cy="4720908"/>
            <a:chOff x="2712720" y="323533"/>
            <a:chExt cx="9479280" cy="4720908"/>
          </a:xfrm>
        </p:grpSpPr>
        <p:grpSp>
          <p:nvGrpSpPr>
            <p:cNvPr id="4" name="组合 3"/>
            <p:cNvGrpSpPr/>
            <p:nvPr/>
          </p:nvGrpSpPr>
          <p:grpSpPr>
            <a:xfrm>
              <a:off x="2712720" y="323533"/>
              <a:ext cx="9479280" cy="4720908"/>
              <a:chOff x="441960" y="1268413"/>
              <a:chExt cx="6065520" cy="4720908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E7A32B51-7B83-43E9-9D1C-872D782AB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4" t="11646" r="5602" b="19516"/>
              <a:stretch/>
            </p:blipFill>
            <p:spPr>
              <a:xfrm>
                <a:off x="441960" y="1268413"/>
                <a:ext cx="6065520" cy="4720908"/>
              </a:xfrm>
              <a:prstGeom prst="rect">
                <a:avLst/>
              </a:prstGeom>
            </p:spPr>
          </p:pic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8C97E2B4-7E5C-4AFC-920B-BA0050BC289F}"/>
                  </a:ext>
                </a:extLst>
              </p:cNvPr>
              <p:cNvSpPr txBox="1"/>
              <p:nvPr/>
            </p:nvSpPr>
            <p:spPr>
              <a:xfrm>
                <a:off x="1593608" y="2198665"/>
                <a:ext cx="37622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07号-萌趣欢乐体" panose="00000500000000000000" pitchFamily="2" charset="-122"/>
                    <a:cs typeface="Calibri" panose="020F0502020204030204" pitchFamily="34" charset="0"/>
                    <a:sym typeface="+mn-lt"/>
                  </a:rPr>
                  <a:t>DẤU GẠCH NGANG</a:t>
                </a:r>
                <a:endPara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xmlns="" id="{8C97E2B4-7E5C-4AFC-920B-BA0050BC289F}"/>
                </a:ext>
              </a:extLst>
            </p:cNvPr>
            <p:cNvSpPr txBox="1"/>
            <p:nvPr/>
          </p:nvSpPr>
          <p:spPr>
            <a:xfrm>
              <a:off x="3875528" y="2176564"/>
              <a:ext cx="71536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Tác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dụng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: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Báo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hiệu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nói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trực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tiếp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của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nhân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vật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文本框 1">
              <a:extLst>
                <a:ext uri="{FF2B5EF4-FFF2-40B4-BE49-F238E27FC236}">
                  <a16:creationId xmlns:a16="http://schemas.microsoft.com/office/drawing/2014/main" xmlns="" id="{8C97E2B4-7E5C-4AFC-920B-BA0050BC289F}"/>
                </a:ext>
              </a:extLst>
            </p:cNvPr>
            <p:cNvSpPr txBox="1"/>
            <p:nvPr/>
          </p:nvSpPr>
          <p:spPr>
            <a:xfrm>
              <a:off x="3875528" y="3709699"/>
              <a:ext cx="7153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Vị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: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Đứng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ở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đầu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câu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.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0799DFE5-D76D-BDFE-281A-ABDF76BD0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823172"/>
            <a:ext cx="4929600" cy="49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85" y="2145720"/>
            <a:ext cx="8956800" cy="20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0471" y="1324633"/>
            <a:ext cx="10353674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图片 14">
            <a:extLst>
              <a:ext uri="{FF2B5EF4-FFF2-40B4-BE49-F238E27FC236}">
                <a16:creationId xmlns:a16="http://schemas.microsoft.com/office/drawing/2014/main" xmlns="" id="{AA6FE4F7-522E-496B-90BF-88066A32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3461428" y="3289861"/>
            <a:ext cx="5191760" cy="30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616" y="1907937"/>
            <a:ext cx="701100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70" y="2336981"/>
            <a:ext cx="7181710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5400000">
            <a:off x="4792282" y="3613952"/>
            <a:ext cx="164924" cy="1065202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xmlns="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xmlns="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mặt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89031" y="745513"/>
            <a:ext cx="10353674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“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tươi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lè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86335" cy="1671356"/>
            <a:chOff x="5619061" y="4260349"/>
            <a:chExt cx="5886335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7118810" y="4968957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um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léc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1176747">
            <a:off x="11463113" y="4882820"/>
            <a:ext cx="271514" cy="14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5400000">
            <a:off x="4792282" y="3613952"/>
            <a:ext cx="164924" cy="1065202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xmlns="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39518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xmlns="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tâm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64308" y="712331"/>
            <a:ext cx="10607135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ắng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58908" cy="1671356"/>
            <a:chOff x="5619061" y="4260349"/>
            <a:chExt cx="5858908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7091383" y="5013520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lặng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tĩnh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456867">
            <a:off x="5569997" y="4804561"/>
            <a:ext cx="281802" cy="13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xmlns="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>
            <a:off x="10384198" y="2880360"/>
            <a:ext cx="332643" cy="1171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39648 -0.2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xmlns="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phau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31520" y="711813"/>
            <a:ext cx="10687015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tinh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58908" cy="1671356"/>
            <a:chOff x="5619061" y="4260349"/>
            <a:chExt cx="5858908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7091383" y="5013520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muốt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xmlns="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xmlns="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tay</a:t>
              </a: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393840">
            <a:off x="11258787" y="2739992"/>
            <a:ext cx="381309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Widescreen</PresentationFormat>
  <Paragraphs>102</Paragraphs>
  <Slides>27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字魂107号-萌趣欢乐体</vt:lpstr>
      <vt:lpstr>等线</vt:lpstr>
      <vt:lpstr>等线 Light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VNPC</cp:lastModifiedBy>
  <cp:revision>2</cp:revision>
  <dcterms:created xsi:type="dcterms:W3CDTF">2023-02-04T10:53:04Z</dcterms:created>
  <dcterms:modified xsi:type="dcterms:W3CDTF">2023-02-14T14:12:07Z</dcterms:modified>
</cp:coreProperties>
</file>