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82" r:id="rId2"/>
  </p:sldMasterIdLst>
  <p:sldIdLst>
    <p:sldId id="259" r:id="rId3"/>
    <p:sldId id="270" r:id="rId4"/>
    <p:sldId id="304" r:id="rId5"/>
    <p:sldId id="287" r:id="rId6"/>
    <p:sldId id="260" r:id="rId7"/>
    <p:sldId id="258" r:id="rId8"/>
    <p:sldId id="290" r:id="rId9"/>
    <p:sldId id="305" r:id="rId10"/>
    <p:sldId id="291" r:id="rId11"/>
    <p:sldId id="306" r:id="rId12"/>
    <p:sldId id="292" r:id="rId13"/>
    <p:sldId id="261" r:id="rId14"/>
    <p:sldId id="307" r:id="rId15"/>
    <p:sldId id="308" r:id="rId16"/>
    <p:sldId id="297" r:id="rId17"/>
    <p:sldId id="281" r:id="rId18"/>
    <p:sldId id="309" r:id="rId19"/>
  </p:sldIdLst>
  <p:sldSz cx="12192000" cy="6858000"/>
  <p:notesSz cx="6858000" cy="9144000"/>
  <p:embeddedFontLst>
    <p:embeddedFont>
      <p:font typeface="UTM Avo" panose="02040603050506020204" pitchFamily="18" charset="0"/>
      <p:regular r:id="rId20"/>
      <p:bold r:id="rId21"/>
      <p:italic r:id="rId22"/>
      <p:boldItalic r:id="rId23"/>
    </p:embeddedFont>
    <p:embeddedFont>
      <p:font typeface="UYa Respective" panose="02000000000000000000" pitchFamily="2" charset="0"/>
      <p:regular r:id="rId24"/>
    </p:embeddedFont>
    <p:embeddedFont>
      <p:font typeface="SVN-Dancing Script" panose="02040603050506020204" pitchFamily="18" charset="0"/>
      <p:regular r:id="rId25"/>
    </p:embeddedFont>
    <p:embeddedFont>
      <p:font typeface="SVN-Newton" panose="02040603050506020204" pitchFamily="18" charset="0"/>
      <p:regular r:id="rId26"/>
    </p:embeddedFont>
    <p:embeddedFont>
      <p:font typeface="#9Slide05 ViceroyJF" panose="02040603050506020204" pitchFamily="18" charset="0"/>
      <p:regular r:id="rId27"/>
    </p:embeddedFont>
    <p:embeddedFont>
      <p:font typeface="UTM Aquarelle" panose="02040603050506020204" pitchFamily="18" charset="0"/>
      <p:regular r:id="rId28"/>
    </p:embeddedFont>
    <p:embeddedFont>
      <p:font typeface="#9Slide07 HoneyCream" pitchFamily="2" charset="0"/>
      <p:regular r:id="rId29"/>
    </p:embeddedFont>
    <p:embeddedFont>
      <p:font typeface="#9Slide05 Bodega Script" pitchFamily="2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C0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34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12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acebook.com/groups/629898828017053" TargetMode="Externa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acebook.com/groups/629898828017053" TargetMode="Externa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그래픽 73">
            <a:extLst>
              <a:ext uri="{FF2B5EF4-FFF2-40B4-BE49-F238E27FC236}">
                <a16:creationId xmlns:a16="http://schemas.microsoft.com/office/drawing/2014/main" id="{6BB4B1C1-A81D-43B8-B56B-45D1E697C7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0" y="0"/>
            <a:ext cx="4769573" cy="2215596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E7618C4C-0499-488B-A0C6-D264673B44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-1"/>
            <a:ext cx="3416300" cy="2389543"/>
          </a:xfrm>
          <a:prstGeom prst="rect">
            <a:avLst/>
          </a:prstGeom>
        </p:spPr>
      </p:pic>
      <p:pic>
        <p:nvPicPr>
          <p:cNvPr id="73" name="그래픽 72">
            <a:extLst>
              <a:ext uri="{FF2B5EF4-FFF2-40B4-BE49-F238E27FC236}">
                <a16:creationId xmlns:a16="http://schemas.microsoft.com/office/drawing/2014/main" id="{C828D44B-D6B4-4E4C-919B-2111707B19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22426" y="4642404"/>
            <a:ext cx="4769573" cy="2215596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8E2A901A-7440-4604-B4F7-D8801FCBFFF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09494"/>
            <a:ext cx="4927600" cy="274850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D6FC1AA-6236-49BD-B672-C8BC6CFE265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439443" y="-1070143"/>
            <a:ext cx="1682414" cy="38227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E176364B-B572-455C-8595-7996740D35B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18599" y="4732510"/>
            <a:ext cx="3073400" cy="212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9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488DAF6F-81CD-43A7-8EA0-A0C6A6311A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106708" y="-1106708"/>
            <a:ext cx="1739900" cy="3953316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49FC1C4-718D-4AA6-9FAC-A034A218DF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54217" y="4757142"/>
            <a:ext cx="3037783" cy="210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5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9325B895-DACE-42F1-8F52-BDC024DAFA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83109" y="4472350"/>
            <a:ext cx="3008891" cy="238565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67423D1F-FA3F-4C02-9F39-278FE69ABB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898"/>
            <a:ext cx="2146260" cy="230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0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4D702B2C-4AEC-4F0E-97A5-156ECF3D01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58122" y="-829612"/>
            <a:ext cx="1304266" cy="296349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6293F6A6-707E-4445-9ACC-88FE9E35D5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627369" y="4521878"/>
            <a:ext cx="1708753" cy="296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5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래픽 9">
            <a:extLst>
              <a:ext uri="{FF2B5EF4-FFF2-40B4-BE49-F238E27FC236}">
                <a16:creationId xmlns:a16="http://schemas.microsoft.com/office/drawing/2014/main" id="{0A1A82C4-AAC2-46F5-83B1-CC5D47BEC7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0" y="5471886"/>
            <a:ext cx="2983925" cy="138611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48D37C0-DC79-4F54-AA20-BFDA8A621D5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1886"/>
            <a:ext cx="2485065" cy="138611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06ABDC79-DA7D-482B-BF9A-7F7323D946F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813" y="5444274"/>
            <a:ext cx="2021187" cy="141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9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66B6E8EC-FFDC-456B-90F6-2DC8C0B9EA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557" y="5295900"/>
            <a:ext cx="1498444" cy="1607946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CC3C8948-5A74-4085-839B-62364DAE9D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2600"/>
            <a:ext cx="1873113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1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0F1995D1-E451-4580-A03A-B89971378E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2350"/>
            <a:ext cx="3008891" cy="238565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9332961-42A9-4FAA-969E-C61F9402A8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58121" y="-829612"/>
            <a:ext cx="1304266" cy="296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4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834B94CA-C87F-4FFA-B057-21D05D407A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3021273" cy="211324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DEF8DD5C-30B2-4172-810D-FED72320B3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54217" y="4757142"/>
            <a:ext cx="3037783" cy="210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5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7EB6E17E-DFDB-4BE7-9291-29B5C3F42C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6034"/>
            <a:ext cx="3714680" cy="2071966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6203BF1A-F760-444E-906E-3460725DC6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9855878" y="-627368"/>
            <a:ext cx="1708753" cy="296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0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00730933-619A-4955-B297-C9E541442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996743" y="-996744"/>
            <a:ext cx="1567020" cy="356050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C3F03FCC-BCBC-42EA-A52F-5714A3F70D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627369" y="4521878"/>
            <a:ext cx="1708753" cy="296349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52EFEE6A-E4AB-4766-B0EE-2F9DB26D55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740" y="4554898"/>
            <a:ext cx="2146260" cy="2303102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181B30F2-C5E4-4BAC-B4F5-76B32E50162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91699" y="0"/>
            <a:ext cx="2400299" cy="190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5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B621A04D-3CEA-4F27-AFCC-7548B29564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2350"/>
            <a:ext cx="3008891" cy="238565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85AB8279-3AAD-4B0F-943F-79E97C3ADD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959" y="4343435"/>
            <a:ext cx="3595042" cy="251456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5668C1D-A8D0-4EB6-A4D0-8175B5AD26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537" y="4238171"/>
            <a:ext cx="2762464" cy="261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5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938C42BA-2809-49C3-9318-D64E024EFD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7369" y="-627368"/>
            <a:ext cx="1708753" cy="296349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D3E654E-BC8D-4DA6-80D3-99CA1AB569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727" y="4744760"/>
            <a:ext cx="3021273" cy="211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3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70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87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733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031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4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675989" y="-950207"/>
            <a:ext cx="3167916" cy="326862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549530" y="2138504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107F92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107F92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8382000" y="-1049868"/>
            <a:ext cx="4690962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07F92">
                    <a:lumMod val="50000"/>
                  </a:srgbClr>
                </a:solidFill>
                <a:effectLst/>
                <a:uLnTx/>
                <a:uFillTx/>
                <a:latin typeface="UYa Respective" panose="02000000000000000000" pitchFamily="2" charset="0"/>
                <a:ea typeface="+mj-ea"/>
                <a:cs typeface="+mj-cs"/>
              </a:rPr>
              <a:t>By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07F92">
                    <a:lumMod val="50000"/>
                  </a:srgbClr>
                </a:solidFill>
                <a:effectLst/>
                <a:uLnTx/>
                <a:uFillTx/>
                <a:latin typeface="UYa Respective" panose="02000000000000000000" pitchFamily="2" charset="0"/>
                <a:ea typeface="+mj-ea"/>
                <a:cs typeface="+mj-cs"/>
              </a:rPr>
              <a:t>Phước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07F92">
                    <a:lumMod val="50000"/>
                  </a:srgbClr>
                </a:solidFill>
                <a:effectLst/>
                <a:uLnTx/>
                <a:uFillTx/>
                <a:latin typeface="UYa Respective" panose="02000000000000000000" pitchFamily="2" charset="0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07F92">
                    <a:lumMod val="50000"/>
                  </a:srgbClr>
                </a:solidFill>
                <a:effectLst/>
                <a:uLnTx/>
                <a:uFillTx/>
                <a:latin typeface="UYa Respective" panose="02000000000000000000" pitchFamily="2" charset="0"/>
                <a:ea typeface="+mj-ea"/>
                <a:cs typeface="+mj-cs"/>
              </a:rPr>
              <a:t>Trang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07F92">
                  <a:lumMod val="50000"/>
                </a:srgbClr>
              </a:solidFill>
              <a:effectLst/>
              <a:uLnTx/>
              <a:uFillTx/>
              <a:latin typeface="UYa Respective" panose="02000000000000000000" pitchFamily="2" charset="0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396240" y="5634047"/>
            <a:ext cx="2406471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EF8EA"/>
                </a:solidFill>
                <a:effectLst/>
                <a:uLnTx/>
                <a:uFillTx/>
                <a:latin typeface="#9Slide05 ViceroyJF" panose="02040603050506020204" pitchFamily="18" charset="0"/>
                <a:ea typeface="+mj-ea"/>
                <a:cs typeface="+mj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EF8EA"/>
                </a:solidFill>
                <a:effectLst/>
                <a:uLnTx/>
                <a:uFillTx/>
                <a:latin typeface="#9Slide05 ViceroyJF" panose="02040603050506020204" pitchFamily="18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757391" y="713994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3189261" y="844710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E1E1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E1E1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E1E1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E1E1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E1E1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576273" y="881105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5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kumimoji="0" lang="en-US" sz="210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kumimoji="0" lang="en-US" sz="210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kumimoji="0" lang="en-US" sz="210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105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05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kumimoji="0" lang="en-US" sz="210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cs typeface="+mn-cs"/>
              </a:rPr>
              <a:t>0382348780</a:t>
            </a:r>
            <a:r>
              <a:rPr kumimoji="0" lang="en-US" sz="210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cs typeface="+mn-cs"/>
              </a:rPr>
              <a:t> - </a:t>
            </a:r>
            <a:r>
              <a:rPr kumimoji="0" lang="en-US" sz="210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cs typeface="+mn-cs"/>
              </a:rPr>
              <a:t>0984848929</a:t>
            </a:r>
            <a:endParaRPr kumimoji="0" lang="en-US" sz="2105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22686" y="-375048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7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807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43" b="0" i="0" u="none" strike="noStrike" kern="1200" cap="none" spc="0" normalizeH="0" baseline="0" noProof="0" dirty="0" err="1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3743" b="0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379795" y="5542001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5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105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8" b="0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kumimoji="0" lang="en-US" sz="3508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</a:rPr>
              <a:t> Non</a:t>
            </a:r>
            <a:endParaRPr kumimoji="0" lang="id-ID" sz="3508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Sản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phẩm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của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Măng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Non –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Tài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liệu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Tiểu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học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Nghiêm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cấm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buôn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bán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,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sao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chép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và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chỉnh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sửa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để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thu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lợi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nhuận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quarelle" panose="02040603050506020204" pitchFamily="18" charset="0"/>
                <a:cs typeface="+mn-cs"/>
              </a:rPr>
              <a:t>By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quarelle" panose="02040603050506020204" pitchFamily="18" charset="0"/>
                <a:cs typeface="+mn-cs"/>
              </a:rPr>
              <a:t>Phước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quarelle" panose="0204060305050602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quarelle" panose="02040603050506020204" pitchFamily="18" charset="0"/>
                <a:cs typeface="+mn-cs"/>
              </a:rPr>
              <a:t>Trang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quarelle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29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0A2AD-B2CE-DC4F-8015-E18525983D45}" type="datetimeFigureOut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27号-布丁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2023/1/30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27号-布丁体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27号-布丁体"/>
              <a:cs typeface="+mn-cs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CDFA6-1E83-B64A-81A1-D9DB674537E5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27号-布丁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27号-布丁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44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0A2AD-B2CE-DC4F-8015-E18525983D45}" type="datetimeFigureOut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27号-布丁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2023/1/30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27号-布丁体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27号-布丁体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CDFA6-1E83-B64A-81A1-D9DB674537E5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27号-布丁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27号-布丁体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5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kumimoji="0" lang="en-US" sz="210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kumimoji="0" lang="en-US" sz="210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kumimoji="0" lang="en-US" sz="210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105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05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kumimoji="0" lang="en-US" sz="210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cs typeface="+mn-cs"/>
              </a:rPr>
              <a:t>0382348780</a:t>
            </a:r>
            <a:r>
              <a:rPr kumimoji="0" lang="en-US" sz="210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cs typeface="+mn-cs"/>
              </a:rPr>
              <a:t> - </a:t>
            </a:r>
            <a:r>
              <a:rPr kumimoji="0" lang="en-US" sz="210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cs typeface="+mn-cs"/>
              </a:rPr>
              <a:t>0984848929</a:t>
            </a:r>
            <a:endParaRPr kumimoji="0" lang="en-US" sz="2105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22686" y="-375048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7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807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43" b="0" i="0" u="none" strike="noStrike" kern="1200" cap="none" spc="0" normalizeH="0" baseline="0" noProof="0" dirty="0" err="1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3743" b="0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379795" y="5542001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5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105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8" b="0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kumimoji="0" lang="en-US" sz="3508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</a:rPr>
              <a:t> Non</a:t>
            </a:r>
            <a:endParaRPr kumimoji="0" lang="id-ID" sz="3508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Sản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phẩm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của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Măng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Non –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Tài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liệu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Tiểu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học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Nghiêm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cấm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buôn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bán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,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sao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chép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và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chỉnh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sửa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để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thu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lợi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nhuận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.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quarelle" panose="02040603050506020204" pitchFamily="18" charset="0"/>
                <a:cs typeface="+mn-cs"/>
              </a:rPr>
              <a:t>By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quarelle" panose="02040603050506020204" pitchFamily="18" charset="0"/>
                <a:cs typeface="+mn-cs"/>
              </a:rPr>
              <a:t>Phước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quarelle" panose="0204060305050602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quarelle" panose="02040603050506020204" pitchFamily="18" charset="0"/>
                <a:cs typeface="+mn-cs"/>
              </a:rPr>
              <a:t>Trang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quarelle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72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0A2AD-B2CE-DC4F-8015-E18525983D45}" type="datetimeFigureOut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27号-布丁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2023/1/30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27号-布丁体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27号-布丁体"/>
              <a:cs typeface="+mn-cs"/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CDFA6-1E83-B64A-81A1-D9DB674537E5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27号-布丁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27号-布丁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8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0A2AD-B2CE-DC4F-8015-E18525983D45}" type="datetimeFigureOut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27号-布丁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2023/1/30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27号-布丁体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27号-布丁体"/>
              <a:cs typeface="+mn-cs"/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CDFA6-1E83-B64A-81A1-D9DB674537E5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27号-布丁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27号-布丁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03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8B08FDB9-2934-457C-84E1-1D02BED26C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58121" y="-829612"/>
            <a:ext cx="1304266" cy="296349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E20DCDC3-3840-4628-BF9B-D5FD5122C0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7142"/>
            <a:ext cx="3037783" cy="210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0A2AD-B2CE-DC4F-8015-E18525983D45}" type="datetimeFigureOut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27号-布丁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2023/1/30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27号-布丁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27号-布丁体"/>
              <a:cs typeface="+mn-cs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CDFA6-1E83-B64A-81A1-D9DB674537E5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27号-布丁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27号-布丁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27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0A2AD-B2CE-DC4F-8015-E18525983D45}" type="datetimeFigureOut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27号-布丁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2023/1/30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27号-布丁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27号-布丁体"/>
              <a:cs typeface="+mn-cs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CDFA6-1E83-B64A-81A1-D9DB674537E5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27号-布丁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27号-布丁体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5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kumimoji="0" lang="en-US" sz="210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kumimoji="0" lang="en-US" sz="210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kumimoji="0" lang="en-US" sz="210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105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05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kumimoji="0" lang="en-US" sz="210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cs typeface="+mn-cs"/>
              </a:rPr>
              <a:t>0382348780</a:t>
            </a:r>
            <a:r>
              <a:rPr kumimoji="0" lang="en-US" sz="210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cs typeface="+mn-cs"/>
              </a:rPr>
              <a:t> - </a:t>
            </a:r>
            <a:r>
              <a:rPr kumimoji="0" lang="en-US" sz="210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cs typeface="+mn-cs"/>
              </a:rPr>
              <a:t>0984848929</a:t>
            </a:r>
            <a:endParaRPr kumimoji="0" lang="en-US" sz="2105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22686" y="-375048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7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807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43" b="0" i="0" u="none" strike="noStrike" kern="1200" cap="none" spc="0" normalizeH="0" baseline="0" noProof="0" dirty="0" err="1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3743" b="0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379795" y="5542001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5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105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8" b="0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kumimoji="0" lang="en-US" sz="3508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</a:rPr>
              <a:t> Non</a:t>
            </a:r>
            <a:endParaRPr kumimoji="0" lang="id-ID" sz="3508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Sản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phẩm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của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Măng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Non –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Tài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liệu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Tiểu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học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Nghiêm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cấm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buôn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bán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,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sao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chép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và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chỉnh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sửa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để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thu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lợi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nhuận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quarelle" panose="02040603050506020204" pitchFamily="18" charset="0"/>
                <a:cs typeface="+mn-cs"/>
              </a:rPr>
              <a:t>By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quarelle" panose="02040603050506020204" pitchFamily="18" charset="0"/>
                <a:cs typeface="+mn-cs"/>
              </a:rPr>
              <a:t>Phước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quarelle" panose="0204060305050602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quarelle" panose="02040603050506020204" pitchFamily="18" charset="0"/>
                <a:cs typeface="+mn-cs"/>
              </a:rPr>
              <a:t>Trang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quarelle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79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7033" tIns="97033" rIns="97033" bIns="97033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27号-布丁体"/>
              <a:cs typeface="+mn-cs"/>
            </a:endParaRPr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7033" tIns="97033" rIns="97033" bIns="97033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27号-布丁体"/>
              <a:cs typeface="+mn-cs"/>
            </a:endParaRPr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7033" tIns="97033" rIns="97033" bIns="97033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27号-布丁体"/>
              <a:cs typeface="+mn-cs"/>
            </a:endParaRPr>
          </a:p>
        </p:txBody>
      </p:sp>
      <p:sp>
        <p:nvSpPr>
          <p:cNvPr id="987" name="Google Shape;987;p14"/>
          <p:cNvSpPr/>
          <p:nvPr/>
        </p:nvSpPr>
        <p:spPr>
          <a:xfrm>
            <a:off x="11432701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7033" tIns="97033" rIns="97033" bIns="97033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27号-布丁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042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래픽 9">
            <a:extLst>
              <a:ext uri="{FF2B5EF4-FFF2-40B4-BE49-F238E27FC236}">
                <a16:creationId xmlns:a16="http://schemas.microsoft.com/office/drawing/2014/main" id="{0A1A82C4-AAC2-46F5-83B1-CC5D47BEC7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0" y="5471886"/>
            <a:ext cx="2983925" cy="1386114"/>
          </a:xfrm>
          <a:prstGeom prst="rect">
            <a:avLst/>
          </a:prstGeom>
        </p:spPr>
      </p:pic>
      <p:pic>
        <p:nvPicPr>
          <p:cNvPr id="11" name="그래픽 10">
            <a:extLst>
              <a:ext uri="{FF2B5EF4-FFF2-40B4-BE49-F238E27FC236}">
                <a16:creationId xmlns:a16="http://schemas.microsoft.com/office/drawing/2014/main" id="{7E2C00C7-CE72-4B71-A16F-BB5943445A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9208074" y="0"/>
            <a:ext cx="2983925" cy="1386114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20988419-25A9-424E-A418-753660A7D3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14190" y="0"/>
            <a:ext cx="2777809" cy="15494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EFA0A344-D359-456A-823D-7E021E4EB72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2350"/>
            <a:ext cx="3008891" cy="238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9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F8CA7EF7-8CD3-4245-87B8-7F745880D8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42070"/>
            <a:ext cx="2717800" cy="1515929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D3CD27C-70BC-4F06-9E7B-D86B5E382A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83109" y="4907068"/>
            <a:ext cx="2460604" cy="195093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9C5D084-96DB-4FDC-B469-9EECFECEAEB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887734" y="0"/>
            <a:ext cx="1304266" cy="296349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08AD6CFD-2B81-4FAB-A770-2AA62E145C1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708753" cy="296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C1AA1A81-1E6D-448B-95CE-7B9FA1B9F8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554898"/>
            <a:ext cx="2146260" cy="230310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0AB9785-D892-4895-83BC-DA568F5D8A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9170727" y="0"/>
            <a:ext cx="3021273" cy="211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2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844371C3-0922-42F9-B2CE-23321B6E28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7142"/>
            <a:ext cx="3037783" cy="210085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908E161-1867-4F55-BCE5-F69E85E592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183109" y="0"/>
            <a:ext cx="3008891" cy="238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6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B9594095-20ED-4FC1-BEFD-FF5C131F24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2692400" cy="150176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17F4696-A8F8-495F-B028-CE60C1937A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855878" y="4521878"/>
            <a:ext cx="1708753" cy="296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3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B252DEB-5097-4DC7-82C0-10A35C4A6D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54"/>
          <a:stretch/>
        </p:blipFill>
        <p:spPr>
          <a:xfrm>
            <a:off x="5780291" y="0"/>
            <a:ext cx="6411709" cy="6857999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54A3183F-03BD-4D25-98E4-2A8523685F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740" y="4554898"/>
            <a:ext cx="2146260" cy="2303102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A26C577A-350B-4FCE-8752-1BAF9274123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3021273" cy="211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93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래픽 5">
            <a:extLst>
              <a:ext uri="{FF2B5EF4-FFF2-40B4-BE49-F238E27FC236}">
                <a16:creationId xmlns:a16="http://schemas.microsoft.com/office/drawing/2014/main" id="{FEAE8F55-5999-46B7-A6D4-182C63EBE4D5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208074" y="5471886"/>
            <a:ext cx="2983925" cy="1386114"/>
          </a:xfrm>
          <a:prstGeom prst="rect">
            <a:avLst/>
          </a:prstGeom>
        </p:spPr>
      </p:pic>
      <p:pic>
        <p:nvPicPr>
          <p:cNvPr id="7" name="그래픽 6">
            <a:extLst>
              <a:ext uri="{FF2B5EF4-FFF2-40B4-BE49-F238E27FC236}">
                <a16:creationId xmlns:a16="http://schemas.microsoft.com/office/drawing/2014/main" id="{7EBDF4CB-1BD0-4D0B-866C-36EBBF4F2CE3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10800000">
            <a:off x="0" y="0"/>
            <a:ext cx="2983925" cy="138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00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0A2AD-B2CE-DC4F-8015-E18525983D45}" type="datetimeFigureOut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27号-布丁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2023/1/30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27号-布丁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27号-布丁体"/>
              <a:cs typeface="+mn-cs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CDFA6-1E83-B64A-81A1-D9DB674537E5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27号-布丁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27号-布丁体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16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5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kumimoji="0" lang="en-US" sz="210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kumimoji="0" lang="en-US" sz="210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kumimoji="0" lang="en-US" sz="210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105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05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kumimoji="0" lang="en-US" sz="210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cs typeface="+mn-cs"/>
              </a:rPr>
              <a:t>0382348780</a:t>
            </a:r>
            <a:r>
              <a:rPr kumimoji="0" lang="en-US" sz="210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cs typeface="+mn-cs"/>
              </a:rPr>
              <a:t> - </a:t>
            </a:r>
            <a:r>
              <a:rPr kumimoji="0" lang="en-US" sz="210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cs typeface="+mn-cs"/>
              </a:rPr>
              <a:t>0984848929</a:t>
            </a:r>
            <a:endParaRPr kumimoji="0" lang="en-US" sz="2105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22686" y="-375048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7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807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43" b="0" i="0" u="none" strike="noStrike" kern="1200" cap="none" spc="0" normalizeH="0" baseline="0" noProof="0" dirty="0" err="1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3743" b="0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379795" y="5542001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5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105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8" b="0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kumimoji="0" lang="en-US" sz="3508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</a:rPr>
              <a:t> Non</a:t>
            </a:r>
            <a:endParaRPr kumimoji="0" lang="id-ID" sz="3508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Sản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phẩm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của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Măng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Non –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Tài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liệu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Tiểu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học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Nghiêm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cấm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buôn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bán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,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sao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chép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và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chỉnh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sửa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để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thu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lợi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nhuận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72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/>
          <a:srcRect l="39577" t="25185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016" t="11578" r="5852" b="26850"/>
          <a:stretch/>
        </p:blipFill>
        <p:spPr>
          <a:xfrm>
            <a:off x="0" y="1709394"/>
            <a:ext cx="9321132" cy="1593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8272" t="27771" r="18289" b="42212"/>
          <a:stretch/>
        </p:blipFill>
        <p:spPr>
          <a:xfrm>
            <a:off x="2690825" y="3179431"/>
            <a:ext cx="4695496" cy="14474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277" y="413567"/>
            <a:ext cx="5224725" cy="17801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6016" t="11578" r="5852" b="26850"/>
          <a:stretch/>
        </p:blipFill>
        <p:spPr>
          <a:xfrm>
            <a:off x="0" y="1750034"/>
            <a:ext cx="9321132" cy="159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1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4153605">
            <a:off x="2692374" y="1782133"/>
            <a:ext cx="5120763" cy="29586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7048861">
            <a:off x="8097459" y="1474791"/>
            <a:ext cx="5120763" cy="29586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477967">
            <a:off x="4828138" y="110631"/>
            <a:ext cx="5120763" cy="29586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5724924">
            <a:off x="-341112" y="1095669"/>
            <a:ext cx="5120763" cy="29586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333" y="3438515"/>
            <a:ext cx="9572241" cy="15524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810" y="1325543"/>
            <a:ext cx="10290940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82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86478" y="428263"/>
            <a:ext cx="10830331" cy="1458410"/>
            <a:chOff x="1193257" y="45720"/>
            <a:chExt cx="9744524" cy="2062309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D0F69EFE-F4B1-464F-890A-477CDC7BC776}"/>
                </a:ext>
              </a:extLst>
            </p:cNvPr>
            <p:cNvSpPr/>
            <p:nvPr/>
          </p:nvSpPr>
          <p:spPr>
            <a:xfrm>
              <a:off x="1193257" y="45720"/>
              <a:ext cx="9744523" cy="1851074"/>
            </a:xfrm>
            <a:custGeom>
              <a:avLst/>
              <a:gdLst>
                <a:gd name="connsiteX0" fmla="*/ 326239 w 8947975"/>
                <a:gd name="connsiteY0" fmla="*/ 89164 h 1988432"/>
                <a:gd name="connsiteX1" fmla="*/ 59539 w 8947975"/>
                <a:gd name="connsiteY1" fmla="*/ 1022614 h 1988432"/>
                <a:gd name="connsiteX2" fmla="*/ 288139 w 8947975"/>
                <a:gd name="connsiteY2" fmla="*/ 1822714 h 1988432"/>
                <a:gd name="connsiteX3" fmla="*/ 2802739 w 8947975"/>
                <a:gd name="connsiteY3" fmla="*/ 1898914 h 1988432"/>
                <a:gd name="connsiteX4" fmla="*/ 3869539 w 8947975"/>
                <a:gd name="connsiteY4" fmla="*/ 1937014 h 1988432"/>
                <a:gd name="connsiteX5" fmla="*/ 6441289 w 8947975"/>
                <a:gd name="connsiteY5" fmla="*/ 1975114 h 1988432"/>
                <a:gd name="connsiteX6" fmla="*/ 8517739 w 8947975"/>
                <a:gd name="connsiteY6" fmla="*/ 1689364 h 1988432"/>
                <a:gd name="connsiteX7" fmla="*/ 8936839 w 8947975"/>
                <a:gd name="connsiteY7" fmla="*/ 774964 h 1988432"/>
                <a:gd name="connsiteX8" fmla="*/ 8289139 w 8947975"/>
                <a:gd name="connsiteY8" fmla="*/ 317764 h 1988432"/>
                <a:gd name="connsiteX9" fmla="*/ 5279239 w 8947975"/>
                <a:gd name="connsiteY9" fmla="*/ 355864 h 1988432"/>
                <a:gd name="connsiteX10" fmla="*/ 2878939 w 8947975"/>
                <a:gd name="connsiteY10" fmla="*/ 70114 h 1988432"/>
                <a:gd name="connsiteX11" fmla="*/ 326239 w 8947975"/>
                <a:gd name="connsiteY11" fmla="*/ 89164 h 1988432"/>
                <a:gd name="connsiteX0" fmla="*/ 650693 w 8967629"/>
                <a:gd name="connsiteY0" fmla="*/ 145791 h 1930759"/>
                <a:gd name="connsiteX1" fmla="*/ 79193 w 8967629"/>
                <a:gd name="connsiteY1" fmla="*/ 964941 h 1930759"/>
                <a:gd name="connsiteX2" fmla="*/ 307793 w 8967629"/>
                <a:gd name="connsiteY2" fmla="*/ 1765041 h 1930759"/>
                <a:gd name="connsiteX3" fmla="*/ 2822393 w 8967629"/>
                <a:gd name="connsiteY3" fmla="*/ 1841241 h 1930759"/>
                <a:gd name="connsiteX4" fmla="*/ 3889193 w 8967629"/>
                <a:gd name="connsiteY4" fmla="*/ 1879341 h 1930759"/>
                <a:gd name="connsiteX5" fmla="*/ 6460943 w 8967629"/>
                <a:gd name="connsiteY5" fmla="*/ 1917441 h 1930759"/>
                <a:gd name="connsiteX6" fmla="*/ 8537393 w 8967629"/>
                <a:gd name="connsiteY6" fmla="*/ 1631691 h 1930759"/>
                <a:gd name="connsiteX7" fmla="*/ 8956493 w 8967629"/>
                <a:gd name="connsiteY7" fmla="*/ 717291 h 1930759"/>
                <a:gd name="connsiteX8" fmla="*/ 8308793 w 8967629"/>
                <a:gd name="connsiteY8" fmla="*/ 260091 h 1930759"/>
                <a:gd name="connsiteX9" fmla="*/ 5298893 w 8967629"/>
                <a:gd name="connsiteY9" fmla="*/ 298191 h 1930759"/>
                <a:gd name="connsiteX10" fmla="*/ 2898593 w 8967629"/>
                <a:gd name="connsiteY10" fmla="*/ 12441 h 1930759"/>
                <a:gd name="connsiteX11" fmla="*/ 650693 w 8967629"/>
                <a:gd name="connsiteY11" fmla="*/ 145791 h 1930759"/>
                <a:gd name="connsiteX0" fmla="*/ 650693 w 8967629"/>
                <a:gd name="connsiteY0" fmla="*/ 134843 h 1919811"/>
                <a:gd name="connsiteX1" fmla="*/ 79193 w 8967629"/>
                <a:gd name="connsiteY1" fmla="*/ 953993 h 1919811"/>
                <a:gd name="connsiteX2" fmla="*/ 307793 w 8967629"/>
                <a:gd name="connsiteY2" fmla="*/ 1754093 h 1919811"/>
                <a:gd name="connsiteX3" fmla="*/ 2822393 w 8967629"/>
                <a:gd name="connsiteY3" fmla="*/ 1830293 h 1919811"/>
                <a:gd name="connsiteX4" fmla="*/ 3889193 w 8967629"/>
                <a:gd name="connsiteY4" fmla="*/ 1868393 h 1919811"/>
                <a:gd name="connsiteX5" fmla="*/ 6460943 w 8967629"/>
                <a:gd name="connsiteY5" fmla="*/ 1906493 h 1919811"/>
                <a:gd name="connsiteX6" fmla="*/ 8537393 w 8967629"/>
                <a:gd name="connsiteY6" fmla="*/ 1620743 h 1919811"/>
                <a:gd name="connsiteX7" fmla="*/ 8956493 w 8967629"/>
                <a:gd name="connsiteY7" fmla="*/ 706343 h 1919811"/>
                <a:gd name="connsiteX8" fmla="*/ 8308793 w 8967629"/>
                <a:gd name="connsiteY8" fmla="*/ 249143 h 1919811"/>
                <a:gd name="connsiteX9" fmla="*/ 5622743 w 8967629"/>
                <a:gd name="connsiteY9" fmla="*/ 134843 h 1919811"/>
                <a:gd name="connsiteX10" fmla="*/ 2898593 w 8967629"/>
                <a:gd name="connsiteY10" fmla="*/ 1493 h 1919811"/>
                <a:gd name="connsiteX11" fmla="*/ 650693 w 8967629"/>
                <a:gd name="connsiteY11" fmla="*/ 134843 h 1919811"/>
                <a:gd name="connsiteX0" fmla="*/ 650693 w 8967629"/>
                <a:gd name="connsiteY0" fmla="*/ 134843 h 1919811"/>
                <a:gd name="connsiteX1" fmla="*/ 79193 w 8967629"/>
                <a:gd name="connsiteY1" fmla="*/ 953993 h 1919811"/>
                <a:gd name="connsiteX2" fmla="*/ 307793 w 8967629"/>
                <a:gd name="connsiteY2" fmla="*/ 1754093 h 1919811"/>
                <a:gd name="connsiteX3" fmla="*/ 2822393 w 8967629"/>
                <a:gd name="connsiteY3" fmla="*/ 1830293 h 1919811"/>
                <a:gd name="connsiteX4" fmla="*/ 3889193 w 8967629"/>
                <a:gd name="connsiteY4" fmla="*/ 1868393 h 1919811"/>
                <a:gd name="connsiteX5" fmla="*/ 6460943 w 8967629"/>
                <a:gd name="connsiteY5" fmla="*/ 1906493 h 1919811"/>
                <a:gd name="connsiteX6" fmla="*/ 8537393 w 8967629"/>
                <a:gd name="connsiteY6" fmla="*/ 1620743 h 1919811"/>
                <a:gd name="connsiteX7" fmla="*/ 8956493 w 8967629"/>
                <a:gd name="connsiteY7" fmla="*/ 706343 h 1919811"/>
                <a:gd name="connsiteX8" fmla="*/ 8308793 w 8967629"/>
                <a:gd name="connsiteY8" fmla="*/ 249143 h 1919811"/>
                <a:gd name="connsiteX9" fmla="*/ 5622743 w 8967629"/>
                <a:gd name="connsiteY9" fmla="*/ 134843 h 1919811"/>
                <a:gd name="connsiteX10" fmla="*/ 2898593 w 8967629"/>
                <a:gd name="connsiteY10" fmla="*/ 1493 h 1919811"/>
                <a:gd name="connsiteX11" fmla="*/ 650693 w 8967629"/>
                <a:gd name="connsiteY11" fmla="*/ 134843 h 1919811"/>
                <a:gd name="connsiteX0" fmla="*/ 650693 w 8967629"/>
                <a:gd name="connsiteY0" fmla="*/ 134843 h 1919811"/>
                <a:gd name="connsiteX1" fmla="*/ 79193 w 8967629"/>
                <a:gd name="connsiteY1" fmla="*/ 953993 h 1919811"/>
                <a:gd name="connsiteX2" fmla="*/ 307793 w 8967629"/>
                <a:gd name="connsiteY2" fmla="*/ 1754093 h 1919811"/>
                <a:gd name="connsiteX3" fmla="*/ 2822393 w 8967629"/>
                <a:gd name="connsiteY3" fmla="*/ 1830293 h 1919811"/>
                <a:gd name="connsiteX4" fmla="*/ 3889193 w 8967629"/>
                <a:gd name="connsiteY4" fmla="*/ 1868393 h 1919811"/>
                <a:gd name="connsiteX5" fmla="*/ 6460943 w 8967629"/>
                <a:gd name="connsiteY5" fmla="*/ 1906493 h 1919811"/>
                <a:gd name="connsiteX6" fmla="*/ 8537393 w 8967629"/>
                <a:gd name="connsiteY6" fmla="*/ 1620743 h 1919811"/>
                <a:gd name="connsiteX7" fmla="*/ 8956493 w 8967629"/>
                <a:gd name="connsiteY7" fmla="*/ 706343 h 1919811"/>
                <a:gd name="connsiteX8" fmla="*/ 8308793 w 8967629"/>
                <a:gd name="connsiteY8" fmla="*/ 249143 h 1919811"/>
                <a:gd name="connsiteX9" fmla="*/ 5622743 w 8967629"/>
                <a:gd name="connsiteY9" fmla="*/ 134843 h 1919811"/>
                <a:gd name="connsiteX10" fmla="*/ 2898593 w 8967629"/>
                <a:gd name="connsiteY10" fmla="*/ 1493 h 1919811"/>
                <a:gd name="connsiteX11" fmla="*/ 650693 w 8967629"/>
                <a:gd name="connsiteY11" fmla="*/ 134843 h 1919811"/>
                <a:gd name="connsiteX0" fmla="*/ 650693 w 8967629"/>
                <a:gd name="connsiteY0" fmla="*/ 168172 h 1953140"/>
                <a:gd name="connsiteX1" fmla="*/ 79193 w 8967629"/>
                <a:gd name="connsiteY1" fmla="*/ 987322 h 1953140"/>
                <a:gd name="connsiteX2" fmla="*/ 307793 w 8967629"/>
                <a:gd name="connsiteY2" fmla="*/ 1787422 h 1953140"/>
                <a:gd name="connsiteX3" fmla="*/ 2822393 w 8967629"/>
                <a:gd name="connsiteY3" fmla="*/ 1863622 h 1953140"/>
                <a:gd name="connsiteX4" fmla="*/ 3889193 w 8967629"/>
                <a:gd name="connsiteY4" fmla="*/ 1901722 h 1953140"/>
                <a:gd name="connsiteX5" fmla="*/ 6460943 w 8967629"/>
                <a:gd name="connsiteY5" fmla="*/ 1939822 h 1953140"/>
                <a:gd name="connsiteX6" fmla="*/ 8537393 w 8967629"/>
                <a:gd name="connsiteY6" fmla="*/ 1654072 h 1953140"/>
                <a:gd name="connsiteX7" fmla="*/ 8956493 w 8967629"/>
                <a:gd name="connsiteY7" fmla="*/ 739672 h 1953140"/>
                <a:gd name="connsiteX8" fmla="*/ 8308793 w 8967629"/>
                <a:gd name="connsiteY8" fmla="*/ 282472 h 1953140"/>
                <a:gd name="connsiteX9" fmla="*/ 5622743 w 8967629"/>
                <a:gd name="connsiteY9" fmla="*/ 168172 h 1953140"/>
                <a:gd name="connsiteX10" fmla="*/ 2898593 w 8967629"/>
                <a:gd name="connsiteY10" fmla="*/ 34822 h 1953140"/>
                <a:gd name="connsiteX11" fmla="*/ 650693 w 8967629"/>
                <a:gd name="connsiteY11" fmla="*/ 168172 h 1953140"/>
                <a:gd name="connsiteX0" fmla="*/ 650693 w 8967629"/>
                <a:gd name="connsiteY0" fmla="*/ 101243 h 1886211"/>
                <a:gd name="connsiteX1" fmla="*/ 79193 w 8967629"/>
                <a:gd name="connsiteY1" fmla="*/ 920393 h 1886211"/>
                <a:gd name="connsiteX2" fmla="*/ 307793 w 8967629"/>
                <a:gd name="connsiteY2" fmla="*/ 1720493 h 1886211"/>
                <a:gd name="connsiteX3" fmla="*/ 2822393 w 8967629"/>
                <a:gd name="connsiteY3" fmla="*/ 1796693 h 1886211"/>
                <a:gd name="connsiteX4" fmla="*/ 3889193 w 8967629"/>
                <a:gd name="connsiteY4" fmla="*/ 1834793 h 1886211"/>
                <a:gd name="connsiteX5" fmla="*/ 6460943 w 8967629"/>
                <a:gd name="connsiteY5" fmla="*/ 1872893 h 1886211"/>
                <a:gd name="connsiteX6" fmla="*/ 8537393 w 8967629"/>
                <a:gd name="connsiteY6" fmla="*/ 1587143 h 1886211"/>
                <a:gd name="connsiteX7" fmla="*/ 8956493 w 8967629"/>
                <a:gd name="connsiteY7" fmla="*/ 672743 h 1886211"/>
                <a:gd name="connsiteX8" fmla="*/ 8308793 w 8967629"/>
                <a:gd name="connsiteY8" fmla="*/ 215543 h 1886211"/>
                <a:gd name="connsiteX9" fmla="*/ 5622743 w 8967629"/>
                <a:gd name="connsiteY9" fmla="*/ 101243 h 1886211"/>
                <a:gd name="connsiteX10" fmla="*/ 2860493 w 8967629"/>
                <a:gd name="connsiteY10" fmla="*/ 63143 h 1886211"/>
                <a:gd name="connsiteX11" fmla="*/ 650693 w 8967629"/>
                <a:gd name="connsiteY11" fmla="*/ 101243 h 1886211"/>
                <a:gd name="connsiteX0" fmla="*/ 650693 w 8967629"/>
                <a:gd name="connsiteY0" fmla="*/ 200038 h 1985006"/>
                <a:gd name="connsiteX1" fmla="*/ 79193 w 8967629"/>
                <a:gd name="connsiteY1" fmla="*/ 1019188 h 1985006"/>
                <a:gd name="connsiteX2" fmla="*/ 307793 w 8967629"/>
                <a:gd name="connsiteY2" fmla="*/ 1819288 h 1985006"/>
                <a:gd name="connsiteX3" fmla="*/ 2822393 w 8967629"/>
                <a:gd name="connsiteY3" fmla="*/ 1895488 h 1985006"/>
                <a:gd name="connsiteX4" fmla="*/ 3889193 w 8967629"/>
                <a:gd name="connsiteY4" fmla="*/ 1933588 h 1985006"/>
                <a:gd name="connsiteX5" fmla="*/ 6460943 w 8967629"/>
                <a:gd name="connsiteY5" fmla="*/ 1971688 h 1985006"/>
                <a:gd name="connsiteX6" fmla="*/ 8537393 w 8967629"/>
                <a:gd name="connsiteY6" fmla="*/ 1685938 h 1985006"/>
                <a:gd name="connsiteX7" fmla="*/ 8956493 w 8967629"/>
                <a:gd name="connsiteY7" fmla="*/ 771538 h 1985006"/>
                <a:gd name="connsiteX8" fmla="*/ 8308793 w 8967629"/>
                <a:gd name="connsiteY8" fmla="*/ 314338 h 1985006"/>
                <a:gd name="connsiteX9" fmla="*/ 5622743 w 8967629"/>
                <a:gd name="connsiteY9" fmla="*/ 200038 h 1985006"/>
                <a:gd name="connsiteX10" fmla="*/ 2879543 w 8967629"/>
                <a:gd name="connsiteY10" fmla="*/ 28588 h 1985006"/>
                <a:gd name="connsiteX11" fmla="*/ 650693 w 8967629"/>
                <a:gd name="connsiteY11" fmla="*/ 200038 h 1985006"/>
                <a:gd name="connsiteX0" fmla="*/ 650693 w 8967629"/>
                <a:gd name="connsiteY0" fmla="*/ 227800 h 2012768"/>
                <a:gd name="connsiteX1" fmla="*/ 79193 w 8967629"/>
                <a:gd name="connsiteY1" fmla="*/ 1046950 h 2012768"/>
                <a:gd name="connsiteX2" fmla="*/ 307793 w 8967629"/>
                <a:gd name="connsiteY2" fmla="*/ 1847050 h 2012768"/>
                <a:gd name="connsiteX3" fmla="*/ 2822393 w 8967629"/>
                <a:gd name="connsiteY3" fmla="*/ 1923250 h 2012768"/>
                <a:gd name="connsiteX4" fmla="*/ 3889193 w 8967629"/>
                <a:gd name="connsiteY4" fmla="*/ 1961350 h 2012768"/>
                <a:gd name="connsiteX5" fmla="*/ 6460943 w 8967629"/>
                <a:gd name="connsiteY5" fmla="*/ 1999450 h 2012768"/>
                <a:gd name="connsiteX6" fmla="*/ 8537393 w 8967629"/>
                <a:gd name="connsiteY6" fmla="*/ 1713700 h 2012768"/>
                <a:gd name="connsiteX7" fmla="*/ 8956493 w 8967629"/>
                <a:gd name="connsiteY7" fmla="*/ 799300 h 2012768"/>
                <a:gd name="connsiteX8" fmla="*/ 8308793 w 8967629"/>
                <a:gd name="connsiteY8" fmla="*/ 342100 h 2012768"/>
                <a:gd name="connsiteX9" fmla="*/ 5622743 w 8967629"/>
                <a:gd name="connsiteY9" fmla="*/ 227800 h 2012768"/>
                <a:gd name="connsiteX10" fmla="*/ 2879543 w 8967629"/>
                <a:gd name="connsiteY10" fmla="*/ 56350 h 2012768"/>
                <a:gd name="connsiteX11" fmla="*/ 650693 w 8967629"/>
                <a:gd name="connsiteY11" fmla="*/ 227800 h 2012768"/>
                <a:gd name="connsiteX0" fmla="*/ 650693 w 8967629"/>
                <a:gd name="connsiteY0" fmla="*/ 183438 h 1968406"/>
                <a:gd name="connsiteX1" fmla="*/ 79193 w 8967629"/>
                <a:gd name="connsiteY1" fmla="*/ 100258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68406"/>
                <a:gd name="connsiteX1" fmla="*/ 79193 w 8967629"/>
                <a:gd name="connsiteY1" fmla="*/ 100258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68406"/>
                <a:gd name="connsiteX1" fmla="*/ 79193 w 8967629"/>
                <a:gd name="connsiteY1" fmla="*/ 100258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68406"/>
                <a:gd name="connsiteX1" fmla="*/ 79193 w 8967629"/>
                <a:gd name="connsiteY1" fmla="*/ 105973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58881"/>
                <a:gd name="connsiteX1" fmla="*/ 79193 w 8967629"/>
                <a:gd name="connsiteY1" fmla="*/ 1059738 h 1958881"/>
                <a:gd name="connsiteX2" fmla="*/ 307793 w 8967629"/>
                <a:gd name="connsiteY2" fmla="*/ 1802688 h 1958881"/>
                <a:gd name="connsiteX3" fmla="*/ 2822393 w 8967629"/>
                <a:gd name="connsiteY3" fmla="*/ 1878888 h 1958881"/>
                <a:gd name="connsiteX4" fmla="*/ 3889193 w 8967629"/>
                <a:gd name="connsiteY4" fmla="*/ 1916988 h 1958881"/>
                <a:gd name="connsiteX5" fmla="*/ 6460943 w 8967629"/>
                <a:gd name="connsiteY5" fmla="*/ 1955088 h 1958881"/>
                <a:gd name="connsiteX6" fmla="*/ 8537393 w 8967629"/>
                <a:gd name="connsiteY6" fmla="*/ 1669338 h 1958881"/>
                <a:gd name="connsiteX7" fmla="*/ 8956493 w 8967629"/>
                <a:gd name="connsiteY7" fmla="*/ 754938 h 1958881"/>
                <a:gd name="connsiteX8" fmla="*/ 8308793 w 8967629"/>
                <a:gd name="connsiteY8" fmla="*/ 297738 h 1958881"/>
                <a:gd name="connsiteX9" fmla="*/ 5622743 w 8967629"/>
                <a:gd name="connsiteY9" fmla="*/ 183438 h 1958881"/>
                <a:gd name="connsiteX10" fmla="*/ 2879543 w 8967629"/>
                <a:gd name="connsiteY10" fmla="*/ 11988 h 1958881"/>
                <a:gd name="connsiteX11" fmla="*/ 650693 w 8967629"/>
                <a:gd name="connsiteY11" fmla="*/ 183438 h 1958881"/>
                <a:gd name="connsiteX0" fmla="*/ 650693 w 8967629"/>
                <a:gd name="connsiteY0" fmla="*/ 183438 h 1974386"/>
                <a:gd name="connsiteX1" fmla="*/ 79193 w 8967629"/>
                <a:gd name="connsiteY1" fmla="*/ 1059738 h 1974386"/>
                <a:gd name="connsiteX2" fmla="*/ 307793 w 8967629"/>
                <a:gd name="connsiteY2" fmla="*/ 1802688 h 1974386"/>
                <a:gd name="connsiteX3" fmla="*/ 2822393 w 8967629"/>
                <a:gd name="connsiteY3" fmla="*/ 1878888 h 1974386"/>
                <a:gd name="connsiteX4" fmla="*/ 3889193 w 8967629"/>
                <a:gd name="connsiteY4" fmla="*/ 1916988 h 1974386"/>
                <a:gd name="connsiteX5" fmla="*/ 6460943 w 8967629"/>
                <a:gd name="connsiteY5" fmla="*/ 1955088 h 1974386"/>
                <a:gd name="connsiteX6" fmla="*/ 8537393 w 8967629"/>
                <a:gd name="connsiteY6" fmla="*/ 1669338 h 1974386"/>
                <a:gd name="connsiteX7" fmla="*/ 8956493 w 8967629"/>
                <a:gd name="connsiteY7" fmla="*/ 754938 h 1974386"/>
                <a:gd name="connsiteX8" fmla="*/ 8308793 w 8967629"/>
                <a:gd name="connsiteY8" fmla="*/ 297738 h 1974386"/>
                <a:gd name="connsiteX9" fmla="*/ 5622743 w 8967629"/>
                <a:gd name="connsiteY9" fmla="*/ 183438 h 1974386"/>
                <a:gd name="connsiteX10" fmla="*/ 2879543 w 8967629"/>
                <a:gd name="connsiteY10" fmla="*/ 11988 h 1974386"/>
                <a:gd name="connsiteX11" fmla="*/ 650693 w 8967629"/>
                <a:gd name="connsiteY11" fmla="*/ 183438 h 1974386"/>
                <a:gd name="connsiteX0" fmla="*/ 718633 w 9035569"/>
                <a:gd name="connsiteY0" fmla="*/ 183438 h 1970142"/>
                <a:gd name="connsiteX1" fmla="*/ 147133 w 9035569"/>
                <a:gd name="connsiteY1" fmla="*/ 1059738 h 1970142"/>
                <a:gd name="connsiteX2" fmla="*/ 375733 w 9035569"/>
                <a:gd name="connsiteY2" fmla="*/ 1802688 h 1970142"/>
                <a:gd name="connsiteX3" fmla="*/ 3957133 w 9035569"/>
                <a:gd name="connsiteY3" fmla="*/ 1916988 h 1970142"/>
                <a:gd name="connsiteX4" fmla="*/ 6528883 w 9035569"/>
                <a:gd name="connsiteY4" fmla="*/ 1955088 h 1970142"/>
                <a:gd name="connsiteX5" fmla="*/ 8605333 w 9035569"/>
                <a:gd name="connsiteY5" fmla="*/ 1669338 h 1970142"/>
                <a:gd name="connsiteX6" fmla="*/ 9024433 w 9035569"/>
                <a:gd name="connsiteY6" fmla="*/ 754938 h 1970142"/>
                <a:gd name="connsiteX7" fmla="*/ 8376733 w 9035569"/>
                <a:gd name="connsiteY7" fmla="*/ 297738 h 1970142"/>
                <a:gd name="connsiteX8" fmla="*/ 5690683 w 9035569"/>
                <a:gd name="connsiteY8" fmla="*/ 183438 h 1970142"/>
                <a:gd name="connsiteX9" fmla="*/ 2947483 w 9035569"/>
                <a:gd name="connsiteY9" fmla="*/ 11988 h 1970142"/>
                <a:gd name="connsiteX10" fmla="*/ 718633 w 9035569"/>
                <a:gd name="connsiteY10" fmla="*/ 183438 h 1970142"/>
                <a:gd name="connsiteX0" fmla="*/ 718633 w 9035569"/>
                <a:gd name="connsiteY0" fmla="*/ 183438 h 1962283"/>
                <a:gd name="connsiteX1" fmla="*/ 147133 w 9035569"/>
                <a:gd name="connsiteY1" fmla="*/ 1059738 h 1962283"/>
                <a:gd name="connsiteX2" fmla="*/ 375733 w 9035569"/>
                <a:gd name="connsiteY2" fmla="*/ 1802688 h 1962283"/>
                <a:gd name="connsiteX3" fmla="*/ 3957133 w 9035569"/>
                <a:gd name="connsiteY3" fmla="*/ 1916988 h 1962283"/>
                <a:gd name="connsiteX4" fmla="*/ 6528883 w 9035569"/>
                <a:gd name="connsiteY4" fmla="*/ 1955088 h 1962283"/>
                <a:gd name="connsiteX5" fmla="*/ 8605333 w 9035569"/>
                <a:gd name="connsiteY5" fmla="*/ 1669338 h 1962283"/>
                <a:gd name="connsiteX6" fmla="*/ 9024433 w 9035569"/>
                <a:gd name="connsiteY6" fmla="*/ 754938 h 1962283"/>
                <a:gd name="connsiteX7" fmla="*/ 8376733 w 9035569"/>
                <a:gd name="connsiteY7" fmla="*/ 297738 h 1962283"/>
                <a:gd name="connsiteX8" fmla="*/ 5690683 w 9035569"/>
                <a:gd name="connsiteY8" fmla="*/ 183438 h 1962283"/>
                <a:gd name="connsiteX9" fmla="*/ 2947483 w 9035569"/>
                <a:gd name="connsiteY9" fmla="*/ 11988 h 1962283"/>
                <a:gd name="connsiteX10" fmla="*/ 718633 w 9035569"/>
                <a:gd name="connsiteY10" fmla="*/ 183438 h 1962283"/>
                <a:gd name="connsiteX0" fmla="*/ 718633 w 9035569"/>
                <a:gd name="connsiteY0" fmla="*/ 72229 h 1851074"/>
                <a:gd name="connsiteX1" fmla="*/ 147133 w 9035569"/>
                <a:gd name="connsiteY1" fmla="*/ 948529 h 1851074"/>
                <a:gd name="connsiteX2" fmla="*/ 375733 w 9035569"/>
                <a:gd name="connsiteY2" fmla="*/ 1691479 h 1851074"/>
                <a:gd name="connsiteX3" fmla="*/ 3957133 w 9035569"/>
                <a:gd name="connsiteY3" fmla="*/ 1805779 h 1851074"/>
                <a:gd name="connsiteX4" fmla="*/ 6528883 w 9035569"/>
                <a:gd name="connsiteY4" fmla="*/ 1843879 h 1851074"/>
                <a:gd name="connsiteX5" fmla="*/ 8605333 w 9035569"/>
                <a:gd name="connsiteY5" fmla="*/ 1558129 h 1851074"/>
                <a:gd name="connsiteX6" fmla="*/ 9024433 w 9035569"/>
                <a:gd name="connsiteY6" fmla="*/ 643729 h 1851074"/>
                <a:gd name="connsiteX7" fmla="*/ 8376733 w 9035569"/>
                <a:gd name="connsiteY7" fmla="*/ 186529 h 1851074"/>
                <a:gd name="connsiteX8" fmla="*/ 5690683 w 9035569"/>
                <a:gd name="connsiteY8" fmla="*/ 72229 h 1851074"/>
                <a:gd name="connsiteX9" fmla="*/ 2852233 w 9035569"/>
                <a:gd name="connsiteY9" fmla="*/ 15079 h 1851074"/>
                <a:gd name="connsiteX10" fmla="*/ 718633 w 9035569"/>
                <a:gd name="connsiteY10" fmla="*/ 72229 h 1851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5569" h="1851074">
                  <a:moveTo>
                    <a:pt x="718633" y="72229"/>
                  </a:moveTo>
                  <a:cubicBezTo>
                    <a:pt x="267783" y="227804"/>
                    <a:pt x="204283" y="678654"/>
                    <a:pt x="147133" y="948529"/>
                  </a:cubicBezTo>
                  <a:cubicBezTo>
                    <a:pt x="89983" y="1218404"/>
                    <a:pt x="-259267" y="1548604"/>
                    <a:pt x="375733" y="1691479"/>
                  </a:cubicBezTo>
                  <a:cubicBezTo>
                    <a:pt x="1010733" y="1834354"/>
                    <a:pt x="2722058" y="1894679"/>
                    <a:pt x="3957133" y="1805779"/>
                  </a:cubicBezTo>
                  <a:cubicBezTo>
                    <a:pt x="4980325" y="1732130"/>
                    <a:pt x="5754183" y="1885154"/>
                    <a:pt x="6528883" y="1843879"/>
                  </a:cubicBezTo>
                  <a:cubicBezTo>
                    <a:pt x="7303583" y="1802604"/>
                    <a:pt x="8189408" y="1758154"/>
                    <a:pt x="8605333" y="1558129"/>
                  </a:cubicBezTo>
                  <a:cubicBezTo>
                    <a:pt x="9021258" y="1358104"/>
                    <a:pt x="9062533" y="872329"/>
                    <a:pt x="9024433" y="643729"/>
                  </a:cubicBezTo>
                  <a:cubicBezTo>
                    <a:pt x="8986333" y="415129"/>
                    <a:pt x="8932358" y="281779"/>
                    <a:pt x="8376733" y="186529"/>
                  </a:cubicBezTo>
                  <a:cubicBezTo>
                    <a:pt x="7821108" y="91279"/>
                    <a:pt x="6954333" y="-76996"/>
                    <a:pt x="5690683" y="72229"/>
                  </a:cubicBezTo>
                  <a:cubicBezTo>
                    <a:pt x="4655633" y="316704"/>
                    <a:pt x="4119058" y="-80171"/>
                    <a:pt x="2852233" y="15079"/>
                  </a:cubicBezTo>
                  <a:cubicBezTo>
                    <a:pt x="2109283" y="72229"/>
                    <a:pt x="1169483" y="-83346"/>
                    <a:pt x="718633" y="72229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28575"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latinLnBrk="1">
                <a:defRPr/>
              </a:pPr>
              <a:endParaRPr lang="ko-KR" altLang="en-US" sz="4000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任意多边形: 形状 5">
              <a:extLst>
                <a:ext uri="{FF2B5EF4-FFF2-40B4-BE49-F238E27FC236}">
                  <a16:creationId xmlns:a16="http://schemas.microsoft.com/office/drawing/2014/main" id="{D0F69EFE-F4B1-464F-890A-477CDC7BC776}"/>
                </a:ext>
              </a:extLst>
            </p:cNvPr>
            <p:cNvSpPr/>
            <p:nvPr/>
          </p:nvSpPr>
          <p:spPr>
            <a:xfrm>
              <a:off x="1193258" y="256955"/>
              <a:ext cx="9744523" cy="1851074"/>
            </a:xfrm>
            <a:custGeom>
              <a:avLst/>
              <a:gdLst>
                <a:gd name="connsiteX0" fmla="*/ 326239 w 8947975"/>
                <a:gd name="connsiteY0" fmla="*/ 89164 h 1988432"/>
                <a:gd name="connsiteX1" fmla="*/ 59539 w 8947975"/>
                <a:gd name="connsiteY1" fmla="*/ 1022614 h 1988432"/>
                <a:gd name="connsiteX2" fmla="*/ 288139 w 8947975"/>
                <a:gd name="connsiteY2" fmla="*/ 1822714 h 1988432"/>
                <a:gd name="connsiteX3" fmla="*/ 2802739 w 8947975"/>
                <a:gd name="connsiteY3" fmla="*/ 1898914 h 1988432"/>
                <a:gd name="connsiteX4" fmla="*/ 3869539 w 8947975"/>
                <a:gd name="connsiteY4" fmla="*/ 1937014 h 1988432"/>
                <a:gd name="connsiteX5" fmla="*/ 6441289 w 8947975"/>
                <a:gd name="connsiteY5" fmla="*/ 1975114 h 1988432"/>
                <a:gd name="connsiteX6" fmla="*/ 8517739 w 8947975"/>
                <a:gd name="connsiteY6" fmla="*/ 1689364 h 1988432"/>
                <a:gd name="connsiteX7" fmla="*/ 8936839 w 8947975"/>
                <a:gd name="connsiteY7" fmla="*/ 774964 h 1988432"/>
                <a:gd name="connsiteX8" fmla="*/ 8289139 w 8947975"/>
                <a:gd name="connsiteY8" fmla="*/ 317764 h 1988432"/>
                <a:gd name="connsiteX9" fmla="*/ 5279239 w 8947975"/>
                <a:gd name="connsiteY9" fmla="*/ 355864 h 1988432"/>
                <a:gd name="connsiteX10" fmla="*/ 2878939 w 8947975"/>
                <a:gd name="connsiteY10" fmla="*/ 70114 h 1988432"/>
                <a:gd name="connsiteX11" fmla="*/ 326239 w 8947975"/>
                <a:gd name="connsiteY11" fmla="*/ 89164 h 1988432"/>
                <a:gd name="connsiteX0" fmla="*/ 650693 w 8967629"/>
                <a:gd name="connsiteY0" fmla="*/ 145791 h 1930759"/>
                <a:gd name="connsiteX1" fmla="*/ 79193 w 8967629"/>
                <a:gd name="connsiteY1" fmla="*/ 964941 h 1930759"/>
                <a:gd name="connsiteX2" fmla="*/ 307793 w 8967629"/>
                <a:gd name="connsiteY2" fmla="*/ 1765041 h 1930759"/>
                <a:gd name="connsiteX3" fmla="*/ 2822393 w 8967629"/>
                <a:gd name="connsiteY3" fmla="*/ 1841241 h 1930759"/>
                <a:gd name="connsiteX4" fmla="*/ 3889193 w 8967629"/>
                <a:gd name="connsiteY4" fmla="*/ 1879341 h 1930759"/>
                <a:gd name="connsiteX5" fmla="*/ 6460943 w 8967629"/>
                <a:gd name="connsiteY5" fmla="*/ 1917441 h 1930759"/>
                <a:gd name="connsiteX6" fmla="*/ 8537393 w 8967629"/>
                <a:gd name="connsiteY6" fmla="*/ 1631691 h 1930759"/>
                <a:gd name="connsiteX7" fmla="*/ 8956493 w 8967629"/>
                <a:gd name="connsiteY7" fmla="*/ 717291 h 1930759"/>
                <a:gd name="connsiteX8" fmla="*/ 8308793 w 8967629"/>
                <a:gd name="connsiteY8" fmla="*/ 260091 h 1930759"/>
                <a:gd name="connsiteX9" fmla="*/ 5298893 w 8967629"/>
                <a:gd name="connsiteY9" fmla="*/ 298191 h 1930759"/>
                <a:gd name="connsiteX10" fmla="*/ 2898593 w 8967629"/>
                <a:gd name="connsiteY10" fmla="*/ 12441 h 1930759"/>
                <a:gd name="connsiteX11" fmla="*/ 650693 w 8967629"/>
                <a:gd name="connsiteY11" fmla="*/ 145791 h 1930759"/>
                <a:gd name="connsiteX0" fmla="*/ 650693 w 8967629"/>
                <a:gd name="connsiteY0" fmla="*/ 134843 h 1919811"/>
                <a:gd name="connsiteX1" fmla="*/ 79193 w 8967629"/>
                <a:gd name="connsiteY1" fmla="*/ 953993 h 1919811"/>
                <a:gd name="connsiteX2" fmla="*/ 307793 w 8967629"/>
                <a:gd name="connsiteY2" fmla="*/ 1754093 h 1919811"/>
                <a:gd name="connsiteX3" fmla="*/ 2822393 w 8967629"/>
                <a:gd name="connsiteY3" fmla="*/ 1830293 h 1919811"/>
                <a:gd name="connsiteX4" fmla="*/ 3889193 w 8967629"/>
                <a:gd name="connsiteY4" fmla="*/ 1868393 h 1919811"/>
                <a:gd name="connsiteX5" fmla="*/ 6460943 w 8967629"/>
                <a:gd name="connsiteY5" fmla="*/ 1906493 h 1919811"/>
                <a:gd name="connsiteX6" fmla="*/ 8537393 w 8967629"/>
                <a:gd name="connsiteY6" fmla="*/ 1620743 h 1919811"/>
                <a:gd name="connsiteX7" fmla="*/ 8956493 w 8967629"/>
                <a:gd name="connsiteY7" fmla="*/ 706343 h 1919811"/>
                <a:gd name="connsiteX8" fmla="*/ 8308793 w 8967629"/>
                <a:gd name="connsiteY8" fmla="*/ 249143 h 1919811"/>
                <a:gd name="connsiteX9" fmla="*/ 5622743 w 8967629"/>
                <a:gd name="connsiteY9" fmla="*/ 134843 h 1919811"/>
                <a:gd name="connsiteX10" fmla="*/ 2898593 w 8967629"/>
                <a:gd name="connsiteY10" fmla="*/ 1493 h 1919811"/>
                <a:gd name="connsiteX11" fmla="*/ 650693 w 8967629"/>
                <a:gd name="connsiteY11" fmla="*/ 134843 h 1919811"/>
                <a:gd name="connsiteX0" fmla="*/ 650693 w 8967629"/>
                <a:gd name="connsiteY0" fmla="*/ 134843 h 1919811"/>
                <a:gd name="connsiteX1" fmla="*/ 79193 w 8967629"/>
                <a:gd name="connsiteY1" fmla="*/ 953993 h 1919811"/>
                <a:gd name="connsiteX2" fmla="*/ 307793 w 8967629"/>
                <a:gd name="connsiteY2" fmla="*/ 1754093 h 1919811"/>
                <a:gd name="connsiteX3" fmla="*/ 2822393 w 8967629"/>
                <a:gd name="connsiteY3" fmla="*/ 1830293 h 1919811"/>
                <a:gd name="connsiteX4" fmla="*/ 3889193 w 8967629"/>
                <a:gd name="connsiteY4" fmla="*/ 1868393 h 1919811"/>
                <a:gd name="connsiteX5" fmla="*/ 6460943 w 8967629"/>
                <a:gd name="connsiteY5" fmla="*/ 1906493 h 1919811"/>
                <a:gd name="connsiteX6" fmla="*/ 8537393 w 8967629"/>
                <a:gd name="connsiteY6" fmla="*/ 1620743 h 1919811"/>
                <a:gd name="connsiteX7" fmla="*/ 8956493 w 8967629"/>
                <a:gd name="connsiteY7" fmla="*/ 706343 h 1919811"/>
                <a:gd name="connsiteX8" fmla="*/ 8308793 w 8967629"/>
                <a:gd name="connsiteY8" fmla="*/ 249143 h 1919811"/>
                <a:gd name="connsiteX9" fmla="*/ 5622743 w 8967629"/>
                <a:gd name="connsiteY9" fmla="*/ 134843 h 1919811"/>
                <a:gd name="connsiteX10" fmla="*/ 2898593 w 8967629"/>
                <a:gd name="connsiteY10" fmla="*/ 1493 h 1919811"/>
                <a:gd name="connsiteX11" fmla="*/ 650693 w 8967629"/>
                <a:gd name="connsiteY11" fmla="*/ 134843 h 1919811"/>
                <a:gd name="connsiteX0" fmla="*/ 650693 w 8967629"/>
                <a:gd name="connsiteY0" fmla="*/ 134843 h 1919811"/>
                <a:gd name="connsiteX1" fmla="*/ 79193 w 8967629"/>
                <a:gd name="connsiteY1" fmla="*/ 953993 h 1919811"/>
                <a:gd name="connsiteX2" fmla="*/ 307793 w 8967629"/>
                <a:gd name="connsiteY2" fmla="*/ 1754093 h 1919811"/>
                <a:gd name="connsiteX3" fmla="*/ 2822393 w 8967629"/>
                <a:gd name="connsiteY3" fmla="*/ 1830293 h 1919811"/>
                <a:gd name="connsiteX4" fmla="*/ 3889193 w 8967629"/>
                <a:gd name="connsiteY4" fmla="*/ 1868393 h 1919811"/>
                <a:gd name="connsiteX5" fmla="*/ 6460943 w 8967629"/>
                <a:gd name="connsiteY5" fmla="*/ 1906493 h 1919811"/>
                <a:gd name="connsiteX6" fmla="*/ 8537393 w 8967629"/>
                <a:gd name="connsiteY6" fmla="*/ 1620743 h 1919811"/>
                <a:gd name="connsiteX7" fmla="*/ 8956493 w 8967629"/>
                <a:gd name="connsiteY7" fmla="*/ 706343 h 1919811"/>
                <a:gd name="connsiteX8" fmla="*/ 8308793 w 8967629"/>
                <a:gd name="connsiteY8" fmla="*/ 249143 h 1919811"/>
                <a:gd name="connsiteX9" fmla="*/ 5622743 w 8967629"/>
                <a:gd name="connsiteY9" fmla="*/ 134843 h 1919811"/>
                <a:gd name="connsiteX10" fmla="*/ 2898593 w 8967629"/>
                <a:gd name="connsiteY10" fmla="*/ 1493 h 1919811"/>
                <a:gd name="connsiteX11" fmla="*/ 650693 w 8967629"/>
                <a:gd name="connsiteY11" fmla="*/ 134843 h 1919811"/>
                <a:gd name="connsiteX0" fmla="*/ 650693 w 8967629"/>
                <a:gd name="connsiteY0" fmla="*/ 168172 h 1953140"/>
                <a:gd name="connsiteX1" fmla="*/ 79193 w 8967629"/>
                <a:gd name="connsiteY1" fmla="*/ 987322 h 1953140"/>
                <a:gd name="connsiteX2" fmla="*/ 307793 w 8967629"/>
                <a:gd name="connsiteY2" fmla="*/ 1787422 h 1953140"/>
                <a:gd name="connsiteX3" fmla="*/ 2822393 w 8967629"/>
                <a:gd name="connsiteY3" fmla="*/ 1863622 h 1953140"/>
                <a:gd name="connsiteX4" fmla="*/ 3889193 w 8967629"/>
                <a:gd name="connsiteY4" fmla="*/ 1901722 h 1953140"/>
                <a:gd name="connsiteX5" fmla="*/ 6460943 w 8967629"/>
                <a:gd name="connsiteY5" fmla="*/ 1939822 h 1953140"/>
                <a:gd name="connsiteX6" fmla="*/ 8537393 w 8967629"/>
                <a:gd name="connsiteY6" fmla="*/ 1654072 h 1953140"/>
                <a:gd name="connsiteX7" fmla="*/ 8956493 w 8967629"/>
                <a:gd name="connsiteY7" fmla="*/ 739672 h 1953140"/>
                <a:gd name="connsiteX8" fmla="*/ 8308793 w 8967629"/>
                <a:gd name="connsiteY8" fmla="*/ 282472 h 1953140"/>
                <a:gd name="connsiteX9" fmla="*/ 5622743 w 8967629"/>
                <a:gd name="connsiteY9" fmla="*/ 168172 h 1953140"/>
                <a:gd name="connsiteX10" fmla="*/ 2898593 w 8967629"/>
                <a:gd name="connsiteY10" fmla="*/ 34822 h 1953140"/>
                <a:gd name="connsiteX11" fmla="*/ 650693 w 8967629"/>
                <a:gd name="connsiteY11" fmla="*/ 168172 h 1953140"/>
                <a:gd name="connsiteX0" fmla="*/ 650693 w 8967629"/>
                <a:gd name="connsiteY0" fmla="*/ 101243 h 1886211"/>
                <a:gd name="connsiteX1" fmla="*/ 79193 w 8967629"/>
                <a:gd name="connsiteY1" fmla="*/ 920393 h 1886211"/>
                <a:gd name="connsiteX2" fmla="*/ 307793 w 8967629"/>
                <a:gd name="connsiteY2" fmla="*/ 1720493 h 1886211"/>
                <a:gd name="connsiteX3" fmla="*/ 2822393 w 8967629"/>
                <a:gd name="connsiteY3" fmla="*/ 1796693 h 1886211"/>
                <a:gd name="connsiteX4" fmla="*/ 3889193 w 8967629"/>
                <a:gd name="connsiteY4" fmla="*/ 1834793 h 1886211"/>
                <a:gd name="connsiteX5" fmla="*/ 6460943 w 8967629"/>
                <a:gd name="connsiteY5" fmla="*/ 1872893 h 1886211"/>
                <a:gd name="connsiteX6" fmla="*/ 8537393 w 8967629"/>
                <a:gd name="connsiteY6" fmla="*/ 1587143 h 1886211"/>
                <a:gd name="connsiteX7" fmla="*/ 8956493 w 8967629"/>
                <a:gd name="connsiteY7" fmla="*/ 672743 h 1886211"/>
                <a:gd name="connsiteX8" fmla="*/ 8308793 w 8967629"/>
                <a:gd name="connsiteY8" fmla="*/ 215543 h 1886211"/>
                <a:gd name="connsiteX9" fmla="*/ 5622743 w 8967629"/>
                <a:gd name="connsiteY9" fmla="*/ 101243 h 1886211"/>
                <a:gd name="connsiteX10" fmla="*/ 2860493 w 8967629"/>
                <a:gd name="connsiteY10" fmla="*/ 63143 h 1886211"/>
                <a:gd name="connsiteX11" fmla="*/ 650693 w 8967629"/>
                <a:gd name="connsiteY11" fmla="*/ 101243 h 1886211"/>
                <a:gd name="connsiteX0" fmla="*/ 650693 w 8967629"/>
                <a:gd name="connsiteY0" fmla="*/ 200038 h 1985006"/>
                <a:gd name="connsiteX1" fmla="*/ 79193 w 8967629"/>
                <a:gd name="connsiteY1" fmla="*/ 1019188 h 1985006"/>
                <a:gd name="connsiteX2" fmla="*/ 307793 w 8967629"/>
                <a:gd name="connsiteY2" fmla="*/ 1819288 h 1985006"/>
                <a:gd name="connsiteX3" fmla="*/ 2822393 w 8967629"/>
                <a:gd name="connsiteY3" fmla="*/ 1895488 h 1985006"/>
                <a:gd name="connsiteX4" fmla="*/ 3889193 w 8967629"/>
                <a:gd name="connsiteY4" fmla="*/ 1933588 h 1985006"/>
                <a:gd name="connsiteX5" fmla="*/ 6460943 w 8967629"/>
                <a:gd name="connsiteY5" fmla="*/ 1971688 h 1985006"/>
                <a:gd name="connsiteX6" fmla="*/ 8537393 w 8967629"/>
                <a:gd name="connsiteY6" fmla="*/ 1685938 h 1985006"/>
                <a:gd name="connsiteX7" fmla="*/ 8956493 w 8967629"/>
                <a:gd name="connsiteY7" fmla="*/ 771538 h 1985006"/>
                <a:gd name="connsiteX8" fmla="*/ 8308793 w 8967629"/>
                <a:gd name="connsiteY8" fmla="*/ 314338 h 1985006"/>
                <a:gd name="connsiteX9" fmla="*/ 5622743 w 8967629"/>
                <a:gd name="connsiteY9" fmla="*/ 200038 h 1985006"/>
                <a:gd name="connsiteX10" fmla="*/ 2879543 w 8967629"/>
                <a:gd name="connsiteY10" fmla="*/ 28588 h 1985006"/>
                <a:gd name="connsiteX11" fmla="*/ 650693 w 8967629"/>
                <a:gd name="connsiteY11" fmla="*/ 200038 h 1985006"/>
                <a:gd name="connsiteX0" fmla="*/ 650693 w 8967629"/>
                <a:gd name="connsiteY0" fmla="*/ 227800 h 2012768"/>
                <a:gd name="connsiteX1" fmla="*/ 79193 w 8967629"/>
                <a:gd name="connsiteY1" fmla="*/ 1046950 h 2012768"/>
                <a:gd name="connsiteX2" fmla="*/ 307793 w 8967629"/>
                <a:gd name="connsiteY2" fmla="*/ 1847050 h 2012768"/>
                <a:gd name="connsiteX3" fmla="*/ 2822393 w 8967629"/>
                <a:gd name="connsiteY3" fmla="*/ 1923250 h 2012768"/>
                <a:gd name="connsiteX4" fmla="*/ 3889193 w 8967629"/>
                <a:gd name="connsiteY4" fmla="*/ 1961350 h 2012768"/>
                <a:gd name="connsiteX5" fmla="*/ 6460943 w 8967629"/>
                <a:gd name="connsiteY5" fmla="*/ 1999450 h 2012768"/>
                <a:gd name="connsiteX6" fmla="*/ 8537393 w 8967629"/>
                <a:gd name="connsiteY6" fmla="*/ 1713700 h 2012768"/>
                <a:gd name="connsiteX7" fmla="*/ 8956493 w 8967629"/>
                <a:gd name="connsiteY7" fmla="*/ 799300 h 2012768"/>
                <a:gd name="connsiteX8" fmla="*/ 8308793 w 8967629"/>
                <a:gd name="connsiteY8" fmla="*/ 342100 h 2012768"/>
                <a:gd name="connsiteX9" fmla="*/ 5622743 w 8967629"/>
                <a:gd name="connsiteY9" fmla="*/ 227800 h 2012768"/>
                <a:gd name="connsiteX10" fmla="*/ 2879543 w 8967629"/>
                <a:gd name="connsiteY10" fmla="*/ 56350 h 2012768"/>
                <a:gd name="connsiteX11" fmla="*/ 650693 w 8967629"/>
                <a:gd name="connsiteY11" fmla="*/ 227800 h 2012768"/>
                <a:gd name="connsiteX0" fmla="*/ 650693 w 8967629"/>
                <a:gd name="connsiteY0" fmla="*/ 183438 h 1968406"/>
                <a:gd name="connsiteX1" fmla="*/ 79193 w 8967629"/>
                <a:gd name="connsiteY1" fmla="*/ 100258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68406"/>
                <a:gd name="connsiteX1" fmla="*/ 79193 w 8967629"/>
                <a:gd name="connsiteY1" fmla="*/ 100258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68406"/>
                <a:gd name="connsiteX1" fmla="*/ 79193 w 8967629"/>
                <a:gd name="connsiteY1" fmla="*/ 100258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68406"/>
                <a:gd name="connsiteX1" fmla="*/ 79193 w 8967629"/>
                <a:gd name="connsiteY1" fmla="*/ 105973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58881"/>
                <a:gd name="connsiteX1" fmla="*/ 79193 w 8967629"/>
                <a:gd name="connsiteY1" fmla="*/ 1059738 h 1958881"/>
                <a:gd name="connsiteX2" fmla="*/ 307793 w 8967629"/>
                <a:gd name="connsiteY2" fmla="*/ 1802688 h 1958881"/>
                <a:gd name="connsiteX3" fmla="*/ 2822393 w 8967629"/>
                <a:gd name="connsiteY3" fmla="*/ 1878888 h 1958881"/>
                <a:gd name="connsiteX4" fmla="*/ 3889193 w 8967629"/>
                <a:gd name="connsiteY4" fmla="*/ 1916988 h 1958881"/>
                <a:gd name="connsiteX5" fmla="*/ 6460943 w 8967629"/>
                <a:gd name="connsiteY5" fmla="*/ 1955088 h 1958881"/>
                <a:gd name="connsiteX6" fmla="*/ 8537393 w 8967629"/>
                <a:gd name="connsiteY6" fmla="*/ 1669338 h 1958881"/>
                <a:gd name="connsiteX7" fmla="*/ 8956493 w 8967629"/>
                <a:gd name="connsiteY7" fmla="*/ 754938 h 1958881"/>
                <a:gd name="connsiteX8" fmla="*/ 8308793 w 8967629"/>
                <a:gd name="connsiteY8" fmla="*/ 297738 h 1958881"/>
                <a:gd name="connsiteX9" fmla="*/ 5622743 w 8967629"/>
                <a:gd name="connsiteY9" fmla="*/ 183438 h 1958881"/>
                <a:gd name="connsiteX10" fmla="*/ 2879543 w 8967629"/>
                <a:gd name="connsiteY10" fmla="*/ 11988 h 1958881"/>
                <a:gd name="connsiteX11" fmla="*/ 650693 w 8967629"/>
                <a:gd name="connsiteY11" fmla="*/ 183438 h 1958881"/>
                <a:gd name="connsiteX0" fmla="*/ 650693 w 8967629"/>
                <a:gd name="connsiteY0" fmla="*/ 183438 h 1974386"/>
                <a:gd name="connsiteX1" fmla="*/ 79193 w 8967629"/>
                <a:gd name="connsiteY1" fmla="*/ 1059738 h 1974386"/>
                <a:gd name="connsiteX2" fmla="*/ 307793 w 8967629"/>
                <a:gd name="connsiteY2" fmla="*/ 1802688 h 1974386"/>
                <a:gd name="connsiteX3" fmla="*/ 2822393 w 8967629"/>
                <a:gd name="connsiteY3" fmla="*/ 1878888 h 1974386"/>
                <a:gd name="connsiteX4" fmla="*/ 3889193 w 8967629"/>
                <a:gd name="connsiteY4" fmla="*/ 1916988 h 1974386"/>
                <a:gd name="connsiteX5" fmla="*/ 6460943 w 8967629"/>
                <a:gd name="connsiteY5" fmla="*/ 1955088 h 1974386"/>
                <a:gd name="connsiteX6" fmla="*/ 8537393 w 8967629"/>
                <a:gd name="connsiteY6" fmla="*/ 1669338 h 1974386"/>
                <a:gd name="connsiteX7" fmla="*/ 8956493 w 8967629"/>
                <a:gd name="connsiteY7" fmla="*/ 754938 h 1974386"/>
                <a:gd name="connsiteX8" fmla="*/ 8308793 w 8967629"/>
                <a:gd name="connsiteY8" fmla="*/ 297738 h 1974386"/>
                <a:gd name="connsiteX9" fmla="*/ 5622743 w 8967629"/>
                <a:gd name="connsiteY9" fmla="*/ 183438 h 1974386"/>
                <a:gd name="connsiteX10" fmla="*/ 2879543 w 8967629"/>
                <a:gd name="connsiteY10" fmla="*/ 11988 h 1974386"/>
                <a:gd name="connsiteX11" fmla="*/ 650693 w 8967629"/>
                <a:gd name="connsiteY11" fmla="*/ 183438 h 1974386"/>
                <a:gd name="connsiteX0" fmla="*/ 718633 w 9035569"/>
                <a:gd name="connsiteY0" fmla="*/ 183438 h 1970142"/>
                <a:gd name="connsiteX1" fmla="*/ 147133 w 9035569"/>
                <a:gd name="connsiteY1" fmla="*/ 1059738 h 1970142"/>
                <a:gd name="connsiteX2" fmla="*/ 375733 w 9035569"/>
                <a:gd name="connsiteY2" fmla="*/ 1802688 h 1970142"/>
                <a:gd name="connsiteX3" fmla="*/ 3957133 w 9035569"/>
                <a:gd name="connsiteY3" fmla="*/ 1916988 h 1970142"/>
                <a:gd name="connsiteX4" fmla="*/ 6528883 w 9035569"/>
                <a:gd name="connsiteY4" fmla="*/ 1955088 h 1970142"/>
                <a:gd name="connsiteX5" fmla="*/ 8605333 w 9035569"/>
                <a:gd name="connsiteY5" fmla="*/ 1669338 h 1970142"/>
                <a:gd name="connsiteX6" fmla="*/ 9024433 w 9035569"/>
                <a:gd name="connsiteY6" fmla="*/ 754938 h 1970142"/>
                <a:gd name="connsiteX7" fmla="*/ 8376733 w 9035569"/>
                <a:gd name="connsiteY7" fmla="*/ 297738 h 1970142"/>
                <a:gd name="connsiteX8" fmla="*/ 5690683 w 9035569"/>
                <a:gd name="connsiteY8" fmla="*/ 183438 h 1970142"/>
                <a:gd name="connsiteX9" fmla="*/ 2947483 w 9035569"/>
                <a:gd name="connsiteY9" fmla="*/ 11988 h 1970142"/>
                <a:gd name="connsiteX10" fmla="*/ 718633 w 9035569"/>
                <a:gd name="connsiteY10" fmla="*/ 183438 h 1970142"/>
                <a:gd name="connsiteX0" fmla="*/ 718633 w 9035569"/>
                <a:gd name="connsiteY0" fmla="*/ 183438 h 1962283"/>
                <a:gd name="connsiteX1" fmla="*/ 147133 w 9035569"/>
                <a:gd name="connsiteY1" fmla="*/ 1059738 h 1962283"/>
                <a:gd name="connsiteX2" fmla="*/ 375733 w 9035569"/>
                <a:gd name="connsiteY2" fmla="*/ 1802688 h 1962283"/>
                <a:gd name="connsiteX3" fmla="*/ 3957133 w 9035569"/>
                <a:gd name="connsiteY3" fmla="*/ 1916988 h 1962283"/>
                <a:gd name="connsiteX4" fmla="*/ 6528883 w 9035569"/>
                <a:gd name="connsiteY4" fmla="*/ 1955088 h 1962283"/>
                <a:gd name="connsiteX5" fmla="*/ 8605333 w 9035569"/>
                <a:gd name="connsiteY5" fmla="*/ 1669338 h 1962283"/>
                <a:gd name="connsiteX6" fmla="*/ 9024433 w 9035569"/>
                <a:gd name="connsiteY6" fmla="*/ 754938 h 1962283"/>
                <a:gd name="connsiteX7" fmla="*/ 8376733 w 9035569"/>
                <a:gd name="connsiteY7" fmla="*/ 297738 h 1962283"/>
                <a:gd name="connsiteX8" fmla="*/ 5690683 w 9035569"/>
                <a:gd name="connsiteY8" fmla="*/ 183438 h 1962283"/>
                <a:gd name="connsiteX9" fmla="*/ 2947483 w 9035569"/>
                <a:gd name="connsiteY9" fmla="*/ 11988 h 1962283"/>
                <a:gd name="connsiteX10" fmla="*/ 718633 w 9035569"/>
                <a:gd name="connsiteY10" fmla="*/ 183438 h 1962283"/>
                <a:gd name="connsiteX0" fmla="*/ 718633 w 9035569"/>
                <a:gd name="connsiteY0" fmla="*/ 72229 h 1851074"/>
                <a:gd name="connsiteX1" fmla="*/ 147133 w 9035569"/>
                <a:gd name="connsiteY1" fmla="*/ 948529 h 1851074"/>
                <a:gd name="connsiteX2" fmla="*/ 375733 w 9035569"/>
                <a:gd name="connsiteY2" fmla="*/ 1691479 h 1851074"/>
                <a:gd name="connsiteX3" fmla="*/ 3957133 w 9035569"/>
                <a:gd name="connsiteY3" fmla="*/ 1805779 h 1851074"/>
                <a:gd name="connsiteX4" fmla="*/ 6528883 w 9035569"/>
                <a:gd name="connsiteY4" fmla="*/ 1843879 h 1851074"/>
                <a:gd name="connsiteX5" fmla="*/ 8605333 w 9035569"/>
                <a:gd name="connsiteY5" fmla="*/ 1558129 h 1851074"/>
                <a:gd name="connsiteX6" fmla="*/ 9024433 w 9035569"/>
                <a:gd name="connsiteY6" fmla="*/ 643729 h 1851074"/>
                <a:gd name="connsiteX7" fmla="*/ 8376733 w 9035569"/>
                <a:gd name="connsiteY7" fmla="*/ 186529 h 1851074"/>
                <a:gd name="connsiteX8" fmla="*/ 5690683 w 9035569"/>
                <a:gd name="connsiteY8" fmla="*/ 72229 h 1851074"/>
                <a:gd name="connsiteX9" fmla="*/ 2852233 w 9035569"/>
                <a:gd name="connsiteY9" fmla="*/ 15079 h 1851074"/>
                <a:gd name="connsiteX10" fmla="*/ 718633 w 9035569"/>
                <a:gd name="connsiteY10" fmla="*/ 72229 h 1851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5569" h="1851074">
                  <a:moveTo>
                    <a:pt x="718633" y="72229"/>
                  </a:moveTo>
                  <a:cubicBezTo>
                    <a:pt x="267783" y="227804"/>
                    <a:pt x="204283" y="678654"/>
                    <a:pt x="147133" y="948529"/>
                  </a:cubicBezTo>
                  <a:cubicBezTo>
                    <a:pt x="89983" y="1218404"/>
                    <a:pt x="-259267" y="1548604"/>
                    <a:pt x="375733" y="1691479"/>
                  </a:cubicBezTo>
                  <a:cubicBezTo>
                    <a:pt x="1010733" y="1834354"/>
                    <a:pt x="2722058" y="1894679"/>
                    <a:pt x="3957133" y="1805779"/>
                  </a:cubicBezTo>
                  <a:cubicBezTo>
                    <a:pt x="4980325" y="1732130"/>
                    <a:pt x="5754183" y="1885154"/>
                    <a:pt x="6528883" y="1843879"/>
                  </a:cubicBezTo>
                  <a:cubicBezTo>
                    <a:pt x="7303583" y="1802604"/>
                    <a:pt x="8189408" y="1758154"/>
                    <a:pt x="8605333" y="1558129"/>
                  </a:cubicBezTo>
                  <a:cubicBezTo>
                    <a:pt x="9021258" y="1358104"/>
                    <a:pt x="9062533" y="872329"/>
                    <a:pt x="9024433" y="643729"/>
                  </a:cubicBezTo>
                  <a:cubicBezTo>
                    <a:pt x="8986333" y="415129"/>
                    <a:pt x="8932358" y="281779"/>
                    <a:pt x="8376733" y="186529"/>
                  </a:cubicBezTo>
                  <a:cubicBezTo>
                    <a:pt x="7821108" y="91279"/>
                    <a:pt x="6954333" y="-76996"/>
                    <a:pt x="5690683" y="72229"/>
                  </a:cubicBezTo>
                  <a:cubicBezTo>
                    <a:pt x="4655633" y="316704"/>
                    <a:pt x="4119058" y="-80171"/>
                    <a:pt x="2852233" y="15079"/>
                  </a:cubicBezTo>
                  <a:cubicBezTo>
                    <a:pt x="2109283" y="72229"/>
                    <a:pt x="1169483" y="-83346"/>
                    <a:pt x="718633" y="72229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rgbClr val="3E702E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latinLnBrk="1">
                <a:defRPr/>
              </a:pPr>
              <a:r>
                <a:rPr lang="en-US" altLang="ko-KR" sz="4000" b="1" dirty="0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n-US" altLang="ko-KR" sz="4000" b="1" dirty="0" err="1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altLang="ko-KR" sz="4000" b="1" dirty="0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4000" b="1" dirty="0" err="1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tiếng</a:t>
              </a:r>
              <a:r>
                <a:rPr lang="en-US" altLang="ko-KR" sz="4000" b="1" dirty="0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4000" b="1" dirty="0" err="1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altLang="ko-KR" sz="4000" b="1" dirty="0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4000" b="1" dirty="0" err="1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altLang="ko-KR" sz="4000" b="1" dirty="0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4000" b="1" dirty="0" err="1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thay</a:t>
              </a:r>
              <a:r>
                <a:rPr lang="en-US" altLang="ko-KR" sz="4000" b="1" dirty="0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4000" b="1" dirty="0" err="1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altLang="ko-KR" sz="4000" b="1" dirty="0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ô </a:t>
              </a:r>
              <a:r>
                <a:rPr lang="en-US" altLang="ko-KR" sz="4000" b="1" dirty="0" err="1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vuông</a:t>
              </a:r>
              <a:endParaRPr lang="ko-KR" altLang="en-US" sz="4000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38221" y="1342663"/>
            <a:ext cx="28820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300000"/>
              </a:lnSpc>
              <a:buFontTx/>
              <a:buChar char="-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dong/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lnSpc>
                <a:spcPct val="300000"/>
              </a:lnSpc>
              <a:buFontTx/>
              <a:buChar char="-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dứt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rứt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983" y="2955872"/>
            <a:ext cx="2008207" cy="71508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05364" y="2966659"/>
            <a:ext cx="2287479" cy="71508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dỏng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99017" y="2984545"/>
            <a:ext cx="2152890" cy="71508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58081" y="2999660"/>
            <a:ext cx="2371114" cy="71508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thong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70652" y="2999660"/>
            <a:ext cx="2152890" cy="71508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rêu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983" y="4498898"/>
            <a:ext cx="1730414" cy="71508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bứt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8816" y="4498898"/>
            <a:ext cx="2154921" cy="71508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khoát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39228" y="4498898"/>
            <a:ext cx="1770924" cy="71508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32226" y="4508719"/>
            <a:ext cx="3196969" cy="71508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khóc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rấm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54364" y="4508718"/>
            <a:ext cx="2152890" cy="71508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iểm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8221" y="3097121"/>
            <a:ext cx="451413" cy="451413"/>
          </a:xfrm>
          <a:prstGeom prst="rect">
            <a:avLst/>
          </a:prstGeom>
          <a:solidFill>
            <a:srgbClr val="40C0B5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smtClean="0">
              <a:solidFill>
                <a:srgbClr val="40C0B5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0597" y="2999661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61815" y="2984545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74388" y="3066460"/>
            <a:ext cx="451413" cy="451413"/>
          </a:xfrm>
          <a:prstGeom prst="rect">
            <a:avLst/>
          </a:prstGeom>
          <a:solidFill>
            <a:srgbClr val="40C0B5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smtClean="0">
              <a:solidFill>
                <a:srgbClr val="40C0B5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17456" y="3098012"/>
            <a:ext cx="451413" cy="451413"/>
          </a:xfrm>
          <a:prstGeom prst="rect">
            <a:avLst/>
          </a:prstGeom>
          <a:solidFill>
            <a:srgbClr val="40C0B5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smtClean="0">
              <a:solidFill>
                <a:srgbClr val="40C0B5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24893" y="2999660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448071" y="3116382"/>
            <a:ext cx="451413" cy="451413"/>
          </a:xfrm>
          <a:prstGeom prst="rect">
            <a:avLst/>
          </a:prstGeom>
          <a:solidFill>
            <a:srgbClr val="40C0B5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smtClean="0">
              <a:solidFill>
                <a:srgbClr val="40C0B5"/>
              </a:solidFill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221199" y="3053303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609965" y="3033602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938257" y="3149040"/>
            <a:ext cx="451413" cy="451413"/>
          </a:xfrm>
          <a:prstGeom prst="rect">
            <a:avLst/>
          </a:prstGeom>
          <a:solidFill>
            <a:srgbClr val="40C0B5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smtClean="0">
              <a:solidFill>
                <a:srgbClr val="40C0B5"/>
              </a:solidFill>
              <a:latin typeface="+mj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95086" y="4625874"/>
            <a:ext cx="451413" cy="451413"/>
          </a:xfrm>
          <a:prstGeom prst="rect">
            <a:avLst/>
          </a:prstGeom>
          <a:solidFill>
            <a:srgbClr val="40C0B5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smtClean="0">
              <a:solidFill>
                <a:srgbClr val="40C0B5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56190" y="4534324"/>
            <a:ext cx="7761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ứt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979244" y="4544653"/>
            <a:ext cx="8787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dứt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59094" y="4625874"/>
            <a:ext cx="451413" cy="451413"/>
          </a:xfrm>
          <a:prstGeom prst="rect">
            <a:avLst/>
          </a:prstGeom>
          <a:solidFill>
            <a:srgbClr val="40C0B5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smtClean="0">
              <a:solidFill>
                <a:srgbClr val="40C0B5"/>
              </a:solidFill>
              <a:latin typeface="+mj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253459" y="4625873"/>
            <a:ext cx="451413" cy="451413"/>
          </a:xfrm>
          <a:prstGeom prst="rect">
            <a:avLst/>
          </a:prstGeom>
          <a:solidFill>
            <a:srgbClr val="40C0B5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smtClean="0">
              <a:solidFill>
                <a:srgbClr val="40C0B5"/>
              </a:solidFill>
              <a:latin typeface="+mj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29516" y="4544653"/>
            <a:ext cx="8787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dứt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438405" y="4544653"/>
            <a:ext cx="7761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ứt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606979" y="4625873"/>
            <a:ext cx="451413" cy="451413"/>
          </a:xfrm>
          <a:prstGeom prst="rect">
            <a:avLst/>
          </a:prstGeom>
          <a:solidFill>
            <a:srgbClr val="40C0B5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smtClean="0">
              <a:solidFill>
                <a:srgbClr val="40C0B5"/>
              </a:solidFill>
              <a:latin typeface="+mj-l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718336" y="4625873"/>
            <a:ext cx="451413" cy="451413"/>
          </a:xfrm>
          <a:prstGeom prst="rect">
            <a:avLst/>
          </a:prstGeom>
          <a:solidFill>
            <a:srgbClr val="40C0B5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smtClean="0">
              <a:solidFill>
                <a:srgbClr val="40C0B5"/>
              </a:solidFill>
              <a:latin typeface="+mj-l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605041" y="4546985"/>
            <a:ext cx="8787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dứt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99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/>
      <p:bldP spid="22" grpId="0"/>
      <p:bldP spid="23" grpId="0" animBg="1"/>
      <p:bldP spid="24" grpId="0" animBg="1"/>
      <p:bldP spid="25" grpId="0"/>
      <p:bldP spid="26" grpId="0" animBg="1"/>
      <p:bldP spid="27" grpId="0"/>
      <p:bldP spid="28" grpId="0"/>
      <p:bldP spid="29" grpId="0" animBg="1"/>
      <p:bldP spid="30" grpId="0" animBg="1"/>
      <p:bldP spid="31" grpId="0"/>
      <p:bldP spid="32" grpId="0"/>
      <p:bldP spid="33" grpId="0" animBg="1"/>
      <p:bldP spid="34" grpId="0" animBg="1"/>
      <p:bldP spid="35" grpId="0"/>
      <p:bldP spid="36" grpId="0"/>
      <p:bldP spid="37" grpId="0" animBg="1"/>
      <p:bldP spid="38" grpId="0" animBg="1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19521" y="165734"/>
            <a:ext cx="6675021" cy="1203767"/>
            <a:chOff x="1193257" y="45720"/>
            <a:chExt cx="9744524" cy="2062309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D0F69EFE-F4B1-464F-890A-477CDC7BC776}"/>
                </a:ext>
              </a:extLst>
            </p:cNvPr>
            <p:cNvSpPr/>
            <p:nvPr/>
          </p:nvSpPr>
          <p:spPr>
            <a:xfrm>
              <a:off x="1193257" y="45720"/>
              <a:ext cx="9744523" cy="1851074"/>
            </a:xfrm>
            <a:custGeom>
              <a:avLst/>
              <a:gdLst>
                <a:gd name="connsiteX0" fmla="*/ 326239 w 8947975"/>
                <a:gd name="connsiteY0" fmla="*/ 89164 h 1988432"/>
                <a:gd name="connsiteX1" fmla="*/ 59539 w 8947975"/>
                <a:gd name="connsiteY1" fmla="*/ 1022614 h 1988432"/>
                <a:gd name="connsiteX2" fmla="*/ 288139 w 8947975"/>
                <a:gd name="connsiteY2" fmla="*/ 1822714 h 1988432"/>
                <a:gd name="connsiteX3" fmla="*/ 2802739 w 8947975"/>
                <a:gd name="connsiteY3" fmla="*/ 1898914 h 1988432"/>
                <a:gd name="connsiteX4" fmla="*/ 3869539 w 8947975"/>
                <a:gd name="connsiteY4" fmla="*/ 1937014 h 1988432"/>
                <a:gd name="connsiteX5" fmla="*/ 6441289 w 8947975"/>
                <a:gd name="connsiteY5" fmla="*/ 1975114 h 1988432"/>
                <a:gd name="connsiteX6" fmla="*/ 8517739 w 8947975"/>
                <a:gd name="connsiteY6" fmla="*/ 1689364 h 1988432"/>
                <a:gd name="connsiteX7" fmla="*/ 8936839 w 8947975"/>
                <a:gd name="connsiteY7" fmla="*/ 774964 h 1988432"/>
                <a:gd name="connsiteX8" fmla="*/ 8289139 w 8947975"/>
                <a:gd name="connsiteY8" fmla="*/ 317764 h 1988432"/>
                <a:gd name="connsiteX9" fmla="*/ 5279239 w 8947975"/>
                <a:gd name="connsiteY9" fmla="*/ 355864 h 1988432"/>
                <a:gd name="connsiteX10" fmla="*/ 2878939 w 8947975"/>
                <a:gd name="connsiteY10" fmla="*/ 70114 h 1988432"/>
                <a:gd name="connsiteX11" fmla="*/ 326239 w 8947975"/>
                <a:gd name="connsiteY11" fmla="*/ 89164 h 1988432"/>
                <a:gd name="connsiteX0" fmla="*/ 650693 w 8967629"/>
                <a:gd name="connsiteY0" fmla="*/ 145791 h 1930759"/>
                <a:gd name="connsiteX1" fmla="*/ 79193 w 8967629"/>
                <a:gd name="connsiteY1" fmla="*/ 964941 h 1930759"/>
                <a:gd name="connsiteX2" fmla="*/ 307793 w 8967629"/>
                <a:gd name="connsiteY2" fmla="*/ 1765041 h 1930759"/>
                <a:gd name="connsiteX3" fmla="*/ 2822393 w 8967629"/>
                <a:gd name="connsiteY3" fmla="*/ 1841241 h 1930759"/>
                <a:gd name="connsiteX4" fmla="*/ 3889193 w 8967629"/>
                <a:gd name="connsiteY4" fmla="*/ 1879341 h 1930759"/>
                <a:gd name="connsiteX5" fmla="*/ 6460943 w 8967629"/>
                <a:gd name="connsiteY5" fmla="*/ 1917441 h 1930759"/>
                <a:gd name="connsiteX6" fmla="*/ 8537393 w 8967629"/>
                <a:gd name="connsiteY6" fmla="*/ 1631691 h 1930759"/>
                <a:gd name="connsiteX7" fmla="*/ 8956493 w 8967629"/>
                <a:gd name="connsiteY7" fmla="*/ 717291 h 1930759"/>
                <a:gd name="connsiteX8" fmla="*/ 8308793 w 8967629"/>
                <a:gd name="connsiteY8" fmla="*/ 260091 h 1930759"/>
                <a:gd name="connsiteX9" fmla="*/ 5298893 w 8967629"/>
                <a:gd name="connsiteY9" fmla="*/ 298191 h 1930759"/>
                <a:gd name="connsiteX10" fmla="*/ 2898593 w 8967629"/>
                <a:gd name="connsiteY10" fmla="*/ 12441 h 1930759"/>
                <a:gd name="connsiteX11" fmla="*/ 650693 w 8967629"/>
                <a:gd name="connsiteY11" fmla="*/ 145791 h 1930759"/>
                <a:gd name="connsiteX0" fmla="*/ 650693 w 8967629"/>
                <a:gd name="connsiteY0" fmla="*/ 134843 h 1919811"/>
                <a:gd name="connsiteX1" fmla="*/ 79193 w 8967629"/>
                <a:gd name="connsiteY1" fmla="*/ 953993 h 1919811"/>
                <a:gd name="connsiteX2" fmla="*/ 307793 w 8967629"/>
                <a:gd name="connsiteY2" fmla="*/ 1754093 h 1919811"/>
                <a:gd name="connsiteX3" fmla="*/ 2822393 w 8967629"/>
                <a:gd name="connsiteY3" fmla="*/ 1830293 h 1919811"/>
                <a:gd name="connsiteX4" fmla="*/ 3889193 w 8967629"/>
                <a:gd name="connsiteY4" fmla="*/ 1868393 h 1919811"/>
                <a:gd name="connsiteX5" fmla="*/ 6460943 w 8967629"/>
                <a:gd name="connsiteY5" fmla="*/ 1906493 h 1919811"/>
                <a:gd name="connsiteX6" fmla="*/ 8537393 w 8967629"/>
                <a:gd name="connsiteY6" fmla="*/ 1620743 h 1919811"/>
                <a:gd name="connsiteX7" fmla="*/ 8956493 w 8967629"/>
                <a:gd name="connsiteY7" fmla="*/ 706343 h 1919811"/>
                <a:gd name="connsiteX8" fmla="*/ 8308793 w 8967629"/>
                <a:gd name="connsiteY8" fmla="*/ 249143 h 1919811"/>
                <a:gd name="connsiteX9" fmla="*/ 5622743 w 8967629"/>
                <a:gd name="connsiteY9" fmla="*/ 134843 h 1919811"/>
                <a:gd name="connsiteX10" fmla="*/ 2898593 w 8967629"/>
                <a:gd name="connsiteY10" fmla="*/ 1493 h 1919811"/>
                <a:gd name="connsiteX11" fmla="*/ 650693 w 8967629"/>
                <a:gd name="connsiteY11" fmla="*/ 134843 h 1919811"/>
                <a:gd name="connsiteX0" fmla="*/ 650693 w 8967629"/>
                <a:gd name="connsiteY0" fmla="*/ 134843 h 1919811"/>
                <a:gd name="connsiteX1" fmla="*/ 79193 w 8967629"/>
                <a:gd name="connsiteY1" fmla="*/ 953993 h 1919811"/>
                <a:gd name="connsiteX2" fmla="*/ 307793 w 8967629"/>
                <a:gd name="connsiteY2" fmla="*/ 1754093 h 1919811"/>
                <a:gd name="connsiteX3" fmla="*/ 2822393 w 8967629"/>
                <a:gd name="connsiteY3" fmla="*/ 1830293 h 1919811"/>
                <a:gd name="connsiteX4" fmla="*/ 3889193 w 8967629"/>
                <a:gd name="connsiteY4" fmla="*/ 1868393 h 1919811"/>
                <a:gd name="connsiteX5" fmla="*/ 6460943 w 8967629"/>
                <a:gd name="connsiteY5" fmla="*/ 1906493 h 1919811"/>
                <a:gd name="connsiteX6" fmla="*/ 8537393 w 8967629"/>
                <a:gd name="connsiteY6" fmla="*/ 1620743 h 1919811"/>
                <a:gd name="connsiteX7" fmla="*/ 8956493 w 8967629"/>
                <a:gd name="connsiteY7" fmla="*/ 706343 h 1919811"/>
                <a:gd name="connsiteX8" fmla="*/ 8308793 w 8967629"/>
                <a:gd name="connsiteY8" fmla="*/ 249143 h 1919811"/>
                <a:gd name="connsiteX9" fmla="*/ 5622743 w 8967629"/>
                <a:gd name="connsiteY9" fmla="*/ 134843 h 1919811"/>
                <a:gd name="connsiteX10" fmla="*/ 2898593 w 8967629"/>
                <a:gd name="connsiteY10" fmla="*/ 1493 h 1919811"/>
                <a:gd name="connsiteX11" fmla="*/ 650693 w 8967629"/>
                <a:gd name="connsiteY11" fmla="*/ 134843 h 1919811"/>
                <a:gd name="connsiteX0" fmla="*/ 650693 w 8967629"/>
                <a:gd name="connsiteY0" fmla="*/ 134843 h 1919811"/>
                <a:gd name="connsiteX1" fmla="*/ 79193 w 8967629"/>
                <a:gd name="connsiteY1" fmla="*/ 953993 h 1919811"/>
                <a:gd name="connsiteX2" fmla="*/ 307793 w 8967629"/>
                <a:gd name="connsiteY2" fmla="*/ 1754093 h 1919811"/>
                <a:gd name="connsiteX3" fmla="*/ 2822393 w 8967629"/>
                <a:gd name="connsiteY3" fmla="*/ 1830293 h 1919811"/>
                <a:gd name="connsiteX4" fmla="*/ 3889193 w 8967629"/>
                <a:gd name="connsiteY4" fmla="*/ 1868393 h 1919811"/>
                <a:gd name="connsiteX5" fmla="*/ 6460943 w 8967629"/>
                <a:gd name="connsiteY5" fmla="*/ 1906493 h 1919811"/>
                <a:gd name="connsiteX6" fmla="*/ 8537393 w 8967629"/>
                <a:gd name="connsiteY6" fmla="*/ 1620743 h 1919811"/>
                <a:gd name="connsiteX7" fmla="*/ 8956493 w 8967629"/>
                <a:gd name="connsiteY7" fmla="*/ 706343 h 1919811"/>
                <a:gd name="connsiteX8" fmla="*/ 8308793 w 8967629"/>
                <a:gd name="connsiteY8" fmla="*/ 249143 h 1919811"/>
                <a:gd name="connsiteX9" fmla="*/ 5622743 w 8967629"/>
                <a:gd name="connsiteY9" fmla="*/ 134843 h 1919811"/>
                <a:gd name="connsiteX10" fmla="*/ 2898593 w 8967629"/>
                <a:gd name="connsiteY10" fmla="*/ 1493 h 1919811"/>
                <a:gd name="connsiteX11" fmla="*/ 650693 w 8967629"/>
                <a:gd name="connsiteY11" fmla="*/ 134843 h 1919811"/>
                <a:gd name="connsiteX0" fmla="*/ 650693 w 8967629"/>
                <a:gd name="connsiteY0" fmla="*/ 168172 h 1953140"/>
                <a:gd name="connsiteX1" fmla="*/ 79193 w 8967629"/>
                <a:gd name="connsiteY1" fmla="*/ 987322 h 1953140"/>
                <a:gd name="connsiteX2" fmla="*/ 307793 w 8967629"/>
                <a:gd name="connsiteY2" fmla="*/ 1787422 h 1953140"/>
                <a:gd name="connsiteX3" fmla="*/ 2822393 w 8967629"/>
                <a:gd name="connsiteY3" fmla="*/ 1863622 h 1953140"/>
                <a:gd name="connsiteX4" fmla="*/ 3889193 w 8967629"/>
                <a:gd name="connsiteY4" fmla="*/ 1901722 h 1953140"/>
                <a:gd name="connsiteX5" fmla="*/ 6460943 w 8967629"/>
                <a:gd name="connsiteY5" fmla="*/ 1939822 h 1953140"/>
                <a:gd name="connsiteX6" fmla="*/ 8537393 w 8967629"/>
                <a:gd name="connsiteY6" fmla="*/ 1654072 h 1953140"/>
                <a:gd name="connsiteX7" fmla="*/ 8956493 w 8967629"/>
                <a:gd name="connsiteY7" fmla="*/ 739672 h 1953140"/>
                <a:gd name="connsiteX8" fmla="*/ 8308793 w 8967629"/>
                <a:gd name="connsiteY8" fmla="*/ 282472 h 1953140"/>
                <a:gd name="connsiteX9" fmla="*/ 5622743 w 8967629"/>
                <a:gd name="connsiteY9" fmla="*/ 168172 h 1953140"/>
                <a:gd name="connsiteX10" fmla="*/ 2898593 w 8967629"/>
                <a:gd name="connsiteY10" fmla="*/ 34822 h 1953140"/>
                <a:gd name="connsiteX11" fmla="*/ 650693 w 8967629"/>
                <a:gd name="connsiteY11" fmla="*/ 168172 h 1953140"/>
                <a:gd name="connsiteX0" fmla="*/ 650693 w 8967629"/>
                <a:gd name="connsiteY0" fmla="*/ 101243 h 1886211"/>
                <a:gd name="connsiteX1" fmla="*/ 79193 w 8967629"/>
                <a:gd name="connsiteY1" fmla="*/ 920393 h 1886211"/>
                <a:gd name="connsiteX2" fmla="*/ 307793 w 8967629"/>
                <a:gd name="connsiteY2" fmla="*/ 1720493 h 1886211"/>
                <a:gd name="connsiteX3" fmla="*/ 2822393 w 8967629"/>
                <a:gd name="connsiteY3" fmla="*/ 1796693 h 1886211"/>
                <a:gd name="connsiteX4" fmla="*/ 3889193 w 8967629"/>
                <a:gd name="connsiteY4" fmla="*/ 1834793 h 1886211"/>
                <a:gd name="connsiteX5" fmla="*/ 6460943 w 8967629"/>
                <a:gd name="connsiteY5" fmla="*/ 1872893 h 1886211"/>
                <a:gd name="connsiteX6" fmla="*/ 8537393 w 8967629"/>
                <a:gd name="connsiteY6" fmla="*/ 1587143 h 1886211"/>
                <a:gd name="connsiteX7" fmla="*/ 8956493 w 8967629"/>
                <a:gd name="connsiteY7" fmla="*/ 672743 h 1886211"/>
                <a:gd name="connsiteX8" fmla="*/ 8308793 w 8967629"/>
                <a:gd name="connsiteY8" fmla="*/ 215543 h 1886211"/>
                <a:gd name="connsiteX9" fmla="*/ 5622743 w 8967629"/>
                <a:gd name="connsiteY9" fmla="*/ 101243 h 1886211"/>
                <a:gd name="connsiteX10" fmla="*/ 2860493 w 8967629"/>
                <a:gd name="connsiteY10" fmla="*/ 63143 h 1886211"/>
                <a:gd name="connsiteX11" fmla="*/ 650693 w 8967629"/>
                <a:gd name="connsiteY11" fmla="*/ 101243 h 1886211"/>
                <a:gd name="connsiteX0" fmla="*/ 650693 w 8967629"/>
                <a:gd name="connsiteY0" fmla="*/ 200038 h 1985006"/>
                <a:gd name="connsiteX1" fmla="*/ 79193 w 8967629"/>
                <a:gd name="connsiteY1" fmla="*/ 1019188 h 1985006"/>
                <a:gd name="connsiteX2" fmla="*/ 307793 w 8967629"/>
                <a:gd name="connsiteY2" fmla="*/ 1819288 h 1985006"/>
                <a:gd name="connsiteX3" fmla="*/ 2822393 w 8967629"/>
                <a:gd name="connsiteY3" fmla="*/ 1895488 h 1985006"/>
                <a:gd name="connsiteX4" fmla="*/ 3889193 w 8967629"/>
                <a:gd name="connsiteY4" fmla="*/ 1933588 h 1985006"/>
                <a:gd name="connsiteX5" fmla="*/ 6460943 w 8967629"/>
                <a:gd name="connsiteY5" fmla="*/ 1971688 h 1985006"/>
                <a:gd name="connsiteX6" fmla="*/ 8537393 w 8967629"/>
                <a:gd name="connsiteY6" fmla="*/ 1685938 h 1985006"/>
                <a:gd name="connsiteX7" fmla="*/ 8956493 w 8967629"/>
                <a:gd name="connsiteY7" fmla="*/ 771538 h 1985006"/>
                <a:gd name="connsiteX8" fmla="*/ 8308793 w 8967629"/>
                <a:gd name="connsiteY8" fmla="*/ 314338 h 1985006"/>
                <a:gd name="connsiteX9" fmla="*/ 5622743 w 8967629"/>
                <a:gd name="connsiteY9" fmla="*/ 200038 h 1985006"/>
                <a:gd name="connsiteX10" fmla="*/ 2879543 w 8967629"/>
                <a:gd name="connsiteY10" fmla="*/ 28588 h 1985006"/>
                <a:gd name="connsiteX11" fmla="*/ 650693 w 8967629"/>
                <a:gd name="connsiteY11" fmla="*/ 200038 h 1985006"/>
                <a:gd name="connsiteX0" fmla="*/ 650693 w 8967629"/>
                <a:gd name="connsiteY0" fmla="*/ 227800 h 2012768"/>
                <a:gd name="connsiteX1" fmla="*/ 79193 w 8967629"/>
                <a:gd name="connsiteY1" fmla="*/ 1046950 h 2012768"/>
                <a:gd name="connsiteX2" fmla="*/ 307793 w 8967629"/>
                <a:gd name="connsiteY2" fmla="*/ 1847050 h 2012768"/>
                <a:gd name="connsiteX3" fmla="*/ 2822393 w 8967629"/>
                <a:gd name="connsiteY3" fmla="*/ 1923250 h 2012768"/>
                <a:gd name="connsiteX4" fmla="*/ 3889193 w 8967629"/>
                <a:gd name="connsiteY4" fmla="*/ 1961350 h 2012768"/>
                <a:gd name="connsiteX5" fmla="*/ 6460943 w 8967629"/>
                <a:gd name="connsiteY5" fmla="*/ 1999450 h 2012768"/>
                <a:gd name="connsiteX6" fmla="*/ 8537393 w 8967629"/>
                <a:gd name="connsiteY6" fmla="*/ 1713700 h 2012768"/>
                <a:gd name="connsiteX7" fmla="*/ 8956493 w 8967629"/>
                <a:gd name="connsiteY7" fmla="*/ 799300 h 2012768"/>
                <a:gd name="connsiteX8" fmla="*/ 8308793 w 8967629"/>
                <a:gd name="connsiteY8" fmla="*/ 342100 h 2012768"/>
                <a:gd name="connsiteX9" fmla="*/ 5622743 w 8967629"/>
                <a:gd name="connsiteY9" fmla="*/ 227800 h 2012768"/>
                <a:gd name="connsiteX10" fmla="*/ 2879543 w 8967629"/>
                <a:gd name="connsiteY10" fmla="*/ 56350 h 2012768"/>
                <a:gd name="connsiteX11" fmla="*/ 650693 w 8967629"/>
                <a:gd name="connsiteY11" fmla="*/ 227800 h 2012768"/>
                <a:gd name="connsiteX0" fmla="*/ 650693 w 8967629"/>
                <a:gd name="connsiteY0" fmla="*/ 183438 h 1968406"/>
                <a:gd name="connsiteX1" fmla="*/ 79193 w 8967629"/>
                <a:gd name="connsiteY1" fmla="*/ 100258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68406"/>
                <a:gd name="connsiteX1" fmla="*/ 79193 w 8967629"/>
                <a:gd name="connsiteY1" fmla="*/ 100258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68406"/>
                <a:gd name="connsiteX1" fmla="*/ 79193 w 8967629"/>
                <a:gd name="connsiteY1" fmla="*/ 100258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68406"/>
                <a:gd name="connsiteX1" fmla="*/ 79193 w 8967629"/>
                <a:gd name="connsiteY1" fmla="*/ 105973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58881"/>
                <a:gd name="connsiteX1" fmla="*/ 79193 w 8967629"/>
                <a:gd name="connsiteY1" fmla="*/ 1059738 h 1958881"/>
                <a:gd name="connsiteX2" fmla="*/ 307793 w 8967629"/>
                <a:gd name="connsiteY2" fmla="*/ 1802688 h 1958881"/>
                <a:gd name="connsiteX3" fmla="*/ 2822393 w 8967629"/>
                <a:gd name="connsiteY3" fmla="*/ 1878888 h 1958881"/>
                <a:gd name="connsiteX4" fmla="*/ 3889193 w 8967629"/>
                <a:gd name="connsiteY4" fmla="*/ 1916988 h 1958881"/>
                <a:gd name="connsiteX5" fmla="*/ 6460943 w 8967629"/>
                <a:gd name="connsiteY5" fmla="*/ 1955088 h 1958881"/>
                <a:gd name="connsiteX6" fmla="*/ 8537393 w 8967629"/>
                <a:gd name="connsiteY6" fmla="*/ 1669338 h 1958881"/>
                <a:gd name="connsiteX7" fmla="*/ 8956493 w 8967629"/>
                <a:gd name="connsiteY7" fmla="*/ 754938 h 1958881"/>
                <a:gd name="connsiteX8" fmla="*/ 8308793 w 8967629"/>
                <a:gd name="connsiteY8" fmla="*/ 297738 h 1958881"/>
                <a:gd name="connsiteX9" fmla="*/ 5622743 w 8967629"/>
                <a:gd name="connsiteY9" fmla="*/ 183438 h 1958881"/>
                <a:gd name="connsiteX10" fmla="*/ 2879543 w 8967629"/>
                <a:gd name="connsiteY10" fmla="*/ 11988 h 1958881"/>
                <a:gd name="connsiteX11" fmla="*/ 650693 w 8967629"/>
                <a:gd name="connsiteY11" fmla="*/ 183438 h 1958881"/>
                <a:gd name="connsiteX0" fmla="*/ 650693 w 8967629"/>
                <a:gd name="connsiteY0" fmla="*/ 183438 h 1974386"/>
                <a:gd name="connsiteX1" fmla="*/ 79193 w 8967629"/>
                <a:gd name="connsiteY1" fmla="*/ 1059738 h 1974386"/>
                <a:gd name="connsiteX2" fmla="*/ 307793 w 8967629"/>
                <a:gd name="connsiteY2" fmla="*/ 1802688 h 1974386"/>
                <a:gd name="connsiteX3" fmla="*/ 2822393 w 8967629"/>
                <a:gd name="connsiteY3" fmla="*/ 1878888 h 1974386"/>
                <a:gd name="connsiteX4" fmla="*/ 3889193 w 8967629"/>
                <a:gd name="connsiteY4" fmla="*/ 1916988 h 1974386"/>
                <a:gd name="connsiteX5" fmla="*/ 6460943 w 8967629"/>
                <a:gd name="connsiteY5" fmla="*/ 1955088 h 1974386"/>
                <a:gd name="connsiteX6" fmla="*/ 8537393 w 8967629"/>
                <a:gd name="connsiteY6" fmla="*/ 1669338 h 1974386"/>
                <a:gd name="connsiteX7" fmla="*/ 8956493 w 8967629"/>
                <a:gd name="connsiteY7" fmla="*/ 754938 h 1974386"/>
                <a:gd name="connsiteX8" fmla="*/ 8308793 w 8967629"/>
                <a:gd name="connsiteY8" fmla="*/ 297738 h 1974386"/>
                <a:gd name="connsiteX9" fmla="*/ 5622743 w 8967629"/>
                <a:gd name="connsiteY9" fmla="*/ 183438 h 1974386"/>
                <a:gd name="connsiteX10" fmla="*/ 2879543 w 8967629"/>
                <a:gd name="connsiteY10" fmla="*/ 11988 h 1974386"/>
                <a:gd name="connsiteX11" fmla="*/ 650693 w 8967629"/>
                <a:gd name="connsiteY11" fmla="*/ 183438 h 1974386"/>
                <a:gd name="connsiteX0" fmla="*/ 718633 w 9035569"/>
                <a:gd name="connsiteY0" fmla="*/ 183438 h 1970142"/>
                <a:gd name="connsiteX1" fmla="*/ 147133 w 9035569"/>
                <a:gd name="connsiteY1" fmla="*/ 1059738 h 1970142"/>
                <a:gd name="connsiteX2" fmla="*/ 375733 w 9035569"/>
                <a:gd name="connsiteY2" fmla="*/ 1802688 h 1970142"/>
                <a:gd name="connsiteX3" fmla="*/ 3957133 w 9035569"/>
                <a:gd name="connsiteY3" fmla="*/ 1916988 h 1970142"/>
                <a:gd name="connsiteX4" fmla="*/ 6528883 w 9035569"/>
                <a:gd name="connsiteY4" fmla="*/ 1955088 h 1970142"/>
                <a:gd name="connsiteX5" fmla="*/ 8605333 w 9035569"/>
                <a:gd name="connsiteY5" fmla="*/ 1669338 h 1970142"/>
                <a:gd name="connsiteX6" fmla="*/ 9024433 w 9035569"/>
                <a:gd name="connsiteY6" fmla="*/ 754938 h 1970142"/>
                <a:gd name="connsiteX7" fmla="*/ 8376733 w 9035569"/>
                <a:gd name="connsiteY7" fmla="*/ 297738 h 1970142"/>
                <a:gd name="connsiteX8" fmla="*/ 5690683 w 9035569"/>
                <a:gd name="connsiteY8" fmla="*/ 183438 h 1970142"/>
                <a:gd name="connsiteX9" fmla="*/ 2947483 w 9035569"/>
                <a:gd name="connsiteY9" fmla="*/ 11988 h 1970142"/>
                <a:gd name="connsiteX10" fmla="*/ 718633 w 9035569"/>
                <a:gd name="connsiteY10" fmla="*/ 183438 h 1970142"/>
                <a:gd name="connsiteX0" fmla="*/ 718633 w 9035569"/>
                <a:gd name="connsiteY0" fmla="*/ 183438 h 1962283"/>
                <a:gd name="connsiteX1" fmla="*/ 147133 w 9035569"/>
                <a:gd name="connsiteY1" fmla="*/ 1059738 h 1962283"/>
                <a:gd name="connsiteX2" fmla="*/ 375733 w 9035569"/>
                <a:gd name="connsiteY2" fmla="*/ 1802688 h 1962283"/>
                <a:gd name="connsiteX3" fmla="*/ 3957133 w 9035569"/>
                <a:gd name="connsiteY3" fmla="*/ 1916988 h 1962283"/>
                <a:gd name="connsiteX4" fmla="*/ 6528883 w 9035569"/>
                <a:gd name="connsiteY4" fmla="*/ 1955088 h 1962283"/>
                <a:gd name="connsiteX5" fmla="*/ 8605333 w 9035569"/>
                <a:gd name="connsiteY5" fmla="*/ 1669338 h 1962283"/>
                <a:gd name="connsiteX6" fmla="*/ 9024433 w 9035569"/>
                <a:gd name="connsiteY6" fmla="*/ 754938 h 1962283"/>
                <a:gd name="connsiteX7" fmla="*/ 8376733 w 9035569"/>
                <a:gd name="connsiteY7" fmla="*/ 297738 h 1962283"/>
                <a:gd name="connsiteX8" fmla="*/ 5690683 w 9035569"/>
                <a:gd name="connsiteY8" fmla="*/ 183438 h 1962283"/>
                <a:gd name="connsiteX9" fmla="*/ 2947483 w 9035569"/>
                <a:gd name="connsiteY9" fmla="*/ 11988 h 1962283"/>
                <a:gd name="connsiteX10" fmla="*/ 718633 w 9035569"/>
                <a:gd name="connsiteY10" fmla="*/ 183438 h 1962283"/>
                <a:gd name="connsiteX0" fmla="*/ 718633 w 9035569"/>
                <a:gd name="connsiteY0" fmla="*/ 72229 h 1851074"/>
                <a:gd name="connsiteX1" fmla="*/ 147133 w 9035569"/>
                <a:gd name="connsiteY1" fmla="*/ 948529 h 1851074"/>
                <a:gd name="connsiteX2" fmla="*/ 375733 w 9035569"/>
                <a:gd name="connsiteY2" fmla="*/ 1691479 h 1851074"/>
                <a:gd name="connsiteX3" fmla="*/ 3957133 w 9035569"/>
                <a:gd name="connsiteY3" fmla="*/ 1805779 h 1851074"/>
                <a:gd name="connsiteX4" fmla="*/ 6528883 w 9035569"/>
                <a:gd name="connsiteY4" fmla="*/ 1843879 h 1851074"/>
                <a:gd name="connsiteX5" fmla="*/ 8605333 w 9035569"/>
                <a:gd name="connsiteY5" fmla="*/ 1558129 h 1851074"/>
                <a:gd name="connsiteX6" fmla="*/ 9024433 w 9035569"/>
                <a:gd name="connsiteY6" fmla="*/ 643729 h 1851074"/>
                <a:gd name="connsiteX7" fmla="*/ 8376733 w 9035569"/>
                <a:gd name="connsiteY7" fmla="*/ 186529 h 1851074"/>
                <a:gd name="connsiteX8" fmla="*/ 5690683 w 9035569"/>
                <a:gd name="connsiteY8" fmla="*/ 72229 h 1851074"/>
                <a:gd name="connsiteX9" fmla="*/ 2852233 w 9035569"/>
                <a:gd name="connsiteY9" fmla="*/ 15079 h 1851074"/>
                <a:gd name="connsiteX10" fmla="*/ 718633 w 9035569"/>
                <a:gd name="connsiteY10" fmla="*/ 72229 h 1851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5569" h="1851074">
                  <a:moveTo>
                    <a:pt x="718633" y="72229"/>
                  </a:moveTo>
                  <a:cubicBezTo>
                    <a:pt x="267783" y="227804"/>
                    <a:pt x="204283" y="678654"/>
                    <a:pt x="147133" y="948529"/>
                  </a:cubicBezTo>
                  <a:cubicBezTo>
                    <a:pt x="89983" y="1218404"/>
                    <a:pt x="-259267" y="1548604"/>
                    <a:pt x="375733" y="1691479"/>
                  </a:cubicBezTo>
                  <a:cubicBezTo>
                    <a:pt x="1010733" y="1834354"/>
                    <a:pt x="2722058" y="1894679"/>
                    <a:pt x="3957133" y="1805779"/>
                  </a:cubicBezTo>
                  <a:cubicBezTo>
                    <a:pt x="4980325" y="1732130"/>
                    <a:pt x="5754183" y="1885154"/>
                    <a:pt x="6528883" y="1843879"/>
                  </a:cubicBezTo>
                  <a:cubicBezTo>
                    <a:pt x="7303583" y="1802604"/>
                    <a:pt x="8189408" y="1758154"/>
                    <a:pt x="8605333" y="1558129"/>
                  </a:cubicBezTo>
                  <a:cubicBezTo>
                    <a:pt x="9021258" y="1358104"/>
                    <a:pt x="9062533" y="872329"/>
                    <a:pt x="9024433" y="643729"/>
                  </a:cubicBezTo>
                  <a:cubicBezTo>
                    <a:pt x="8986333" y="415129"/>
                    <a:pt x="8932358" y="281779"/>
                    <a:pt x="8376733" y="186529"/>
                  </a:cubicBezTo>
                  <a:cubicBezTo>
                    <a:pt x="7821108" y="91279"/>
                    <a:pt x="6954333" y="-76996"/>
                    <a:pt x="5690683" y="72229"/>
                  </a:cubicBezTo>
                  <a:cubicBezTo>
                    <a:pt x="4655633" y="316704"/>
                    <a:pt x="4119058" y="-80171"/>
                    <a:pt x="2852233" y="15079"/>
                  </a:cubicBezTo>
                  <a:cubicBezTo>
                    <a:pt x="2109283" y="72229"/>
                    <a:pt x="1169483" y="-83346"/>
                    <a:pt x="718633" y="72229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28575"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latinLnBrk="1">
                <a:defRPr/>
              </a:pPr>
              <a:endParaRPr lang="ko-KR" altLang="en-US" sz="4000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任意多边形: 形状 5">
              <a:extLst>
                <a:ext uri="{FF2B5EF4-FFF2-40B4-BE49-F238E27FC236}">
                  <a16:creationId xmlns:a16="http://schemas.microsoft.com/office/drawing/2014/main" id="{D0F69EFE-F4B1-464F-890A-477CDC7BC776}"/>
                </a:ext>
              </a:extLst>
            </p:cNvPr>
            <p:cNvSpPr/>
            <p:nvPr/>
          </p:nvSpPr>
          <p:spPr>
            <a:xfrm>
              <a:off x="1193258" y="256955"/>
              <a:ext cx="9744523" cy="1851074"/>
            </a:xfrm>
            <a:custGeom>
              <a:avLst/>
              <a:gdLst>
                <a:gd name="connsiteX0" fmla="*/ 326239 w 8947975"/>
                <a:gd name="connsiteY0" fmla="*/ 89164 h 1988432"/>
                <a:gd name="connsiteX1" fmla="*/ 59539 w 8947975"/>
                <a:gd name="connsiteY1" fmla="*/ 1022614 h 1988432"/>
                <a:gd name="connsiteX2" fmla="*/ 288139 w 8947975"/>
                <a:gd name="connsiteY2" fmla="*/ 1822714 h 1988432"/>
                <a:gd name="connsiteX3" fmla="*/ 2802739 w 8947975"/>
                <a:gd name="connsiteY3" fmla="*/ 1898914 h 1988432"/>
                <a:gd name="connsiteX4" fmla="*/ 3869539 w 8947975"/>
                <a:gd name="connsiteY4" fmla="*/ 1937014 h 1988432"/>
                <a:gd name="connsiteX5" fmla="*/ 6441289 w 8947975"/>
                <a:gd name="connsiteY5" fmla="*/ 1975114 h 1988432"/>
                <a:gd name="connsiteX6" fmla="*/ 8517739 w 8947975"/>
                <a:gd name="connsiteY6" fmla="*/ 1689364 h 1988432"/>
                <a:gd name="connsiteX7" fmla="*/ 8936839 w 8947975"/>
                <a:gd name="connsiteY7" fmla="*/ 774964 h 1988432"/>
                <a:gd name="connsiteX8" fmla="*/ 8289139 w 8947975"/>
                <a:gd name="connsiteY8" fmla="*/ 317764 h 1988432"/>
                <a:gd name="connsiteX9" fmla="*/ 5279239 w 8947975"/>
                <a:gd name="connsiteY9" fmla="*/ 355864 h 1988432"/>
                <a:gd name="connsiteX10" fmla="*/ 2878939 w 8947975"/>
                <a:gd name="connsiteY10" fmla="*/ 70114 h 1988432"/>
                <a:gd name="connsiteX11" fmla="*/ 326239 w 8947975"/>
                <a:gd name="connsiteY11" fmla="*/ 89164 h 1988432"/>
                <a:gd name="connsiteX0" fmla="*/ 650693 w 8967629"/>
                <a:gd name="connsiteY0" fmla="*/ 145791 h 1930759"/>
                <a:gd name="connsiteX1" fmla="*/ 79193 w 8967629"/>
                <a:gd name="connsiteY1" fmla="*/ 964941 h 1930759"/>
                <a:gd name="connsiteX2" fmla="*/ 307793 w 8967629"/>
                <a:gd name="connsiteY2" fmla="*/ 1765041 h 1930759"/>
                <a:gd name="connsiteX3" fmla="*/ 2822393 w 8967629"/>
                <a:gd name="connsiteY3" fmla="*/ 1841241 h 1930759"/>
                <a:gd name="connsiteX4" fmla="*/ 3889193 w 8967629"/>
                <a:gd name="connsiteY4" fmla="*/ 1879341 h 1930759"/>
                <a:gd name="connsiteX5" fmla="*/ 6460943 w 8967629"/>
                <a:gd name="connsiteY5" fmla="*/ 1917441 h 1930759"/>
                <a:gd name="connsiteX6" fmla="*/ 8537393 w 8967629"/>
                <a:gd name="connsiteY6" fmla="*/ 1631691 h 1930759"/>
                <a:gd name="connsiteX7" fmla="*/ 8956493 w 8967629"/>
                <a:gd name="connsiteY7" fmla="*/ 717291 h 1930759"/>
                <a:gd name="connsiteX8" fmla="*/ 8308793 w 8967629"/>
                <a:gd name="connsiteY8" fmla="*/ 260091 h 1930759"/>
                <a:gd name="connsiteX9" fmla="*/ 5298893 w 8967629"/>
                <a:gd name="connsiteY9" fmla="*/ 298191 h 1930759"/>
                <a:gd name="connsiteX10" fmla="*/ 2898593 w 8967629"/>
                <a:gd name="connsiteY10" fmla="*/ 12441 h 1930759"/>
                <a:gd name="connsiteX11" fmla="*/ 650693 w 8967629"/>
                <a:gd name="connsiteY11" fmla="*/ 145791 h 1930759"/>
                <a:gd name="connsiteX0" fmla="*/ 650693 w 8967629"/>
                <a:gd name="connsiteY0" fmla="*/ 134843 h 1919811"/>
                <a:gd name="connsiteX1" fmla="*/ 79193 w 8967629"/>
                <a:gd name="connsiteY1" fmla="*/ 953993 h 1919811"/>
                <a:gd name="connsiteX2" fmla="*/ 307793 w 8967629"/>
                <a:gd name="connsiteY2" fmla="*/ 1754093 h 1919811"/>
                <a:gd name="connsiteX3" fmla="*/ 2822393 w 8967629"/>
                <a:gd name="connsiteY3" fmla="*/ 1830293 h 1919811"/>
                <a:gd name="connsiteX4" fmla="*/ 3889193 w 8967629"/>
                <a:gd name="connsiteY4" fmla="*/ 1868393 h 1919811"/>
                <a:gd name="connsiteX5" fmla="*/ 6460943 w 8967629"/>
                <a:gd name="connsiteY5" fmla="*/ 1906493 h 1919811"/>
                <a:gd name="connsiteX6" fmla="*/ 8537393 w 8967629"/>
                <a:gd name="connsiteY6" fmla="*/ 1620743 h 1919811"/>
                <a:gd name="connsiteX7" fmla="*/ 8956493 w 8967629"/>
                <a:gd name="connsiteY7" fmla="*/ 706343 h 1919811"/>
                <a:gd name="connsiteX8" fmla="*/ 8308793 w 8967629"/>
                <a:gd name="connsiteY8" fmla="*/ 249143 h 1919811"/>
                <a:gd name="connsiteX9" fmla="*/ 5622743 w 8967629"/>
                <a:gd name="connsiteY9" fmla="*/ 134843 h 1919811"/>
                <a:gd name="connsiteX10" fmla="*/ 2898593 w 8967629"/>
                <a:gd name="connsiteY10" fmla="*/ 1493 h 1919811"/>
                <a:gd name="connsiteX11" fmla="*/ 650693 w 8967629"/>
                <a:gd name="connsiteY11" fmla="*/ 134843 h 1919811"/>
                <a:gd name="connsiteX0" fmla="*/ 650693 w 8967629"/>
                <a:gd name="connsiteY0" fmla="*/ 134843 h 1919811"/>
                <a:gd name="connsiteX1" fmla="*/ 79193 w 8967629"/>
                <a:gd name="connsiteY1" fmla="*/ 953993 h 1919811"/>
                <a:gd name="connsiteX2" fmla="*/ 307793 w 8967629"/>
                <a:gd name="connsiteY2" fmla="*/ 1754093 h 1919811"/>
                <a:gd name="connsiteX3" fmla="*/ 2822393 w 8967629"/>
                <a:gd name="connsiteY3" fmla="*/ 1830293 h 1919811"/>
                <a:gd name="connsiteX4" fmla="*/ 3889193 w 8967629"/>
                <a:gd name="connsiteY4" fmla="*/ 1868393 h 1919811"/>
                <a:gd name="connsiteX5" fmla="*/ 6460943 w 8967629"/>
                <a:gd name="connsiteY5" fmla="*/ 1906493 h 1919811"/>
                <a:gd name="connsiteX6" fmla="*/ 8537393 w 8967629"/>
                <a:gd name="connsiteY6" fmla="*/ 1620743 h 1919811"/>
                <a:gd name="connsiteX7" fmla="*/ 8956493 w 8967629"/>
                <a:gd name="connsiteY7" fmla="*/ 706343 h 1919811"/>
                <a:gd name="connsiteX8" fmla="*/ 8308793 w 8967629"/>
                <a:gd name="connsiteY8" fmla="*/ 249143 h 1919811"/>
                <a:gd name="connsiteX9" fmla="*/ 5622743 w 8967629"/>
                <a:gd name="connsiteY9" fmla="*/ 134843 h 1919811"/>
                <a:gd name="connsiteX10" fmla="*/ 2898593 w 8967629"/>
                <a:gd name="connsiteY10" fmla="*/ 1493 h 1919811"/>
                <a:gd name="connsiteX11" fmla="*/ 650693 w 8967629"/>
                <a:gd name="connsiteY11" fmla="*/ 134843 h 1919811"/>
                <a:gd name="connsiteX0" fmla="*/ 650693 w 8967629"/>
                <a:gd name="connsiteY0" fmla="*/ 134843 h 1919811"/>
                <a:gd name="connsiteX1" fmla="*/ 79193 w 8967629"/>
                <a:gd name="connsiteY1" fmla="*/ 953993 h 1919811"/>
                <a:gd name="connsiteX2" fmla="*/ 307793 w 8967629"/>
                <a:gd name="connsiteY2" fmla="*/ 1754093 h 1919811"/>
                <a:gd name="connsiteX3" fmla="*/ 2822393 w 8967629"/>
                <a:gd name="connsiteY3" fmla="*/ 1830293 h 1919811"/>
                <a:gd name="connsiteX4" fmla="*/ 3889193 w 8967629"/>
                <a:gd name="connsiteY4" fmla="*/ 1868393 h 1919811"/>
                <a:gd name="connsiteX5" fmla="*/ 6460943 w 8967629"/>
                <a:gd name="connsiteY5" fmla="*/ 1906493 h 1919811"/>
                <a:gd name="connsiteX6" fmla="*/ 8537393 w 8967629"/>
                <a:gd name="connsiteY6" fmla="*/ 1620743 h 1919811"/>
                <a:gd name="connsiteX7" fmla="*/ 8956493 w 8967629"/>
                <a:gd name="connsiteY7" fmla="*/ 706343 h 1919811"/>
                <a:gd name="connsiteX8" fmla="*/ 8308793 w 8967629"/>
                <a:gd name="connsiteY8" fmla="*/ 249143 h 1919811"/>
                <a:gd name="connsiteX9" fmla="*/ 5622743 w 8967629"/>
                <a:gd name="connsiteY9" fmla="*/ 134843 h 1919811"/>
                <a:gd name="connsiteX10" fmla="*/ 2898593 w 8967629"/>
                <a:gd name="connsiteY10" fmla="*/ 1493 h 1919811"/>
                <a:gd name="connsiteX11" fmla="*/ 650693 w 8967629"/>
                <a:gd name="connsiteY11" fmla="*/ 134843 h 1919811"/>
                <a:gd name="connsiteX0" fmla="*/ 650693 w 8967629"/>
                <a:gd name="connsiteY0" fmla="*/ 168172 h 1953140"/>
                <a:gd name="connsiteX1" fmla="*/ 79193 w 8967629"/>
                <a:gd name="connsiteY1" fmla="*/ 987322 h 1953140"/>
                <a:gd name="connsiteX2" fmla="*/ 307793 w 8967629"/>
                <a:gd name="connsiteY2" fmla="*/ 1787422 h 1953140"/>
                <a:gd name="connsiteX3" fmla="*/ 2822393 w 8967629"/>
                <a:gd name="connsiteY3" fmla="*/ 1863622 h 1953140"/>
                <a:gd name="connsiteX4" fmla="*/ 3889193 w 8967629"/>
                <a:gd name="connsiteY4" fmla="*/ 1901722 h 1953140"/>
                <a:gd name="connsiteX5" fmla="*/ 6460943 w 8967629"/>
                <a:gd name="connsiteY5" fmla="*/ 1939822 h 1953140"/>
                <a:gd name="connsiteX6" fmla="*/ 8537393 w 8967629"/>
                <a:gd name="connsiteY6" fmla="*/ 1654072 h 1953140"/>
                <a:gd name="connsiteX7" fmla="*/ 8956493 w 8967629"/>
                <a:gd name="connsiteY7" fmla="*/ 739672 h 1953140"/>
                <a:gd name="connsiteX8" fmla="*/ 8308793 w 8967629"/>
                <a:gd name="connsiteY8" fmla="*/ 282472 h 1953140"/>
                <a:gd name="connsiteX9" fmla="*/ 5622743 w 8967629"/>
                <a:gd name="connsiteY9" fmla="*/ 168172 h 1953140"/>
                <a:gd name="connsiteX10" fmla="*/ 2898593 w 8967629"/>
                <a:gd name="connsiteY10" fmla="*/ 34822 h 1953140"/>
                <a:gd name="connsiteX11" fmla="*/ 650693 w 8967629"/>
                <a:gd name="connsiteY11" fmla="*/ 168172 h 1953140"/>
                <a:gd name="connsiteX0" fmla="*/ 650693 w 8967629"/>
                <a:gd name="connsiteY0" fmla="*/ 101243 h 1886211"/>
                <a:gd name="connsiteX1" fmla="*/ 79193 w 8967629"/>
                <a:gd name="connsiteY1" fmla="*/ 920393 h 1886211"/>
                <a:gd name="connsiteX2" fmla="*/ 307793 w 8967629"/>
                <a:gd name="connsiteY2" fmla="*/ 1720493 h 1886211"/>
                <a:gd name="connsiteX3" fmla="*/ 2822393 w 8967629"/>
                <a:gd name="connsiteY3" fmla="*/ 1796693 h 1886211"/>
                <a:gd name="connsiteX4" fmla="*/ 3889193 w 8967629"/>
                <a:gd name="connsiteY4" fmla="*/ 1834793 h 1886211"/>
                <a:gd name="connsiteX5" fmla="*/ 6460943 w 8967629"/>
                <a:gd name="connsiteY5" fmla="*/ 1872893 h 1886211"/>
                <a:gd name="connsiteX6" fmla="*/ 8537393 w 8967629"/>
                <a:gd name="connsiteY6" fmla="*/ 1587143 h 1886211"/>
                <a:gd name="connsiteX7" fmla="*/ 8956493 w 8967629"/>
                <a:gd name="connsiteY7" fmla="*/ 672743 h 1886211"/>
                <a:gd name="connsiteX8" fmla="*/ 8308793 w 8967629"/>
                <a:gd name="connsiteY8" fmla="*/ 215543 h 1886211"/>
                <a:gd name="connsiteX9" fmla="*/ 5622743 w 8967629"/>
                <a:gd name="connsiteY9" fmla="*/ 101243 h 1886211"/>
                <a:gd name="connsiteX10" fmla="*/ 2860493 w 8967629"/>
                <a:gd name="connsiteY10" fmla="*/ 63143 h 1886211"/>
                <a:gd name="connsiteX11" fmla="*/ 650693 w 8967629"/>
                <a:gd name="connsiteY11" fmla="*/ 101243 h 1886211"/>
                <a:gd name="connsiteX0" fmla="*/ 650693 w 8967629"/>
                <a:gd name="connsiteY0" fmla="*/ 200038 h 1985006"/>
                <a:gd name="connsiteX1" fmla="*/ 79193 w 8967629"/>
                <a:gd name="connsiteY1" fmla="*/ 1019188 h 1985006"/>
                <a:gd name="connsiteX2" fmla="*/ 307793 w 8967629"/>
                <a:gd name="connsiteY2" fmla="*/ 1819288 h 1985006"/>
                <a:gd name="connsiteX3" fmla="*/ 2822393 w 8967629"/>
                <a:gd name="connsiteY3" fmla="*/ 1895488 h 1985006"/>
                <a:gd name="connsiteX4" fmla="*/ 3889193 w 8967629"/>
                <a:gd name="connsiteY4" fmla="*/ 1933588 h 1985006"/>
                <a:gd name="connsiteX5" fmla="*/ 6460943 w 8967629"/>
                <a:gd name="connsiteY5" fmla="*/ 1971688 h 1985006"/>
                <a:gd name="connsiteX6" fmla="*/ 8537393 w 8967629"/>
                <a:gd name="connsiteY6" fmla="*/ 1685938 h 1985006"/>
                <a:gd name="connsiteX7" fmla="*/ 8956493 w 8967629"/>
                <a:gd name="connsiteY7" fmla="*/ 771538 h 1985006"/>
                <a:gd name="connsiteX8" fmla="*/ 8308793 w 8967629"/>
                <a:gd name="connsiteY8" fmla="*/ 314338 h 1985006"/>
                <a:gd name="connsiteX9" fmla="*/ 5622743 w 8967629"/>
                <a:gd name="connsiteY9" fmla="*/ 200038 h 1985006"/>
                <a:gd name="connsiteX10" fmla="*/ 2879543 w 8967629"/>
                <a:gd name="connsiteY10" fmla="*/ 28588 h 1985006"/>
                <a:gd name="connsiteX11" fmla="*/ 650693 w 8967629"/>
                <a:gd name="connsiteY11" fmla="*/ 200038 h 1985006"/>
                <a:gd name="connsiteX0" fmla="*/ 650693 w 8967629"/>
                <a:gd name="connsiteY0" fmla="*/ 227800 h 2012768"/>
                <a:gd name="connsiteX1" fmla="*/ 79193 w 8967629"/>
                <a:gd name="connsiteY1" fmla="*/ 1046950 h 2012768"/>
                <a:gd name="connsiteX2" fmla="*/ 307793 w 8967629"/>
                <a:gd name="connsiteY2" fmla="*/ 1847050 h 2012768"/>
                <a:gd name="connsiteX3" fmla="*/ 2822393 w 8967629"/>
                <a:gd name="connsiteY3" fmla="*/ 1923250 h 2012768"/>
                <a:gd name="connsiteX4" fmla="*/ 3889193 w 8967629"/>
                <a:gd name="connsiteY4" fmla="*/ 1961350 h 2012768"/>
                <a:gd name="connsiteX5" fmla="*/ 6460943 w 8967629"/>
                <a:gd name="connsiteY5" fmla="*/ 1999450 h 2012768"/>
                <a:gd name="connsiteX6" fmla="*/ 8537393 w 8967629"/>
                <a:gd name="connsiteY6" fmla="*/ 1713700 h 2012768"/>
                <a:gd name="connsiteX7" fmla="*/ 8956493 w 8967629"/>
                <a:gd name="connsiteY7" fmla="*/ 799300 h 2012768"/>
                <a:gd name="connsiteX8" fmla="*/ 8308793 w 8967629"/>
                <a:gd name="connsiteY8" fmla="*/ 342100 h 2012768"/>
                <a:gd name="connsiteX9" fmla="*/ 5622743 w 8967629"/>
                <a:gd name="connsiteY9" fmla="*/ 227800 h 2012768"/>
                <a:gd name="connsiteX10" fmla="*/ 2879543 w 8967629"/>
                <a:gd name="connsiteY10" fmla="*/ 56350 h 2012768"/>
                <a:gd name="connsiteX11" fmla="*/ 650693 w 8967629"/>
                <a:gd name="connsiteY11" fmla="*/ 227800 h 2012768"/>
                <a:gd name="connsiteX0" fmla="*/ 650693 w 8967629"/>
                <a:gd name="connsiteY0" fmla="*/ 183438 h 1968406"/>
                <a:gd name="connsiteX1" fmla="*/ 79193 w 8967629"/>
                <a:gd name="connsiteY1" fmla="*/ 100258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68406"/>
                <a:gd name="connsiteX1" fmla="*/ 79193 w 8967629"/>
                <a:gd name="connsiteY1" fmla="*/ 100258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68406"/>
                <a:gd name="connsiteX1" fmla="*/ 79193 w 8967629"/>
                <a:gd name="connsiteY1" fmla="*/ 100258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68406"/>
                <a:gd name="connsiteX1" fmla="*/ 79193 w 8967629"/>
                <a:gd name="connsiteY1" fmla="*/ 105973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58881"/>
                <a:gd name="connsiteX1" fmla="*/ 79193 w 8967629"/>
                <a:gd name="connsiteY1" fmla="*/ 1059738 h 1958881"/>
                <a:gd name="connsiteX2" fmla="*/ 307793 w 8967629"/>
                <a:gd name="connsiteY2" fmla="*/ 1802688 h 1958881"/>
                <a:gd name="connsiteX3" fmla="*/ 2822393 w 8967629"/>
                <a:gd name="connsiteY3" fmla="*/ 1878888 h 1958881"/>
                <a:gd name="connsiteX4" fmla="*/ 3889193 w 8967629"/>
                <a:gd name="connsiteY4" fmla="*/ 1916988 h 1958881"/>
                <a:gd name="connsiteX5" fmla="*/ 6460943 w 8967629"/>
                <a:gd name="connsiteY5" fmla="*/ 1955088 h 1958881"/>
                <a:gd name="connsiteX6" fmla="*/ 8537393 w 8967629"/>
                <a:gd name="connsiteY6" fmla="*/ 1669338 h 1958881"/>
                <a:gd name="connsiteX7" fmla="*/ 8956493 w 8967629"/>
                <a:gd name="connsiteY7" fmla="*/ 754938 h 1958881"/>
                <a:gd name="connsiteX8" fmla="*/ 8308793 w 8967629"/>
                <a:gd name="connsiteY8" fmla="*/ 297738 h 1958881"/>
                <a:gd name="connsiteX9" fmla="*/ 5622743 w 8967629"/>
                <a:gd name="connsiteY9" fmla="*/ 183438 h 1958881"/>
                <a:gd name="connsiteX10" fmla="*/ 2879543 w 8967629"/>
                <a:gd name="connsiteY10" fmla="*/ 11988 h 1958881"/>
                <a:gd name="connsiteX11" fmla="*/ 650693 w 8967629"/>
                <a:gd name="connsiteY11" fmla="*/ 183438 h 1958881"/>
                <a:gd name="connsiteX0" fmla="*/ 650693 w 8967629"/>
                <a:gd name="connsiteY0" fmla="*/ 183438 h 1974386"/>
                <a:gd name="connsiteX1" fmla="*/ 79193 w 8967629"/>
                <a:gd name="connsiteY1" fmla="*/ 1059738 h 1974386"/>
                <a:gd name="connsiteX2" fmla="*/ 307793 w 8967629"/>
                <a:gd name="connsiteY2" fmla="*/ 1802688 h 1974386"/>
                <a:gd name="connsiteX3" fmla="*/ 2822393 w 8967629"/>
                <a:gd name="connsiteY3" fmla="*/ 1878888 h 1974386"/>
                <a:gd name="connsiteX4" fmla="*/ 3889193 w 8967629"/>
                <a:gd name="connsiteY4" fmla="*/ 1916988 h 1974386"/>
                <a:gd name="connsiteX5" fmla="*/ 6460943 w 8967629"/>
                <a:gd name="connsiteY5" fmla="*/ 1955088 h 1974386"/>
                <a:gd name="connsiteX6" fmla="*/ 8537393 w 8967629"/>
                <a:gd name="connsiteY6" fmla="*/ 1669338 h 1974386"/>
                <a:gd name="connsiteX7" fmla="*/ 8956493 w 8967629"/>
                <a:gd name="connsiteY7" fmla="*/ 754938 h 1974386"/>
                <a:gd name="connsiteX8" fmla="*/ 8308793 w 8967629"/>
                <a:gd name="connsiteY8" fmla="*/ 297738 h 1974386"/>
                <a:gd name="connsiteX9" fmla="*/ 5622743 w 8967629"/>
                <a:gd name="connsiteY9" fmla="*/ 183438 h 1974386"/>
                <a:gd name="connsiteX10" fmla="*/ 2879543 w 8967629"/>
                <a:gd name="connsiteY10" fmla="*/ 11988 h 1974386"/>
                <a:gd name="connsiteX11" fmla="*/ 650693 w 8967629"/>
                <a:gd name="connsiteY11" fmla="*/ 183438 h 1974386"/>
                <a:gd name="connsiteX0" fmla="*/ 718633 w 9035569"/>
                <a:gd name="connsiteY0" fmla="*/ 183438 h 1970142"/>
                <a:gd name="connsiteX1" fmla="*/ 147133 w 9035569"/>
                <a:gd name="connsiteY1" fmla="*/ 1059738 h 1970142"/>
                <a:gd name="connsiteX2" fmla="*/ 375733 w 9035569"/>
                <a:gd name="connsiteY2" fmla="*/ 1802688 h 1970142"/>
                <a:gd name="connsiteX3" fmla="*/ 3957133 w 9035569"/>
                <a:gd name="connsiteY3" fmla="*/ 1916988 h 1970142"/>
                <a:gd name="connsiteX4" fmla="*/ 6528883 w 9035569"/>
                <a:gd name="connsiteY4" fmla="*/ 1955088 h 1970142"/>
                <a:gd name="connsiteX5" fmla="*/ 8605333 w 9035569"/>
                <a:gd name="connsiteY5" fmla="*/ 1669338 h 1970142"/>
                <a:gd name="connsiteX6" fmla="*/ 9024433 w 9035569"/>
                <a:gd name="connsiteY6" fmla="*/ 754938 h 1970142"/>
                <a:gd name="connsiteX7" fmla="*/ 8376733 w 9035569"/>
                <a:gd name="connsiteY7" fmla="*/ 297738 h 1970142"/>
                <a:gd name="connsiteX8" fmla="*/ 5690683 w 9035569"/>
                <a:gd name="connsiteY8" fmla="*/ 183438 h 1970142"/>
                <a:gd name="connsiteX9" fmla="*/ 2947483 w 9035569"/>
                <a:gd name="connsiteY9" fmla="*/ 11988 h 1970142"/>
                <a:gd name="connsiteX10" fmla="*/ 718633 w 9035569"/>
                <a:gd name="connsiteY10" fmla="*/ 183438 h 1970142"/>
                <a:gd name="connsiteX0" fmla="*/ 718633 w 9035569"/>
                <a:gd name="connsiteY0" fmla="*/ 183438 h 1962283"/>
                <a:gd name="connsiteX1" fmla="*/ 147133 w 9035569"/>
                <a:gd name="connsiteY1" fmla="*/ 1059738 h 1962283"/>
                <a:gd name="connsiteX2" fmla="*/ 375733 w 9035569"/>
                <a:gd name="connsiteY2" fmla="*/ 1802688 h 1962283"/>
                <a:gd name="connsiteX3" fmla="*/ 3957133 w 9035569"/>
                <a:gd name="connsiteY3" fmla="*/ 1916988 h 1962283"/>
                <a:gd name="connsiteX4" fmla="*/ 6528883 w 9035569"/>
                <a:gd name="connsiteY4" fmla="*/ 1955088 h 1962283"/>
                <a:gd name="connsiteX5" fmla="*/ 8605333 w 9035569"/>
                <a:gd name="connsiteY5" fmla="*/ 1669338 h 1962283"/>
                <a:gd name="connsiteX6" fmla="*/ 9024433 w 9035569"/>
                <a:gd name="connsiteY6" fmla="*/ 754938 h 1962283"/>
                <a:gd name="connsiteX7" fmla="*/ 8376733 w 9035569"/>
                <a:gd name="connsiteY7" fmla="*/ 297738 h 1962283"/>
                <a:gd name="connsiteX8" fmla="*/ 5690683 w 9035569"/>
                <a:gd name="connsiteY8" fmla="*/ 183438 h 1962283"/>
                <a:gd name="connsiteX9" fmla="*/ 2947483 w 9035569"/>
                <a:gd name="connsiteY9" fmla="*/ 11988 h 1962283"/>
                <a:gd name="connsiteX10" fmla="*/ 718633 w 9035569"/>
                <a:gd name="connsiteY10" fmla="*/ 183438 h 1962283"/>
                <a:gd name="connsiteX0" fmla="*/ 718633 w 9035569"/>
                <a:gd name="connsiteY0" fmla="*/ 72229 h 1851074"/>
                <a:gd name="connsiteX1" fmla="*/ 147133 w 9035569"/>
                <a:gd name="connsiteY1" fmla="*/ 948529 h 1851074"/>
                <a:gd name="connsiteX2" fmla="*/ 375733 w 9035569"/>
                <a:gd name="connsiteY2" fmla="*/ 1691479 h 1851074"/>
                <a:gd name="connsiteX3" fmla="*/ 3957133 w 9035569"/>
                <a:gd name="connsiteY3" fmla="*/ 1805779 h 1851074"/>
                <a:gd name="connsiteX4" fmla="*/ 6528883 w 9035569"/>
                <a:gd name="connsiteY4" fmla="*/ 1843879 h 1851074"/>
                <a:gd name="connsiteX5" fmla="*/ 8605333 w 9035569"/>
                <a:gd name="connsiteY5" fmla="*/ 1558129 h 1851074"/>
                <a:gd name="connsiteX6" fmla="*/ 9024433 w 9035569"/>
                <a:gd name="connsiteY6" fmla="*/ 643729 h 1851074"/>
                <a:gd name="connsiteX7" fmla="*/ 8376733 w 9035569"/>
                <a:gd name="connsiteY7" fmla="*/ 186529 h 1851074"/>
                <a:gd name="connsiteX8" fmla="*/ 5690683 w 9035569"/>
                <a:gd name="connsiteY8" fmla="*/ 72229 h 1851074"/>
                <a:gd name="connsiteX9" fmla="*/ 2852233 w 9035569"/>
                <a:gd name="connsiteY9" fmla="*/ 15079 h 1851074"/>
                <a:gd name="connsiteX10" fmla="*/ 718633 w 9035569"/>
                <a:gd name="connsiteY10" fmla="*/ 72229 h 1851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5569" h="1851074">
                  <a:moveTo>
                    <a:pt x="718633" y="72229"/>
                  </a:moveTo>
                  <a:cubicBezTo>
                    <a:pt x="267783" y="227804"/>
                    <a:pt x="204283" y="678654"/>
                    <a:pt x="147133" y="948529"/>
                  </a:cubicBezTo>
                  <a:cubicBezTo>
                    <a:pt x="89983" y="1218404"/>
                    <a:pt x="-259267" y="1548604"/>
                    <a:pt x="375733" y="1691479"/>
                  </a:cubicBezTo>
                  <a:cubicBezTo>
                    <a:pt x="1010733" y="1834354"/>
                    <a:pt x="2722058" y="1894679"/>
                    <a:pt x="3957133" y="1805779"/>
                  </a:cubicBezTo>
                  <a:cubicBezTo>
                    <a:pt x="4980325" y="1732130"/>
                    <a:pt x="5754183" y="1885154"/>
                    <a:pt x="6528883" y="1843879"/>
                  </a:cubicBezTo>
                  <a:cubicBezTo>
                    <a:pt x="7303583" y="1802604"/>
                    <a:pt x="8189408" y="1758154"/>
                    <a:pt x="8605333" y="1558129"/>
                  </a:cubicBezTo>
                  <a:cubicBezTo>
                    <a:pt x="9021258" y="1358104"/>
                    <a:pt x="9062533" y="872329"/>
                    <a:pt x="9024433" y="643729"/>
                  </a:cubicBezTo>
                  <a:cubicBezTo>
                    <a:pt x="8986333" y="415129"/>
                    <a:pt x="8932358" y="281779"/>
                    <a:pt x="8376733" y="186529"/>
                  </a:cubicBezTo>
                  <a:cubicBezTo>
                    <a:pt x="7821108" y="91279"/>
                    <a:pt x="6954333" y="-76996"/>
                    <a:pt x="5690683" y="72229"/>
                  </a:cubicBezTo>
                  <a:cubicBezTo>
                    <a:pt x="4655633" y="316704"/>
                    <a:pt x="4119058" y="-80171"/>
                    <a:pt x="2852233" y="15079"/>
                  </a:cubicBezTo>
                  <a:cubicBezTo>
                    <a:pt x="2109283" y="72229"/>
                    <a:pt x="1169483" y="-83346"/>
                    <a:pt x="718633" y="72229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rgbClr val="3E702E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latinLnBrk="1">
                <a:defRPr/>
              </a:pPr>
              <a:r>
                <a:rPr lang="en-US" altLang="ko-KR" sz="4000" b="1" dirty="0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en-US" altLang="ko-KR" sz="4000" b="1" dirty="0" err="1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altLang="ko-KR" sz="4000" b="1" dirty="0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4000" b="1" dirty="0" err="1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altLang="ko-KR" sz="4000" b="1" dirty="0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4000" b="1" dirty="0" err="1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altLang="ko-KR" sz="4000" b="1" dirty="0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 </a:t>
              </a:r>
              <a:r>
                <a:rPr lang="en-US" altLang="ko-KR" sz="4000" b="1" dirty="0" err="1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lang="en-US" altLang="ko-KR" sz="4000" b="1" dirty="0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b.</a:t>
              </a:r>
              <a:endParaRPr lang="ko-KR" altLang="en-US" sz="4000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02920" y="1365452"/>
            <a:ext cx="115824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5000"/>
              </a:lnSpc>
              <a:buAutoNum type="alphaLcPeriod"/>
            </a:pP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r, d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5000"/>
              </a:lnSpc>
            </a:pP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Sầu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iêng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miền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Nam.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đậm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bay  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ất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lâu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Sầu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iêng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mít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quyện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bưởi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béo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béo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ngọt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lnSpc>
                <a:spcPct val="125000"/>
              </a:lnSpc>
            </a:pP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11494" y="2238703"/>
            <a:ext cx="451413" cy="451413"/>
          </a:xfrm>
          <a:prstGeom prst="rect">
            <a:avLst/>
          </a:prstGeom>
          <a:solidFill>
            <a:srgbClr val="40C0B5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smtClean="0">
              <a:solidFill>
                <a:srgbClr val="40C0B5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27062" y="2905052"/>
            <a:ext cx="451413" cy="451413"/>
          </a:xfrm>
          <a:prstGeom prst="rect">
            <a:avLst/>
          </a:prstGeom>
          <a:solidFill>
            <a:srgbClr val="40C0B5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smtClean="0">
              <a:solidFill>
                <a:srgbClr val="40C0B5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57613" y="3579615"/>
            <a:ext cx="451413" cy="451413"/>
          </a:xfrm>
          <a:prstGeom prst="rect">
            <a:avLst/>
          </a:prstGeom>
          <a:solidFill>
            <a:srgbClr val="40C0B5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smtClean="0">
              <a:solidFill>
                <a:srgbClr val="40C0B5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31906" y="5005039"/>
            <a:ext cx="451413" cy="451413"/>
          </a:xfrm>
          <a:prstGeom prst="rect">
            <a:avLst/>
          </a:prstGeom>
          <a:solidFill>
            <a:srgbClr val="40C0B5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smtClean="0">
              <a:solidFill>
                <a:srgbClr val="40C0B5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3115" y="165734"/>
            <a:ext cx="2536169" cy="203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9640" y="1374845"/>
            <a:ext cx="984504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thược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ược</a:t>
            </a:r>
            <a:endParaRPr lang="en-US" sz="40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40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Trận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</a:t>
            </a:r>
          </a:p>
          <a:p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ạp</a:t>
            </a:r>
            <a:endParaRPr lang="en-US" sz="40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lắm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i="1" dirty="0" smtClean="0">
                <a:solidFill>
                  <a:schemeClr val="accent6">
                    <a:lumMod val="50000"/>
                  </a:schemeClr>
                </a:solidFill>
              </a:rPr>
              <a:t>Theo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Ngô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Quân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Miện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en-US" sz="32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63053" y="1389880"/>
            <a:ext cx="550425" cy="550425"/>
          </a:xfrm>
          <a:prstGeom prst="rect">
            <a:avLst/>
          </a:prstGeom>
          <a:solidFill>
            <a:srgbClr val="40C0B5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smtClean="0">
              <a:solidFill>
                <a:srgbClr val="40C0B5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51614" y="2057400"/>
            <a:ext cx="550425" cy="550425"/>
          </a:xfrm>
          <a:prstGeom prst="rect">
            <a:avLst/>
          </a:prstGeom>
          <a:solidFill>
            <a:srgbClr val="40C0B5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smtClean="0">
              <a:solidFill>
                <a:srgbClr val="40C0B5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6346" y="2686702"/>
            <a:ext cx="550425" cy="550425"/>
          </a:xfrm>
          <a:prstGeom prst="rect">
            <a:avLst/>
          </a:prstGeom>
          <a:solidFill>
            <a:srgbClr val="40C0B5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smtClean="0">
              <a:solidFill>
                <a:srgbClr val="40C0B5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85811" y="3300764"/>
            <a:ext cx="550425" cy="550425"/>
          </a:xfrm>
          <a:prstGeom prst="rect">
            <a:avLst/>
          </a:prstGeom>
          <a:solidFill>
            <a:srgbClr val="40C0B5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smtClean="0">
              <a:solidFill>
                <a:srgbClr val="40C0B5"/>
              </a:solidFill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6250" b="6407"/>
          <a:stretch/>
        </p:blipFill>
        <p:spPr>
          <a:xfrm>
            <a:off x="5515540" y="719500"/>
            <a:ext cx="6263640" cy="547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8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160" y="953972"/>
            <a:ext cx="111556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	- in: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mịn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màng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đủng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endParaRPr lang="en-US" sz="44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7514" y="2617156"/>
            <a:ext cx="2717411" cy="43242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5000"/>
              </a:lnSpc>
            </a:pP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nhắn</a:t>
            </a:r>
            <a:endParaRPr lang="en-US" sz="44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5000"/>
              </a:lnSpc>
            </a:pP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èn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pin</a:t>
            </a:r>
          </a:p>
          <a:p>
            <a:pPr lvl="0">
              <a:lnSpc>
                <a:spcPct val="125000"/>
              </a:lnSpc>
            </a:pP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endParaRPr lang="en-US" sz="44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5000"/>
              </a:lnSpc>
            </a:pP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</a:p>
          <a:p>
            <a:pPr lvl="0" algn="ctr">
              <a:lnSpc>
                <a:spcPct val="125000"/>
              </a:lnSpc>
            </a:pP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63474" y="2582552"/>
            <a:ext cx="3195105" cy="43242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5000"/>
              </a:lnSpc>
            </a:pP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endParaRPr lang="en-US" sz="44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5000"/>
              </a:lnSpc>
            </a:pP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chinh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endParaRPr lang="en-US" sz="44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5000"/>
              </a:lnSpc>
            </a:pP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xinh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xắn</a:t>
            </a:r>
            <a:endParaRPr lang="en-US" sz="44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5000"/>
              </a:lnSpc>
            </a:pP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kiên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endParaRPr lang="en-US" sz="44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25000"/>
              </a:lnSpc>
            </a:pP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65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655320"/>
            <a:ext cx="11993880" cy="3764280"/>
            <a:chOff x="1193257" y="45720"/>
            <a:chExt cx="9744524" cy="2062309"/>
          </a:xfrm>
        </p:grpSpPr>
        <p:sp>
          <p:nvSpPr>
            <p:cNvPr id="4" name="任意多边形: 形状 5">
              <a:extLst>
                <a:ext uri="{FF2B5EF4-FFF2-40B4-BE49-F238E27FC236}">
                  <a16:creationId xmlns:a16="http://schemas.microsoft.com/office/drawing/2014/main" id="{D0F69EFE-F4B1-464F-890A-477CDC7BC776}"/>
                </a:ext>
              </a:extLst>
            </p:cNvPr>
            <p:cNvSpPr/>
            <p:nvPr/>
          </p:nvSpPr>
          <p:spPr>
            <a:xfrm>
              <a:off x="1193257" y="45720"/>
              <a:ext cx="9744523" cy="1851074"/>
            </a:xfrm>
            <a:custGeom>
              <a:avLst/>
              <a:gdLst>
                <a:gd name="connsiteX0" fmla="*/ 326239 w 8947975"/>
                <a:gd name="connsiteY0" fmla="*/ 89164 h 1988432"/>
                <a:gd name="connsiteX1" fmla="*/ 59539 w 8947975"/>
                <a:gd name="connsiteY1" fmla="*/ 1022614 h 1988432"/>
                <a:gd name="connsiteX2" fmla="*/ 288139 w 8947975"/>
                <a:gd name="connsiteY2" fmla="*/ 1822714 h 1988432"/>
                <a:gd name="connsiteX3" fmla="*/ 2802739 w 8947975"/>
                <a:gd name="connsiteY3" fmla="*/ 1898914 h 1988432"/>
                <a:gd name="connsiteX4" fmla="*/ 3869539 w 8947975"/>
                <a:gd name="connsiteY4" fmla="*/ 1937014 h 1988432"/>
                <a:gd name="connsiteX5" fmla="*/ 6441289 w 8947975"/>
                <a:gd name="connsiteY5" fmla="*/ 1975114 h 1988432"/>
                <a:gd name="connsiteX6" fmla="*/ 8517739 w 8947975"/>
                <a:gd name="connsiteY6" fmla="*/ 1689364 h 1988432"/>
                <a:gd name="connsiteX7" fmla="*/ 8936839 w 8947975"/>
                <a:gd name="connsiteY7" fmla="*/ 774964 h 1988432"/>
                <a:gd name="connsiteX8" fmla="*/ 8289139 w 8947975"/>
                <a:gd name="connsiteY8" fmla="*/ 317764 h 1988432"/>
                <a:gd name="connsiteX9" fmla="*/ 5279239 w 8947975"/>
                <a:gd name="connsiteY9" fmla="*/ 355864 h 1988432"/>
                <a:gd name="connsiteX10" fmla="*/ 2878939 w 8947975"/>
                <a:gd name="connsiteY10" fmla="*/ 70114 h 1988432"/>
                <a:gd name="connsiteX11" fmla="*/ 326239 w 8947975"/>
                <a:gd name="connsiteY11" fmla="*/ 89164 h 1988432"/>
                <a:gd name="connsiteX0" fmla="*/ 650693 w 8967629"/>
                <a:gd name="connsiteY0" fmla="*/ 145791 h 1930759"/>
                <a:gd name="connsiteX1" fmla="*/ 79193 w 8967629"/>
                <a:gd name="connsiteY1" fmla="*/ 964941 h 1930759"/>
                <a:gd name="connsiteX2" fmla="*/ 307793 w 8967629"/>
                <a:gd name="connsiteY2" fmla="*/ 1765041 h 1930759"/>
                <a:gd name="connsiteX3" fmla="*/ 2822393 w 8967629"/>
                <a:gd name="connsiteY3" fmla="*/ 1841241 h 1930759"/>
                <a:gd name="connsiteX4" fmla="*/ 3889193 w 8967629"/>
                <a:gd name="connsiteY4" fmla="*/ 1879341 h 1930759"/>
                <a:gd name="connsiteX5" fmla="*/ 6460943 w 8967629"/>
                <a:gd name="connsiteY5" fmla="*/ 1917441 h 1930759"/>
                <a:gd name="connsiteX6" fmla="*/ 8537393 w 8967629"/>
                <a:gd name="connsiteY6" fmla="*/ 1631691 h 1930759"/>
                <a:gd name="connsiteX7" fmla="*/ 8956493 w 8967629"/>
                <a:gd name="connsiteY7" fmla="*/ 717291 h 1930759"/>
                <a:gd name="connsiteX8" fmla="*/ 8308793 w 8967629"/>
                <a:gd name="connsiteY8" fmla="*/ 260091 h 1930759"/>
                <a:gd name="connsiteX9" fmla="*/ 5298893 w 8967629"/>
                <a:gd name="connsiteY9" fmla="*/ 298191 h 1930759"/>
                <a:gd name="connsiteX10" fmla="*/ 2898593 w 8967629"/>
                <a:gd name="connsiteY10" fmla="*/ 12441 h 1930759"/>
                <a:gd name="connsiteX11" fmla="*/ 650693 w 8967629"/>
                <a:gd name="connsiteY11" fmla="*/ 145791 h 1930759"/>
                <a:gd name="connsiteX0" fmla="*/ 650693 w 8967629"/>
                <a:gd name="connsiteY0" fmla="*/ 134843 h 1919811"/>
                <a:gd name="connsiteX1" fmla="*/ 79193 w 8967629"/>
                <a:gd name="connsiteY1" fmla="*/ 953993 h 1919811"/>
                <a:gd name="connsiteX2" fmla="*/ 307793 w 8967629"/>
                <a:gd name="connsiteY2" fmla="*/ 1754093 h 1919811"/>
                <a:gd name="connsiteX3" fmla="*/ 2822393 w 8967629"/>
                <a:gd name="connsiteY3" fmla="*/ 1830293 h 1919811"/>
                <a:gd name="connsiteX4" fmla="*/ 3889193 w 8967629"/>
                <a:gd name="connsiteY4" fmla="*/ 1868393 h 1919811"/>
                <a:gd name="connsiteX5" fmla="*/ 6460943 w 8967629"/>
                <a:gd name="connsiteY5" fmla="*/ 1906493 h 1919811"/>
                <a:gd name="connsiteX6" fmla="*/ 8537393 w 8967629"/>
                <a:gd name="connsiteY6" fmla="*/ 1620743 h 1919811"/>
                <a:gd name="connsiteX7" fmla="*/ 8956493 w 8967629"/>
                <a:gd name="connsiteY7" fmla="*/ 706343 h 1919811"/>
                <a:gd name="connsiteX8" fmla="*/ 8308793 w 8967629"/>
                <a:gd name="connsiteY8" fmla="*/ 249143 h 1919811"/>
                <a:gd name="connsiteX9" fmla="*/ 5622743 w 8967629"/>
                <a:gd name="connsiteY9" fmla="*/ 134843 h 1919811"/>
                <a:gd name="connsiteX10" fmla="*/ 2898593 w 8967629"/>
                <a:gd name="connsiteY10" fmla="*/ 1493 h 1919811"/>
                <a:gd name="connsiteX11" fmla="*/ 650693 w 8967629"/>
                <a:gd name="connsiteY11" fmla="*/ 134843 h 1919811"/>
                <a:gd name="connsiteX0" fmla="*/ 650693 w 8967629"/>
                <a:gd name="connsiteY0" fmla="*/ 134843 h 1919811"/>
                <a:gd name="connsiteX1" fmla="*/ 79193 w 8967629"/>
                <a:gd name="connsiteY1" fmla="*/ 953993 h 1919811"/>
                <a:gd name="connsiteX2" fmla="*/ 307793 w 8967629"/>
                <a:gd name="connsiteY2" fmla="*/ 1754093 h 1919811"/>
                <a:gd name="connsiteX3" fmla="*/ 2822393 w 8967629"/>
                <a:gd name="connsiteY3" fmla="*/ 1830293 h 1919811"/>
                <a:gd name="connsiteX4" fmla="*/ 3889193 w 8967629"/>
                <a:gd name="connsiteY4" fmla="*/ 1868393 h 1919811"/>
                <a:gd name="connsiteX5" fmla="*/ 6460943 w 8967629"/>
                <a:gd name="connsiteY5" fmla="*/ 1906493 h 1919811"/>
                <a:gd name="connsiteX6" fmla="*/ 8537393 w 8967629"/>
                <a:gd name="connsiteY6" fmla="*/ 1620743 h 1919811"/>
                <a:gd name="connsiteX7" fmla="*/ 8956493 w 8967629"/>
                <a:gd name="connsiteY7" fmla="*/ 706343 h 1919811"/>
                <a:gd name="connsiteX8" fmla="*/ 8308793 w 8967629"/>
                <a:gd name="connsiteY8" fmla="*/ 249143 h 1919811"/>
                <a:gd name="connsiteX9" fmla="*/ 5622743 w 8967629"/>
                <a:gd name="connsiteY9" fmla="*/ 134843 h 1919811"/>
                <a:gd name="connsiteX10" fmla="*/ 2898593 w 8967629"/>
                <a:gd name="connsiteY10" fmla="*/ 1493 h 1919811"/>
                <a:gd name="connsiteX11" fmla="*/ 650693 w 8967629"/>
                <a:gd name="connsiteY11" fmla="*/ 134843 h 1919811"/>
                <a:gd name="connsiteX0" fmla="*/ 650693 w 8967629"/>
                <a:gd name="connsiteY0" fmla="*/ 134843 h 1919811"/>
                <a:gd name="connsiteX1" fmla="*/ 79193 w 8967629"/>
                <a:gd name="connsiteY1" fmla="*/ 953993 h 1919811"/>
                <a:gd name="connsiteX2" fmla="*/ 307793 w 8967629"/>
                <a:gd name="connsiteY2" fmla="*/ 1754093 h 1919811"/>
                <a:gd name="connsiteX3" fmla="*/ 2822393 w 8967629"/>
                <a:gd name="connsiteY3" fmla="*/ 1830293 h 1919811"/>
                <a:gd name="connsiteX4" fmla="*/ 3889193 w 8967629"/>
                <a:gd name="connsiteY4" fmla="*/ 1868393 h 1919811"/>
                <a:gd name="connsiteX5" fmla="*/ 6460943 w 8967629"/>
                <a:gd name="connsiteY5" fmla="*/ 1906493 h 1919811"/>
                <a:gd name="connsiteX6" fmla="*/ 8537393 w 8967629"/>
                <a:gd name="connsiteY6" fmla="*/ 1620743 h 1919811"/>
                <a:gd name="connsiteX7" fmla="*/ 8956493 w 8967629"/>
                <a:gd name="connsiteY7" fmla="*/ 706343 h 1919811"/>
                <a:gd name="connsiteX8" fmla="*/ 8308793 w 8967629"/>
                <a:gd name="connsiteY8" fmla="*/ 249143 h 1919811"/>
                <a:gd name="connsiteX9" fmla="*/ 5622743 w 8967629"/>
                <a:gd name="connsiteY9" fmla="*/ 134843 h 1919811"/>
                <a:gd name="connsiteX10" fmla="*/ 2898593 w 8967629"/>
                <a:gd name="connsiteY10" fmla="*/ 1493 h 1919811"/>
                <a:gd name="connsiteX11" fmla="*/ 650693 w 8967629"/>
                <a:gd name="connsiteY11" fmla="*/ 134843 h 1919811"/>
                <a:gd name="connsiteX0" fmla="*/ 650693 w 8967629"/>
                <a:gd name="connsiteY0" fmla="*/ 168172 h 1953140"/>
                <a:gd name="connsiteX1" fmla="*/ 79193 w 8967629"/>
                <a:gd name="connsiteY1" fmla="*/ 987322 h 1953140"/>
                <a:gd name="connsiteX2" fmla="*/ 307793 w 8967629"/>
                <a:gd name="connsiteY2" fmla="*/ 1787422 h 1953140"/>
                <a:gd name="connsiteX3" fmla="*/ 2822393 w 8967629"/>
                <a:gd name="connsiteY3" fmla="*/ 1863622 h 1953140"/>
                <a:gd name="connsiteX4" fmla="*/ 3889193 w 8967629"/>
                <a:gd name="connsiteY4" fmla="*/ 1901722 h 1953140"/>
                <a:gd name="connsiteX5" fmla="*/ 6460943 w 8967629"/>
                <a:gd name="connsiteY5" fmla="*/ 1939822 h 1953140"/>
                <a:gd name="connsiteX6" fmla="*/ 8537393 w 8967629"/>
                <a:gd name="connsiteY6" fmla="*/ 1654072 h 1953140"/>
                <a:gd name="connsiteX7" fmla="*/ 8956493 w 8967629"/>
                <a:gd name="connsiteY7" fmla="*/ 739672 h 1953140"/>
                <a:gd name="connsiteX8" fmla="*/ 8308793 w 8967629"/>
                <a:gd name="connsiteY8" fmla="*/ 282472 h 1953140"/>
                <a:gd name="connsiteX9" fmla="*/ 5622743 w 8967629"/>
                <a:gd name="connsiteY9" fmla="*/ 168172 h 1953140"/>
                <a:gd name="connsiteX10" fmla="*/ 2898593 w 8967629"/>
                <a:gd name="connsiteY10" fmla="*/ 34822 h 1953140"/>
                <a:gd name="connsiteX11" fmla="*/ 650693 w 8967629"/>
                <a:gd name="connsiteY11" fmla="*/ 168172 h 1953140"/>
                <a:gd name="connsiteX0" fmla="*/ 650693 w 8967629"/>
                <a:gd name="connsiteY0" fmla="*/ 101243 h 1886211"/>
                <a:gd name="connsiteX1" fmla="*/ 79193 w 8967629"/>
                <a:gd name="connsiteY1" fmla="*/ 920393 h 1886211"/>
                <a:gd name="connsiteX2" fmla="*/ 307793 w 8967629"/>
                <a:gd name="connsiteY2" fmla="*/ 1720493 h 1886211"/>
                <a:gd name="connsiteX3" fmla="*/ 2822393 w 8967629"/>
                <a:gd name="connsiteY3" fmla="*/ 1796693 h 1886211"/>
                <a:gd name="connsiteX4" fmla="*/ 3889193 w 8967629"/>
                <a:gd name="connsiteY4" fmla="*/ 1834793 h 1886211"/>
                <a:gd name="connsiteX5" fmla="*/ 6460943 w 8967629"/>
                <a:gd name="connsiteY5" fmla="*/ 1872893 h 1886211"/>
                <a:gd name="connsiteX6" fmla="*/ 8537393 w 8967629"/>
                <a:gd name="connsiteY6" fmla="*/ 1587143 h 1886211"/>
                <a:gd name="connsiteX7" fmla="*/ 8956493 w 8967629"/>
                <a:gd name="connsiteY7" fmla="*/ 672743 h 1886211"/>
                <a:gd name="connsiteX8" fmla="*/ 8308793 w 8967629"/>
                <a:gd name="connsiteY8" fmla="*/ 215543 h 1886211"/>
                <a:gd name="connsiteX9" fmla="*/ 5622743 w 8967629"/>
                <a:gd name="connsiteY9" fmla="*/ 101243 h 1886211"/>
                <a:gd name="connsiteX10" fmla="*/ 2860493 w 8967629"/>
                <a:gd name="connsiteY10" fmla="*/ 63143 h 1886211"/>
                <a:gd name="connsiteX11" fmla="*/ 650693 w 8967629"/>
                <a:gd name="connsiteY11" fmla="*/ 101243 h 1886211"/>
                <a:gd name="connsiteX0" fmla="*/ 650693 w 8967629"/>
                <a:gd name="connsiteY0" fmla="*/ 200038 h 1985006"/>
                <a:gd name="connsiteX1" fmla="*/ 79193 w 8967629"/>
                <a:gd name="connsiteY1" fmla="*/ 1019188 h 1985006"/>
                <a:gd name="connsiteX2" fmla="*/ 307793 w 8967629"/>
                <a:gd name="connsiteY2" fmla="*/ 1819288 h 1985006"/>
                <a:gd name="connsiteX3" fmla="*/ 2822393 w 8967629"/>
                <a:gd name="connsiteY3" fmla="*/ 1895488 h 1985006"/>
                <a:gd name="connsiteX4" fmla="*/ 3889193 w 8967629"/>
                <a:gd name="connsiteY4" fmla="*/ 1933588 h 1985006"/>
                <a:gd name="connsiteX5" fmla="*/ 6460943 w 8967629"/>
                <a:gd name="connsiteY5" fmla="*/ 1971688 h 1985006"/>
                <a:gd name="connsiteX6" fmla="*/ 8537393 w 8967629"/>
                <a:gd name="connsiteY6" fmla="*/ 1685938 h 1985006"/>
                <a:gd name="connsiteX7" fmla="*/ 8956493 w 8967629"/>
                <a:gd name="connsiteY7" fmla="*/ 771538 h 1985006"/>
                <a:gd name="connsiteX8" fmla="*/ 8308793 w 8967629"/>
                <a:gd name="connsiteY8" fmla="*/ 314338 h 1985006"/>
                <a:gd name="connsiteX9" fmla="*/ 5622743 w 8967629"/>
                <a:gd name="connsiteY9" fmla="*/ 200038 h 1985006"/>
                <a:gd name="connsiteX10" fmla="*/ 2879543 w 8967629"/>
                <a:gd name="connsiteY10" fmla="*/ 28588 h 1985006"/>
                <a:gd name="connsiteX11" fmla="*/ 650693 w 8967629"/>
                <a:gd name="connsiteY11" fmla="*/ 200038 h 1985006"/>
                <a:gd name="connsiteX0" fmla="*/ 650693 w 8967629"/>
                <a:gd name="connsiteY0" fmla="*/ 227800 h 2012768"/>
                <a:gd name="connsiteX1" fmla="*/ 79193 w 8967629"/>
                <a:gd name="connsiteY1" fmla="*/ 1046950 h 2012768"/>
                <a:gd name="connsiteX2" fmla="*/ 307793 w 8967629"/>
                <a:gd name="connsiteY2" fmla="*/ 1847050 h 2012768"/>
                <a:gd name="connsiteX3" fmla="*/ 2822393 w 8967629"/>
                <a:gd name="connsiteY3" fmla="*/ 1923250 h 2012768"/>
                <a:gd name="connsiteX4" fmla="*/ 3889193 w 8967629"/>
                <a:gd name="connsiteY4" fmla="*/ 1961350 h 2012768"/>
                <a:gd name="connsiteX5" fmla="*/ 6460943 w 8967629"/>
                <a:gd name="connsiteY5" fmla="*/ 1999450 h 2012768"/>
                <a:gd name="connsiteX6" fmla="*/ 8537393 w 8967629"/>
                <a:gd name="connsiteY6" fmla="*/ 1713700 h 2012768"/>
                <a:gd name="connsiteX7" fmla="*/ 8956493 w 8967629"/>
                <a:gd name="connsiteY7" fmla="*/ 799300 h 2012768"/>
                <a:gd name="connsiteX8" fmla="*/ 8308793 w 8967629"/>
                <a:gd name="connsiteY8" fmla="*/ 342100 h 2012768"/>
                <a:gd name="connsiteX9" fmla="*/ 5622743 w 8967629"/>
                <a:gd name="connsiteY9" fmla="*/ 227800 h 2012768"/>
                <a:gd name="connsiteX10" fmla="*/ 2879543 w 8967629"/>
                <a:gd name="connsiteY10" fmla="*/ 56350 h 2012768"/>
                <a:gd name="connsiteX11" fmla="*/ 650693 w 8967629"/>
                <a:gd name="connsiteY11" fmla="*/ 227800 h 2012768"/>
                <a:gd name="connsiteX0" fmla="*/ 650693 w 8967629"/>
                <a:gd name="connsiteY0" fmla="*/ 183438 h 1968406"/>
                <a:gd name="connsiteX1" fmla="*/ 79193 w 8967629"/>
                <a:gd name="connsiteY1" fmla="*/ 100258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68406"/>
                <a:gd name="connsiteX1" fmla="*/ 79193 w 8967629"/>
                <a:gd name="connsiteY1" fmla="*/ 100258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68406"/>
                <a:gd name="connsiteX1" fmla="*/ 79193 w 8967629"/>
                <a:gd name="connsiteY1" fmla="*/ 100258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68406"/>
                <a:gd name="connsiteX1" fmla="*/ 79193 w 8967629"/>
                <a:gd name="connsiteY1" fmla="*/ 105973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58881"/>
                <a:gd name="connsiteX1" fmla="*/ 79193 w 8967629"/>
                <a:gd name="connsiteY1" fmla="*/ 1059738 h 1958881"/>
                <a:gd name="connsiteX2" fmla="*/ 307793 w 8967629"/>
                <a:gd name="connsiteY2" fmla="*/ 1802688 h 1958881"/>
                <a:gd name="connsiteX3" fmla="*/ 2822393 w 8967629"/>
                <a:gd name="connsiteY3" fmla="*/ 1878888 h 1958881"/>
                <a:gd name="connsiteX4" fmla="*/ 3889193 w 8967629"/>
                <a:gd name="connsiteY4" fmla="*/ 1916988 h 1958881"/>
                <a:gd name="connsiteX5" fmla="*/ 6460943 w 8967629"/>
                <a:gd name="connsiteY5" fmla="*/ 1955088 h 1958881"/>
                <a:gd name="connsiteX6" fmla="*/ 8537393 w 8967629"/>
                <a:gd name="connsiteY6" fmla="*/ 1669338 h 1958881"/>
                <a:gd name="connsiteX7" fmla="*/ 8956493 w 8967629"/>
                <a:gd name="connsiteY7" fmla="*/ 754938 h 1958881"/>
                <a:gd name="connsiteX8" fmla="*/ 8308793 w 8967629"/>
                <a:gd name="connsiteY8" fmla="*/ 297738 h 1958881"/>
                <a:gd name="connsiteX9" fmla="*/ 5622743 w 8967629"/>
                <a:gd name="connsiteY9" fmla="*/ 183438 h 1958881"/>
                <a:gd name="connsiteX10" fmla="*/ 2879543 w 8967629"/>
                <a:gd name="connsiteY10" fmla="*/ 11988 h 1958881"/>
                <a:gd name="connsiteX11" fmla="*/ 650693 w 8967629"/>
                <a:gd name="connsiteY11" fmla="*/ 183438 h 1958881"/>
                <a:gd name="connsiteX0" fmla="*/ 650693 w 8967629"/>
                <a:gd name="connsiteY0" fmla="*/ 183438 h 1974386"/>
                <a:gd name="connsiteX1" fmla="*/ 79193 w 8967629"/>
                <a:gd name="connsiteY1" fmla="*/ 1059738 h 1974386"/>
                <a:gd name="connsiteX2" fmla="*/ 307793 w 8967629"/>
                <a:gd name="connsiteY2" fmla="*/ 1802688 h 1974386"/>
                <a:gd name="connsiteX3" fmla="*/ 2822393 w 8967629"/>
                <a:gd name="connsiteY3" fmla="*/ 1878888 h 1974386"/>
                <a:gd name="connsiteX4" fmla="*/ 3889193 w 8967629"/>
                <a:gd name="connsiteY4" fmla="*/ 1916988 h 1974386"/>
                <a:gd name="connsiteX5" fmla="*/ 6460943 w 8967629"/>
                <a:gd name="connsiteY5" fmla="*/ 1955088 h 1974386"/>
                <a:gd name="connsiteX6" fmla="*/ 8537393 w 8967629"/>
                <a:gd name="connsiteY6" fmla="*/ 1669338 h 1974386"/>
                <a:gd name="connsiteX7" fmla="*/ 8956493 w 8967629"/>
                <a:gd name="connsiteY7" fmla="*/ 754938 h 1974386"/>
                <a:gd name="connsiteX8" fmla="*/ 8308793 w 8967629"/>
                <a:gd name="connsiteY8" fmla="*/ 297738 h 1974386"/>
                <a:gd name="connsiteX9" fmla="*/ 5622743 w 8967629"/>
                <a:gd name="connsiteY9" fmla="*/ 183438 h 1974386"/>
                <a:gd name="connsiteX10" fmla="*/ 2879543 w 8967629"/>
                <a:gd name="connsiteY10" fmla="*/ 11988 h 1974386"/>
                <a:gd name="connsiteX11" fmla="*/ 650693 w 8967629"/>
                <a:gd name="connsiteY11" fmla="*/ 183438 h 1974386"/>
                <a:gd name="connsiteX0" fmla="*/ 718633 w 9035569"/>
                <a:gd name="connsiteY0" fmla="*/ 183438 h 1970142"/>
                <a:gd name="connsiteX1" fmla="*/ 147133 w 9035569"/>
                <a:gd name="connsiteY1" fmla="*/ 1059738 h 1970142"/>
                <a:gd name="connsiteX2" fmla="*/ 375733 w 9035569"/>
                <a:gd name="connsiteY2" fmla="*/ 1802688 h 1970142"/>
                <a:gd name="connsiteX3" fmla="*/ 3957133 w 9035569"/>
                <a:gd name="connsiteY3" fmla="*/ 1916988 h 1970142"/>
                <a:gd name="connsiteX4" fmla="*/ 6528883 w 9035569"/>
                <a:gd name="connsiteY4" fmla="*/ 1955088 h 1970142"/>
                <a:gd name="connsiteX5" fmla="*/ 8605333 w 9035569"/>
                <a:gd name="connsiteY5" fmla="*/ 1669338 h 1970142"/>
                <a:gd name="connsiteX6" fmla="*/ 9024433 w 9035569"/>
                <a:gd name="connsiteY6" fmla="*/ 754938 h 1970142"/>
                <a:gd name="connsiteX7" fmla="*/ 8376733 w 9035569"/>
                <a:gd name="connsiteY7" fmla="*/ 297738 h 1970142"/>
                <a:gd name="connsiteX8" fmla="*/ 5690683 w 9035569"/>
                <a:gd name="connsiteY8" fmla="*/ 183438 h 1970142"/>
                <a:gd name="connsiteX9" fmla="*/ 2947483 w 9035569"/>
                <a:gd name="connsiteY9" fmla="*/ 11988 h 1970142"/>
                <a:gd name="connsiteX10" fmla="*/ 718633 w 9035569"/>
                <a:gd name="connsiteY10" fmla="*/ 183438 h 1970142"/>
                <a:gd name="connsiteX0" fmla="*/ 718633 w 9035569"/>
                <a:gd name="connsiteY0" fmla="*/ 183438 h 1962283"/>
                <a:gd name="connsiteX1" fmla="*/ 147133 w 9035569"/>
                <a:gd name="connsiteY1" fmla="*/ 1059738 h 1962283"/>
                <a:gd name="connsiteX2" fmla="*/ 375733 w 9035569"/>
                <a:gd name="connsiteY2" fmla="*/ 1802688 h 1962283"/>
                <a:gd name="connsiteX3" fmla="*/ 3957133 w 9035569"/>
                <a:gd name="connsiteY3" fmla="*/ 1916988 h 1962283"/>
                <a:gd name="connsiteX4" fmla="*/ 6528883 w 9035569"/>
                <a:gd name="connsiteY4" fmla="*/ 1955088 h 1962283"/>
                <a:gd name="connsiteX5" fmla="*/ 8605333 w 9035569"/>
                <a:gd name="connsiteY5" fmla="*/ 1669338 h 1962283"/>
                <a:gd name="connsiteX6" fmla="*/ 9024433 w 9035569"/>
                <a:gd name="connsiteY6" fmla="*/ 754938 h 1962283"/>
                <a:gd name="connsiteX7" fmla="*/ 8376733 w 9035569"/>
                <a:gd name="connsiteY7" fmla="*/ 297738 h 1962283"/>
                <a:gd name="connsiteX8" fmla="*/ 5690683 w 9035569"/>
                <a:gd name="connsiteY8" fmla="*/ 183438 h 1962283"/>
                <a:gd name="connsiteX9" fmla="*/ 2947483 w 9035569"/>
                <a:gd name="connsiteY9" fmla="*/ 11988 h 1962283"/>
                <a:gd name="connsiteX10" fmla="*/ 718633 w 9035569"/>
                <a:gd name="connsiteY10" fmla="*/ 183438 h 1962283"/>
                <a:gd name="connsiteX0" fmla="*/ 718633 w 9035569"/>
                <a:gd name="connsiteY0" fmla="*/ 72229 h 1851074"/>
                <a:gd name="connsiteX1" fmla="*/ 147133 w 9035569"/>
                <a:gd name="connsiteY1" fmla="*/ 948529 h 1851074"/>
                <a:gd name="connsiteX2" fmla="*/ 375733 w 9035569"/>
                <a:gd name="connsiteY2" fmla="*/ 1691479 h 1851074"/>
                <a:gd name="connsiteX3" fmla="*/ 3957133 w 9035569"/>
                <a:gd name="connsiteY3" fmla="*/ 1805779 h 1851074"/>
                <a:gd name="connsiteX4" fmla="*/ 6528883 w 9035569"/>
                <a:gd name="connsiteY4" fmla="*/ 1843879 h 1851074"/>
                <a:gd name="connsiteX5" fmla="*/ 8605333 w 9035569"/>
                <a:gd name="connsiteY5" fmla="*/ 1558129 h 1851074"/>
                <a:gd name="connsiteX6" fmla="*/ 9024433 w 9035569"/>
                <a:gd name="connsiteY6" fmla="*/ 643729 h 1851074"/>
                <a:gd name="connsiteX7" fmla="*/ 8376733 w 9035569"/>
                <a:gd name="connsiteY7" fmla="*/ 186529 h 1851074"/>
                <a:gd name="connsiteX8" fmla="*/ 5690683 w 9035569"/>
                <a:gd name="connsiteY8" fmla="*/ 72229 h 1851074"/>
                <a:gd name="connsiteX9" fmla="*/ 2852233 w 9035569"/>
                <a:gd name="connsiteY9" fmla="*/ 15079 h 1851074"/>
                <a:gd name="connsiteX10" fmla="*/ 718633 w 9035569"/>
                <a:gd name="connsiteY10" fmla="*/ 72229 h 1851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5569" h="1851074">
                  <a:moveTo>
                    <a:pt x="718633" y="72229"/>
                  </a:moveTo>
                  <a:cubicBezTo>
                    <a:pt x="267783" y="227804"/>
                    <a:pt x="204283" y="678654"/>
                    <a:pt x="147133" y="948529"/>
                  </a:cubicBezTo>
                  <a:cubicBezTo>
                    <a:pt x="89983" y="1218404"/>
                    <a:pt x="-259267" y="1548604"/>
                    <a:pt x="375733" y="1691479"/>
                  </a:cubicBezTo>
                  <a:cubicBezTo>
                    <a:pt x="1010733" y="1834354"/>
                    <a:pt x="2722058" y="1894679"/>
                    <a:pt x="3957133" y="1805779"/>
                  </a:cubicBezTo>
                  <a:cubicBezTo>
                    <a:pt x="4980325" y="1732130"/>
                    <a:pt x="5754183" y="1885154"/>
                    <a:pt x="6528883" y="1843879"/>
                  </a:cubicBezTo>
                  <a:cubicBezTo>
                    <a:pt x="7303583" y="1802604"/>
                    <a:pt x="8189408" y="1758154"/>
                    <a:pt x="8605333" y="1558129"/>
                  </a:cubicBezTo>
                  <a:cubicBezTo>
                    <a:pt x="9021258" y="1358104"/>
                    <a:pt x="9062533" y="872329"/>
                    <a:pt x="9024433" y="643729"/>
                  </a:cubicBezTo>
                  <a:cubicBezTo>
                    <a:pt x="8986333" y="415129"/>
                    <a:pt x="8932358" y="281779"/>
                    <a:pt x="8376733" y="186529"/>
                  </a:cubicBezTo>
                  <a:cubicBezTo>
                    <a:pt x="7821108" y="91279"/>
                    <a:pt x="6954333" y="-76996"/>
                    <a:pt x="5690683" y="72229"/>
                  </a:cubicBezTo>
                  <a:cubicBezTo>
                    <a:pt x="4655633" y="316704"/>
                    <a:pt x="4119058" y="-80171"/>
                    <a:pt x="2852233" y="15079"/>
                  </a:cubicBezTo>
                  <a:cubicBezTo>
                    <a:pt x="2109283" y="72229"/>
                    <a:pt x="1169483" y="-83346"/>
                    <a:pt x="718633" y="72229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28575"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latinLnBrk="1">
                <a:defRPr/>
              </a:pPr>
              <a:endParaRPr lang="ko-KR" altLang="en-US" sz="4000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D0F69EFE-F4B1-464F-890A-477CDC7BC776}"/>
                </a:ext>
              </a:extLst>
            </p:cNvPr>
            <p:cNvSpPr/>
            <p:nvPr/>
          </p:nvSpPr>
          <p:spPr>
            <a:xfrm>
              <a:off x="1193258" y="256955"/>
              <a:ext cx="9744523" cy="1851074"/>
            </a:xfrm>
            <a:custGeom>
              <a:avLst/>
              <a:gdLst>
                <a:gd name="connsiteX0" fmla="*/ 326239 w 8947975"/>
                <a:gd name="connsiteY0" fmla="*/ 89164 h 1988432"/>
                <a:gd name="connsiteX1" fmla="*/ 59539 w 8947975"/>
                <a:gd name="connsiteY1" fmla="*/ 1022614 h 1988432"/>
                <a:gd name="connsiteX2" fmla="*/ 288139 w 8947975"/>
                <a:gd name="connsiteY2" fmla="*/ 1822714 h 1988432"/>
                <a:gd name="connsiteX3" fmla="*/ 2802739 w 8947975"/>
                <a:gd name="connsiteY3" fmla="*/ 1898914 h 1988432"/>
                <a:gd name="connsiteX4" fmla="*/ 3869539 w 8947975"/>
                <a:gd name="connsiteY4" fmla="*/ 1937014 h 1988432"/>
                <a:gd name="connsiteX5" fmla="*/ 6441289 w 8947975"/>
                <a:gd name="connsiteY5" fmla="*/ 1975114 h 1988432"/>
                <a:gd name="connsiteX6" fmla="*/ 8517739 w 8947975"/>
                <a:gd name="connsiteY6" fmla="*/ 1689364 h 1988432"/>
                <a:gd name="connsiteX7" fmla="*/ 8936839 w 8947975"/>
                <a:gd name="connsiteY7" fmla="*/ 774964 h 1988432"/>
                <a:gd name="connsiteX8" fmla="*/ 8289139 w 8947975"/>
                <a:gd name="connsiteY8" fmla="*/ 317764 h 1988432"/>
                <a:gd name="connsiteX9" fmla="*/ 5279239 w 8947975"/>
                <a:gd name="connsiteY9" fmla="*/ 355864 h 1988432"/>
                <a:gd name="connsiteX10" fmla="*/ 2878939 w 8947975"/>
                <a:gd name="connsiteY10" fmla="*/ 70114 h 1988432"/>
                <a:gd name="connsiteX11" fmla="*/ 326239 w 8947975"/>
                <a:gd name="connsiteY11" fmla="*/ 89164 h 1988432"/>
                <a:gd name="connsiteX0" fmla="*/ 650693 w 8967629"/>
                <a:gd name="connsiteY0" fmla="*/ 145791 h 1930759"/>
                <a:gd name="connsiteX1" fmla="*/ 79193 w 8967629"/>
                <a:gd name="connsiteY1" fmla="*/ 964941 h 1930759"/>
                <a:gd name="connsiteX2" fmla="*/ 307793 w 8967629"/>
                <a:gd name="connsiteY2" fmla="*/ 1765041 h 1930759"/>
                <a:gd name="connsiteX3" fmla="*/ 2822393 w 8967629"/>
                <a:gd name="connsiteY3" fmla="*/ 1841241 h 1930759"/>
                <a:gd name="connsiteX4" fmla="*/ 3889193 w 8967629"/>
                <a:gd name="connsiteY4" fmla="*/ 1879341 h 1930759"/>
                <a:gd name="connsiteX5" fmla="*/ 6460943 w 8967629"/>
                <a:gd name="connsiteY5" fmla="*/ 1917441 h 1930759"/>
                <a:gd name="connsiteX6" fmla="*/ 8537393 w 8967629"/>
                <a:gd name="connsiteY6" fmla="*/ 1631691 h 1930759"/>
                <a:gd name="connsiteX7" fmla="*/ 8956493 w 8967629"/>
                <a:gd name="connsiteY7" fmla="*/ 717291 h 1930759"/>
                <a:gd name="connsiteX8" fmla="*/ 8308793 w 8967629"/>
                <a:gd name="connsiteY8" fmla="*/ 260091 h 1930759"/>
                <a:gd name="connsiteX9" fmla="*/ 5298893 w 8967629"/>
                <a:gd name="connsiteY9" fmla="*/ 298191 h 1930759"/>
                <a:gd name="connsiteX10" fmla="*/ 2898593 w 8967629"/>
                <a:gd name="connsiteY10" fmla="*/ 12441 h 1930759"/>
                <a:gd name="connsiteX11" fmla="*/ 650693 w 8967629"/>
                <a:gd name="connsiteY11" fmla="*/ 145791 h 1930759"/>
                <a:gd name="connsiteX0" fmla="*/ 650693 w 8967629"/>
                <a:gd name="connsiteY0" fmla="*/ 134843 h 1919811"/>
                <a:gd name="connsiteX1" fmla="*/ 79193 w 8967629"/>
                <a:gd name="connsiteY1" fmla="*/ 953993 h 1919811"/>
                <a:gd name="connsiteX2" fmla="*/ 307793 w 8967629"/>
                <a:gd name="connsiteY2" fmla="*/ 1754093 h 1919811"/>
                <a:gd name="connsiteX3" fmla="*/ 2822393 w 8967629"/>
                <a:gd name="connsiteY3" fmla="*/ 1830293 h 1919811"/>
                <a:gd name="connsiteX4" fmla="*/ 3889193 w 8967629"/>
                <a:gd name="connsiteY4" fmla="*/ 1868393 h 1919811"/>
                <a:gd name="connsiteX5" fmla="*/ 6460943 w 8967629"/>
                <a:gd name="connsiteY5" fmla="*/ 1906493 h 1919811"/>
                <a:gd name="connsiteX6" fmla="*/ 8537393 w 8967629"/>
                <a:gd name="connsiteY6" fmla="*/ 1620743 h 1919811"/>
                <a:gd name="connsiteX7" fmla="*/ 8956493 w 8967629"/>
                <a:gd name="connsiteY7" fmla="*/ 706343 h 1919811"/>
                <a:gd name="connsiteX8" fmla="*/ 8308793 w 8967629"/>
                <a:gd name="connsiteY8" fmla="*/ 249143 h 1919811"/>
                <a:gd name="connsiteX9" fmla="*/ 5622743 w 8967629"/>
                <a:gd name="connsiteY9" fmla="*/ 134843 h 1919811"/>
                <a:gd name="connsiteX10" fmla="*/ 2898593 w 8967629"/>
                <a:gd name="connsiteY10" fmla="*/ 1493 h 1919811"/>
                <a:gd name="connsiteX11" fmla="*/ 650693 w 8967629"/>
                <a:gd name="connsiteY11" fmla="*/ 134843 h 1919811"/>
                <a:gd name="connsiteX0" fmla="*/ 650693 w 8967629"/>
                <a:gd name="connsiteY0" fmla="*/ 134843 h 1919811"/>
                <a:gd name="connsiteX1" fmla="*/ 79193 w 8967629"/>
                <a:gd name="connsiteY1" fmla="*/ 953993 h 1919811"/>
                <a:gd name="connsiteX2" fmla="*/ 307793 w 8967629"/>
                <a:gd name="connsiteY2" fmla="*/ 1754093 h 1919811"/>
                <a:gd name="connsiteX3" fmla="*/ 2822393 w 8967629"/>
                <a:gd name="connsiteY3" fmla="*/ 1830293 h 1919811"/>
                <a:gd name="connsiteX4" fmla="*/ 3889193 w 8967629"/>
                <a:gd name="connsiteY4" fmla="*/ 1868393 h 1919811"/>
                <a:gd name="connsiteX5" fmla="*/ 6460943 w 8967629"/>
                <a:gd name="connsiteY5" fmla="*/ 1906493 h 1919811"/>
                <a:gd name="connsiteX6" fmla="*/ 8537393 w 8967629"/>
                <a:gd name="connsiteY6" fmla="*/ 1620743 h 1919811"/>
                <a:gd name="connsiteX7" fmla="*/ 8956493 w 8967629"/>
                <a:gd name="connsiteY7" fmla="*/ 706343 h 1919811"/>
                <a:gd name="connsiteX8" fmla="*/ 8308793 w 8967629"/>
                <a:gd name="connsiteY8" fmla="*/ 249143 h 1919811"/>
                <a:gd name="connsiteX9" fmla="*/ 5622743 w 8967629"/>
                <a:gd name="connsiteY9" fmla="*/ 134843 h 1919811"/>
                <a:gd name="connsiteX10" fmla="*/ 2898593 w 8967629"/>
                <a:gd name="connsiteY10" fmla="*/ 1493 h 1919811"/>
                <a:gd name="connsiteX11" fmla="*/ 650693 w 8967629"/>
                <a:gd name="connsiteY11" fmla="*/ 134843 h 1919811"/>
                <a:gd name="connsiteX0" fmla="*/ 650693 w 8967629"/>
                <a:gd name="connsiteY0" fmla="*/ 134843 h 1919811"/>
                <a:gd name="connsiteX1" fmla="*/ 79193 w 8967629"/>
                <a:gd name="connsiteY1" fmla="*/ 953993 h 1919811"/>
                <a:gd name="connsiteX2" fmla="*/ 307793 w 8967629"/>
                <a:gd name="connsiteY2" fmla="*/ 1754093 h 1919811"/>
                <a:gd name="connsiteX3" fmla="*/ 2822393 w 8967629"/>
                <a:gd name="connsiteY3" fmla="*/ 1830293 h 1919811"/>
                <a:gd name="connsiteX4" fmla="*/ 3889193 w 8967629"/>
                <a:gd name="connsiteY4" fmla="*/ 1868393 h 1919811"/>
                <a:gd name="connsiteX5" fmla="*/ 6460943 w 8967629"/>
                <a:gd name="connsiteY5" fmla="*/ 1906493 h 1919811"/>
                <a:gd name="connsiteX6" fmla="*/ 8537393 w 8967629"/>
                <a:gd name="connsiteY6" fmla="*/ 1620743 h 1919811"/>
                <a:gd name="connsiteX7" fmla="*/ 8956493 w 8967629"/>
                <a:gd name="connsiteY7" fmla="*/ 706343 h 1919811"/>
                <a:gd name="connsiteX8" fmla="*/ 8308793 w 8967629"/>
                <a:gd name="connsiteY8" fmla="*/ 249143 h 1919811"/>
                <a:gd name="connsiteX9" fmla="*/ 5622743 w 8967629"/>
                <a:gd name="connsiteY9" fmla="*/ 134843 h 1919811"/>
                <a:gd name="connsiteX10" fmla="*/ 2898593 w 8967629"/>
                <a:gd name="connsiteY10" fmla="*/ 1493 h 1919811"/>
                <a:gd name="connsiteX11" fmla="*/ 650693 w 8967629"/>
                <a:gd name="connsiteY11" fmla="*/ 134843 h 1919811"/>
                <a:gd name="connsiteX0" fmla="*/ 650693 w 8967629"/>
                <a:gd name="connsiteY0" fmla="*/ 168172 h 1953140"/>
                <a:gd name="connsiteX1" fmla="*/ 79193 w 8967629"/>
                <a:gd name="connsiteY1" fmla="*/ 987322 h 1953140"/>
                <a:gd name="connsiteX2" fmla="*/ 307793 w 8967629"/>
                <a:gd name="connsiteY2" fmla="*/ 1787422 h 1953140"/>
                <a:gd name="connsiteX3" fmla="*/ 2822393 w 8967629"/>
                <a:gd name="connsiteY3" fmla="*/ 1863622 h 1953140"/>
                <a:gd name="connsiteX4" fmla="*/ 3889193 w 8967629"/>
                <a:gd name="connsiteY4" fmla="*/ 1901722 h 1953140"/>
                <a:gd name="connsiteX5" fmla="*/ 6460943 w 8967629"/>
                <a:gd name="connsiteY5" fmla="*/ 1939822 h 1953140"/>
                <a:gd name="connsiteX6" fmla="*/ 8537393 w 8967629"/>
                <a:gd name="connsiteY6" fmla="*/ 1654072 h 1953140"/>
                <a:gd name="connsiteX7" fmla="*/ 8956493 w 8967629"/>
                <a:gd name="connsiteY7" fmla="*/ 739672 h 1953140"/>
                <a:gd name="connsiteX8" fmla="*/ 8308793 w 8967629"/>
                <a:gd name="connsiteY8" fmla="*/ 282472 h 1953140"/>
                <a:gd name="connsiteX9" fmla="*/ 5622743 w 8967629"/>
                <a:gd name="connsiteY9" fmla="*/ 168172 h 1953140"/>
                <a:gd name="connsiteX10" fmla="*/ 2898593 w 8967629"/>
                <a:gd name="connsiteY10" fmla="*/ 34822 h 1953140"/>
                <a:gd name="connsiteX11" fmla="*/ 650693 w 8967629"/>
                <a:gd name="connsiteY11" fmla="*/ 168172 h 1953140"/>
                <a:gd name="connsiteX0" fmla="*/ 650693 w 8967629"/>
                <a:gd name="connsiteY0" fmla="*/ 101243 h 1886211"/>
                <a:gd name="connsiteX1" fmla="*/ 79193 w 8967629"/>
                <a:gd name="connsiteY1" fmla="*/ 920393 h 1886211"/>
                <a:gd name="connsiteX2" fmla="*/ 307793 w 8967629"/>
                <a:gd name="connsiteY2" fmla="*/ 1720493 h 1886211"/>
                <a:gd name="connsiteX3" fmla="*/ 2822393 w 8967629"/>
                <a:gd name="connsiteY3" fmla="*/ 1796693 h 1886211"/>
                <a:gd name="connsiteX4" fmla="*/ 3889193 w 8967629"/>
                <a:gd name="connsiteY4" fmla="*/ 1834793 h 1886211"/>
                <a:gd name="connsiteX5" fmla="*/ 6460943 w 8967629"/>
                <a:gd name="connsiteY5" fmla="*/ 1872893 h 1886211"/>
                <a:gd name="connsiteX6" fmla="*/ 8537393 w 8967629"/>
                <a:gd name="connsiteY6" fmla="*/ 1587143 h 1886211"/>
                <a:gd name="connsiteX7" fmla="*/ 8956493 w 8967629"/>
                <a:gd name="connsiteY7" fmla="*/ 672743 h 1886211"/>
                <a:gd name="connsiteX8" fmla="*/ 8308793 w 8967629"/>
                <a:gd name="connsiteY8" fmla="*/ 215543 h 1886211"/>
                <a:gd name="connsiteX9" fmla="*/ 5622743 w 8967629"/>
                <a:gd name="connsiteY9" fmla="*/ 101243 h 1886211"/>
                <a:gd name="connsiteX10" fmla="*/ 2860493 w 8967629"/>
                <a:gd name="connsiteY10" fmla="*/ 63143 h 1886211"/>
                <a:gd name="connsiteX11" fmla="*/ 650693 w 8967629"/>
                <a:gd name="connsiteY11" fmla="*/ 101243 h 1886211"/>
                <a:gd name="connsiteX0" fmla="*/ 650693 w 8967629"/>
                <a:gd name="connsiteY0" fmla="*/ 200038 h 1985006"/>
                <a:gd name="connsiteX1" fmla="*/ 79193 w 8967629"/>
                <a:gd name="connsiteY1" fmla="*/ 1019188 h 1985006"/>
                <a:gd name="connsiteX2" fmla="*/ 307793 w 8967629"/>
                <a:gd name="connsiteY2" fmla="*/ 1819288 h 1985006"/>
                <a:gd name="connsiteX3" fmla="*/ 2822393 w 8967629"/>
                <a:gd name="connsiteY3" fmla="*/ 1895488 h 1985006"/>
                <a:gd name="connsiteX4" fmla="*/ 3889193 w 8967629"/>
                <a:gd name="connsiteY4" fmla="*/ 1933588 h 1985006"/>
                <a:gd name="connsiteX5" fmla="*/ 6460943 w 8967629"/>
                <a:gd name="connsiteY5" fmla="*/ 1971688 h 1985006"/>
                <a:gd name="connsiteX6" fmla="*/ 8537393 w 8967629"/>
                <a:gd name="connsiteY6" fmla="*/ 1685938 h 1985006"/>
                <a:gd name="connsiteX7" fmla="*/ 8956493 w 8967629"/>
                <a:gd name="connsiteY7" fmla="*/ 771538 h 1985006"/>
                <a:gd name="connsiteX8" fmla="*/ 8308793 w 8967629"/>
                <a:gd name="connsiteY8" fmla="*/ 314338 h 1985006"/>
                <a:gd name="connsiteX9" fmla="*/ 5622743 w 8967629"/>
                <a:gd name="connsiteY9" fmla="*/ 200038 h 1985006"/>
                <a:gd name="connsiteX10" fmla="*/ 2879543 w 8967629"/>
                <a:gd name="connsiteY10" fmla="*/ 28588 h 1985006"/>
                <a:gd name="connsiteX11" fmla="*/ 650693 w 8967629"/>
                <a:gd name="connsiteY11" fmla="*/ 200038 h 1985006"/>
                <a:gd name="connsiteX0" fmla="*/ 650693 w 8967629"/>
                <a:gd name="connsiteY0" fmla="*/ 227800 h 2012768"/>
                <a:gd name="connsiteX1" fmla="*/ 79193 w 8967629"/>
                <a:gd name="connsiteY1" fmla="*/ 1046950 h 2012768"/>
                <a:gd name="connsiteX2" fmla="*/ 307793 w 8967629"/>
                <a:gd name="connsiteY2" fmla="*/ 1847050 h 2012768"/>
                <a:gd name="connsiteX3" fmla="*/ 2822393 w 8967629"/>
                <a:gd name="connsiteY3" fmla="*/ 1923250 h 2012768"/>
                <a:gd name="connsiteX4" fmla="*/ 3889193 w 8967629"/>
                <a:gd name="connsiteY4" fmla="*/ 1961350 h 2012768"/>
                <a:gd name="connsiteX5" fmla="*/ 6460943 w 8967629"/>
                <a:gd name="connsiteY5" fmla="*/ 1999450 h 2012768"/>
                <a:gd name="connsiteX6" fmla="*/ 8537393 w 8967629"/>
                <a:gd name="connsiteY6" fmla="*/ 1713700 h 2012768"/>
                <a:gd name="connsiteX7" fmla="*/ 8956493 w 8967629"/>
                <a:gd name="connsiteY7" fmla="*/ 799300 h 2012768"/>
                <a:gd name="connsiteX8" fmla="*/ 8308793 w 8967629"/>
                <a:gd name="connsiteY8" fmla="*/ 342100 h 2012768"/>
                <a:gd name="connsiteX9" fmla="*/ 5622743 w 8967629"/>
                <a:gd name="connsiteY9" fmla="*/ 227800 h 2012768"/>
                <a:gd name="connsiteX10" fmla="*/ 2879543 w 8967629"/>
                <a:gd name="connsiteY10" fmla="*/ 56350 h 2012768"/>
                <a:gd name="connsiteX11" fmla="*/ 650693 w 8967629"/>
                <a:gd name="connsiteY11" fmla="*/ 227800 h 2012768"/>
                <a:gd name="connsiteX0" fmla="*/ 650693 w 8967629"/>
                <a:gd name="connsiteY0" fmla="*/ 183438 h 1968406"/>
                <a:gd name="connsiteX1" fmla="*/ 79193 w 8967629"/>
                <a:gd name="connsiteY1" fmla="*/ 100258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68406"/>
                <a:gd name="connsiteX1" fmla="*/ 79193 w 8967629"/>
                <a:gd name="connsiteY1" fmla="*/ 100258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68406"/>
                <a:gd name="connsiteX1" fmla="*/ 79193 w 8967629"/>
                <a:gd name="connsiteY1" fmla="*/ 100258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68406"/>
                <a:gd name="connsiteX1" fmla="*/ 79193 w 8967629"/>
                <a:gd name="connsiteY1" fmla="*/ 105973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58881"/>
                <a:gd name="connsiteX1" fmla="*/ 79193 w 8967629"/>
                <a:gd name="connsiteY1" fmla="*/ 1059738 h 1958881"/>
                <a:gd name="connsiteX2" fmla="*/ 307793 w 8967629"/>
                <a:gd name="connsiteY2" fmla="*/ 1802688 h 1958881"/>
                <a:gd name="connsiteX3" fmla="*/ 2822393 w 8967629"/>
                <a:gd name="connsiteY3" fmla="*/ 1878888 h 1958881"/>
                <a:gd name="connsiteX4" fmla="*/ 3889193 w 8967629"/>
                <a:gd name="connsiteY4" fmla="*/ 1916988 h 1958881"/>
                <a:gd name="connsiteX5" fmla="*/ 6460943 w 8967629"/>
                <a:gd name="connsiteY5" fmla="*/ 1955088 h 1958881"/>
                <a:gd name="connsiteX6" fmla="*/ 8537393 w 8967629"/>
                <a:gd name="connsiteY6" fmla="*/ 1669338 h 1958881"/>
                <a:gd name="connsiteX7" fmla="*/ 8956493 w 8967629"/>
                <a:gd name="connsiteY7" fmla="*/ 754938 h 1958881"/>
                <a:gd name="connsiteX8" fmla="*/ 8308793 w 8967629"/>
                <a:gd name="connsiteY8" fmla="*/ 297738 h 1958881"/>
                <a:gd name="connsiteX9" fmla="*/ 5622743 w 8967629"/>
                <a:gd name="connsiteY9" fmla="*/ 183438 h 1958881"/>
                <a:gd name="connsiteX10" fmla="*/ 2879543 w 8967629"/>
                <a:gd name="connsiteY10" fmla="*/ 11988 h 1958881"/>
                <a:gd name="connsiteX11" fmla="*/ 650693 w 8967629"/>
                <a:gd name="connsiteY11" fmla="*/ 183438 h 1958881"/>
                <a:gd name="connsiteX0" fmla="*/ 650693 w 8967629"/>
                <a:gd name="connsiteY0" fmla="*/ 183438 h 1974386"/>
                <a:gd name="connsiteX1" fmla="*/ 79193 w 8967629"/>
                <a:gd name="connsiteY1" fmla="*/ 1059738 h 1974386"/>
                <a:gd name="connsiteX2" fmla="*/ 307793 w 8967629"/>
                <a:gd name="connsiteY2" fmla="*/ 1802688 h 1974386"/>
                <a:gd name="connsiteX3" fmla="*/ 2822393 w 8967629"/>
                <a:gd name="connsiteY3" fmla="*/ 1878888 h 1974386"/>
                <a:gd name="connsiteX4" fmla="*/ 3889193 w 8967629"/>
                <a:gd name="connsiteY4" fmla="*/ 1916988 h 1974386"/>
                <a:gd name="connsiteX5" fmla="*/ 6460943 w 8967629"/>
                <a:gd name="connsiteY5" fmla="*/ 1955088 h 1974386"/>
                <a:gd name="connsiteX6" fmla="*/ 8537393 w 8967629"/>
                <a:gd name="connsiteY6" fmla="*/ 1669338 h 1974386"/>
                <a:gd name="connsiteX7" fmla="*/ 8956493 w 8967629"/>
                <a:gd name="connsiteY7" fmla="*/ 754938 h 1974386"/>
                <a:gd name="connsiteX8" fmla="*/ 8308793 w 8967629"/>
                <a:gd name="connsiteY8" fmla="*/ 297738 h 1974386"/>
                <a:gd name="connsiteX9" fmla="*/ 5622743 w 8967629"/>
                <a:gd name="connsiteY9" fmla="*/ 183438 h 1974386"/>
                <a:gd name="connsiteX10" fmla="*/ 2879543 w 8967629"/>
                <a:gd name="connsiteY10" fmla="*/ 11988 h 1974386"/>
                <a:gd name="connsiteX11" fmla="*/ 650693 w 8967629"/>
                <a:gd name="connsiteY11" fmla="*/ 183438 h 1974386"/>
                <a:gd name="connsiteX0" fmla="*/ 718633 w 9035569"/>
                <a:gd name="connsiteY0" fmla="*/ 183438 h 1970142"/>
                <a:gd name="connsiteX1" fmla="*/ 147133 w 9035569"/>
                <a:gd name="connsiteY1" fmla="*/ 1059738 h 1970142"/>
                <a:gd name="connsiteX2" fmla="*/ 375733 w 9035569"/>
                <a:gd name="connsiteY2" fmla="*/ 1802688 h 1970142"/>
                <a:gd name="connsiteX3" fmla="*/ 3957133 w 9035569"/>
                <a:gd name="connsiteY3" fmla="*/ 1916988 h 1970142"/>
                <a:gd name="connsiteX4" fmla="*/ 6528883 w 9035569"/>
                <a:gd name="connsiteY4" fmla="*/ 1955088 h 1970142"/>
                <a:gd name="connsiteX5" fmla="*/ 8605333 w 9035569"/>
                <a:gd name="connsiteY5" fmla="*/ 1669338 h 1970142"/>
                <a:gd name="connsiteX6" fmla="*/ 9024433 w 9035569"/>
                <a:gd name="connsiteY6" fmla="*/ 754938 h 1970142"/>
                <a:gd name="connsiteX7" fmla="*/ 8376733 w 9035569"/>
                <a:gd name="connsiteY7" fmla="*/ 297738 h 1970142"/>
                <a:gd name="connsiteX8" fmla="*/ 5690683 w 9035569"/>
                <a:gd name="connsiteY8" fmla="*/ 183438 h 1970142"/>
                <a:gd name="connsiteX9" fmla="*/ 2947483 w 9035569"/>
                <a:gd name="connsiteY9" fmla="*/ 11988 h 1970142"/>
                <a:gd name="connsiteX10" fmla="*/ 718633 w 9035569"/>
                <a:gd name="connsiteY10" fmla="*/ 183438 h 1970142"/>
                <a:gd name="connsiteX0" fmla="*/ 718633 w 9035569"/>
                <a:gd name="connsiteY0" fmla="*/ 183438 h 1962283"/>
                <a:gd name="connsiteX1" fmla="*/ 147133 w 9035569"/>
                <a:gd name="connsiteY1" fmla="*/ 1059738 h 1962283"/>
                <a:gd name="connsiteX2" fmla="*/ 375733 w 9035569"/>
                <a:gd name="connsiteY2" fmla="*/ 1802688 h 1962283"/>
                <a:gd name="connsiteX3" fmla="*/ 3957133 w 9035569"/>
                <a:gd name="connsiteY3" fmla="*/ 1916988 h 1962283"/>
                <a:gd name="connsiteX4" fmla="*/ 6528883 w 9035569"/>
                <a:gd name="connsiteY4" fmla="*/ 1955088 h 1962283"/>
                <a:gd name="connsiteX5" fmla="*/ 8605333 w 9035569"/>
                <a:gd name="connsiteY5" fmla="*/ 1669338 h 1962283"/>
                <a:gd name="connsiteX6" fmla="*/ 9024433 w 9035569"/>
                <a:gd name="connsiteY6" fmla="*/ 754938 h 1962283"/>
                <a:gd name="connsiteX7" fmla="*/ 8376733 w 9035569"/>
                <a:gd name="connsiteY7" fmla="*/ 297738 h 1962283"/>
                <a:gd name="connsiteX8" fmla="*/ 5690683 w 9035569"/>
                <a:gd name="connsiteY8" fmla="*/ 183438 h 1962283"/>
                <a:gd name="connsiteX9" fmla="*/ 2947483 w 9035569"/>
                <a:gd name="connsiteY9" fmla="*/ 11988 h 1962283"/>
                <a:gd name="connsiteX10" fmla="*/ 718633 w 9035569"/>
                <a:gd name="connsiteY10" fmla="*/ 183438 h 1962283"/>
                <a:gd name="connsiteX0" fmla="*/ 718633 w 9035569"/>
                <a:gd name="connsiteY0" fmla="*/ 72229 h 1851074"/>
                <a:gd name="connsiteX1" fmla="*/ 147133 w 9035569"/>
                <a:gd name="connsiteY1" fmla="*/ 948529 h 1851074"/>
                <a:gd name="connsiteX2" fmla="*/ 375733 w 9035569"/>
                <a:gd name="connsiteY2" fmla="*/ 1691479 h 1851074"/>
                <a:gd name="connsiteX3" fmla="*/ 3957133 w 9035569"/>
                <a:gd name="connsiteY3" fmla="*/ 1805779 h 1851074"/>
                <a:gd name="connsiteX4" fmla="*/ 6528883 w 9035569"/>
                <a:gd name="connsiteY4" fmla="*/ 1843879 h 1851074"/>
                <a:gd name="connsiteX5" fmla="*/ 8605333 w 9035569"/>
                <a:gd name="connsiteY5" fmla="*/ 1558129 h 1851074"/>
                <a:gd name="connsiteX6" fmla="*/ 9024433 w 9035569"/>
                <a:gd name="connsiteY6" fmla="*/ 643729 h 1851074"/>
                <a:gd name="connsiteX7" fmla="*/ 8376733 w 9035569"/>
                <a:gd name="connsiteY7" fmla="*/ 186529 h 1851074"/>
                <a:gd name="connsiteX8" fmla="*/ 5690683 w 9035569"/>
                <a:gd name="connsiteY8" fmla="*/ 72229 h 1851074"/>
                <a:gd name="connsiteX9" fmla="*/ 2852233 w 9035569"/>
                <a:gd name="connsiteY9" fmla="*/ 15079 h 1851074"/>
                <a:gd name="connsiteX10" fmla="*/ 718633 w 9035569"/>
                <a:gd name="connsiteY10" fmla="*/ 72229 h 1851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5569" h="1851074">
                  <a:moveTo>
                    <a:pt x="718633" y="72229"/>
                  </a:moveTo>
                  <a:cubicBezTo>
                    <a:pt x="267783" y="227804"/>
                    <a:pt x="204283" y="678654"/>
                    <a:pt x="147133" y="948529"/>
                  </a:cubicBezTo>
                  <a:cubicBezTo>
                    <a:pt x="89983" y="1218404"/>
                    <a:pt x="-259267" y="1548604"/>
                    <a:pt x="375733" y="1691479"/>
                  </a:cubicBezTo>
                  <a:cubicBezTo>
                    <a:pt x="1010733" y="1834354"/>
                    <a:pt x="2722058" y="1894679"/>
                    <a:pt x="3957133" y="1805779"/>
                  </a:cubicBezTo>
                  <a:cubicBezTo>
                    <a:pt x="4980325" y="1732130"/>
                    <a:pt x="5754183" y="1885154"/>
                    <a:pt x="6528883" y="1843879"/>
                  </a:cubicBezTo>
                  <a:cubicBezTo>
                    <a:pt x="7303583" y="1802604"/>
                    <a:pt x="8189408" y="1758154"/>
                    <a:pt x="8605333" y="1558129"/>
                  </a:cubicBezTo>
                  <a:cubicBezTo>
                    <a:pt x="9021258" y="1358104"/>
                    <a:pt x="9062533" y="872329"/>
                    <a:pt x="9024433" y="643729"/>
                  </a:cubicBezTo>
                  <a:cubicBezTo>
                    <a:pt x="8986333" y="415129"/>
                    <a:pt x="8932358" y="281779"/>
                    <a:pt x="8376733" y="186529"/>
                  </a:cubicBezTo>
                  <a:cubicBezTo>
                    <a:pt x="7821108" y="91279"/>
                    <a:pt x="6954333" y="-76996"/>
                    <a:pt x="5690683" y="72229"/>
                  </a:cubicBezTo>
                  <a:cubicBezTo>
                    <a:pt x="4655633" y="316704"/>
                    <a:pt x="4119058" y="-80171"/>
                    <a:pt x="2852233" y="15079"/>
                  </a:cubicBezTo>
                  <a:cubicBezTo>
                    <a:pt x="2109283" y="72229"/>
                    <a:pt x="1169483" y="-83346"/>
                    <a:pt x="718633" y="72229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rgbClr val="3E702E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latinLnBrk="1">
                <a:defRPr/>
              </a:pPr>
              <a:r>
                <a:rPr lang="en-US" altLang="ko-KR" sz="4000" b="1" dirty="0" err="1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altLang="ko-KR" sz="4000" b="1" dirty="0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4000" b="1" dirty="0" err="1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altLang="ko-KR" sz="4000" b="1" dirty="0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4000" b="1" dirty="0" err="1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altLang="ko-KR" sz="4000" b="1" dirty="0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4000" b="1" dirty="0" err="1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chuyện</a:t>
              </a:r>
              <a:r>
                <a:rPr lang="en-US" altLang="ko-KR" sz="4000" b="1" dirty="0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ko-KR" sz="4000" b="1" dirty="0" err="1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altLang="ko-KR" sz="4000" b="1" dirty="0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4000" b="1" dirty="0" err="1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altLang="ko-KR" sz="4000" b="1" dirty="0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ko-KR" sz="4000" b="1" dirty="0" err="1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altLang="ko-KR" sz="4000" b="1" dirty="0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4000" b="1" dirty="0" err="1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thơ</a:t>
              </a:r>
              <a:r>
                <a:rPr lang="en-US" altLang="ko-KR" sz="4000" b="1" dirty="0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lvl="0" algn="ctr" latinLnBrk="1">
                <a:defRPr/>
              </a:pPr>
              <a:r>
                <a:rPr lang="en-US" altLang="ko-KR" sz="4000" b="1" dirty="0" err="1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altLang="ko-KR" sz="4000" b="1" dirty="0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4000" b="1" dirty="0" err="1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altLang="ko-KR" sz="4000" b="1" dirty="0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4000" b="1" dirty="0" err="1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loài</a:t>
              </a:r>
              <a:r>
                <a:rPr lang="en-US" altLang="ko-KR" sz="4000" b="1" dirty="0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4000" b="1" dirty="0" err="1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altLang="ko-KR" sz="4000" b="1" dirty="0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lvl="0" algn="ctr" latinLnBrk="1">
                <a:defRPr/>
              </a:pPr>
              <a:r>
                <a:rPr lang="en-US" altLang="ko-KR" sz="4000" b="1" dirty="0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altLang="ko-KR" sz="4000" b="1" dirty="0" err="1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</a:t>
              </a:r>
              <a:r>
                <a:rPr lang="en-US" altLang="ko-KR" sz="4000" b="1" dirty="0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4000" b="1" dirty="0" err="1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</a:t>
              </a:r>
              <a:r>
                <a:rPr lang="en-US" altLang="ko-KR" sz="4000" b="1" dirty="0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altLang="ko-KR" sz="4000" b="1" dirty="0" err="1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altLang="ko-KR" sz="4000" b="1" dirty="0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4000" b="1" dirty="0" err="1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tích</a:t>
              </a:r>
              <a:r>
                <a:rPr lang="en-US" altLang="ko-KR" sz="4000" b="1" dirty="0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4000" b="1" dirty="0" err="1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altLang="ko-KR" sz="4000" b="1" dirty="0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4000" b="1" dirty="0" err="1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lúa</a:t>
              </a:r>
              <a:r>
                <a:rPr lang="en-US" altLang="ko-KR" sz="4000" b="1" dirty="0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ko-KR" sz="4000" b="1" dirty="0" err="1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altLang="ko-KR" sz="4000" b="1" dirty="0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4000" b="1" dirty="0" err="1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tích</a:t>
              </a:r>
              <a:r>
                <a:rPr lang="en-US" altLang="ko-KR" sz="4000" b="1" dirty="0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4000" b="1" dirty="0" err="1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altLang="ko-KR" sz="4000" b="1" dirty="0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4000" b="1" dirty="0" err="1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khoai</a:t>
              </a:r>
              <a:r>
                <a:rPr lang="en-US" altLang="ko-KR" sz="4000" b="1" dirty="0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4000" b="1" dirty="0" err="1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lang</a:t>
              </a:r>
              <a:r>
                <a:rPr lang="en-US" altLang="ko-KR" sz="4000" b="1" dirty="0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,…)</a:t>
              </a:r>
              <a:endParaRPr lang="ko-KR" altLang="en-US" sz="4000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379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115" y="1090975"/>
            <a:ext cx="11010330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1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35C837E-3055-8E50-4C0C-71381A4835EE}"/>
              </a:ext>
            </a:extLst>
          </p:cNvPr>
          <p:cNvSpPr/>
          <p:nvPr/>
        </p:nvSpPr>
        <p:spPr>
          <a:xfrm>
            <a:off x="909417" y="3095728"/>
            <a:ext cx="10889694" cy="5496039"/>
          </a:xfrm>
          <a:custGeom>
            <a:avLst/>
            <a:gdLst>
              <a:gd name="connsiteX0" fmla="*/ 9376863 w 12192000"/>
              <a:gd name="connsiteY0" fmla="*/ 1462271 h 5753100"/>
              <a:gd name="connsiteX1" fmla="*/ 9373093 w 12192000"/>
              <a:gd name="connsiteY1" fmla="*/ 1499671 h 5753100"/>
              <a:gd name="connsiteX2" fmla="*/ 9385406 w 12192000"/>
              <a:gd name="connsiteY2" fmla="*/ 1493740 h 5753100"/>
              <a:gd name="connsiteX3" fmla="*/ 9428009 w 12192000"/>
              <a:gd name="connsiteY3" fmla="*/ 1478147 h 5753100"/>
              <a:gd name="connsiteX4" fmla="*/ 414342 w 12192000"/>
              <a:gd name="connsiteY4" fmla="*/ 0 h 5753100"/>
              <a:gd name="connsiteX5" fmla="*/ 1052516 w 12192000"/>
              <a:gd name="connsiteY5" fmla="*/ 638175 h 5753100"/>
              <a:gd name="connsiteX6" fmla="*/ 1049618 w 12192000"/>
              <a:gd name="connsiteY6" fmla="*/ 666928 h 5753100"/>
              <a:gd name="connsiteX7" fmla="*/ 1116687 w 12192000"/>
              <a:gd name="connsiteY7" fmla="*/ 646109 h 5753100"/>
              <a:gd name="connsiteX8" fmla="*/ 1195392 w 12192000"/>
              <a:gd name="connsiteY8" fmla="*/ 638175 h 5753100"/>
              <a:gd name="connsiteX9" fmla="*/ 1471535 w 12192000"/>
              <a:gd name="connsiteY9" fmla="*/ 752557 h 5753100"/>
              <a:gd name="connsiteX10" fmla="*/ 1516993 w 12192000"/>
              <a:gd name="connsiteY10" fmla="*/ 807654 h 5753100"/>
              <a:gd name="connsiteX11" fmla="*/ 1546368 w 12192000"/>
              <a:gd name="connsiteY11" fmla="*/ 753535 h 5753100"/>
              <a:gd name="connsiteX12" fmla="*/ 2533654 w 12192000"/>
              <a:gd name="connsiteY12" fmla="*/ 228600 h 5753100"/>
              <a:gd name="connsiteX13" fmla="*/ 3700090 w 12192000"/>
              <a:gd name="connsiteY13" fmla="*/ 1179272 h 5753100"/>
              <a:gd name="connsiteX14" fmla="*/ 3721203 w 12192000"/>
              <a:gd name="connsiteY14" fmla="*/ 1388700 h 5753100"/>
              <a:gd name="connsiteX15" fmla="*/ 3770421 w 12192000"/>
              <a:gd name="connsiteY15" fmla="*/ 1395271 h 5753100"/>
              <a:gd name="connsiteX16" fmla="*/ 3785548 w 12192000"/>
              <a:gd name="connsiteY16" fmla="*/ 1377801 h 5753100"/>
              <a:gd name="connsiteX17" fmla="*/ 4048127 w 12192000"/>
              <a:gd name="connsiteY17" fmla="*/ 1276350 h 5753100"/>
              <a:gd name="connsiteX18" fmla="*/ 4266474 w 12192000"/>
              <a:gd name="connsiteY18" fmla="*/ 1343045 h 5753100"/>
              <a:gd name="connsiteX19" fmla="*/ 4301481 w 12192000"/>
              <a:gd name="connsiteY19" fmla="*/ 1371928 h 5753100"/>
              <a:gd name="connsiteX20" fmla="*/ 4326469 w 12192000"/>
              <a:gd name="connsiteY20" fmla="*/ 1248165 h 5753100"/>
              <a:gd name="connsiteX21" fmla="*/ 4686303 w 12192000"/>
              <a:gd name="connsiteY21" fmla="*/ 1009650 h 5753100"/>
              <a:gd name="connsiteX22" fmla="*/ 4904651 w 12192000"/>
              <a:gd name="connsiteY22" fmla="*/ 1076345 h 5753100"/>
              <a:gd name="connsiteX23" fmla="*/ 4943944 w 12192000"/>
              <a:gd name="connsiteY23" fmla="*/ 1108767 h 5753100"/>
              <a:gd name="connsiteX24" fmla="*/ 4933952 w 12192000"/>
              <a:gd name="connsiteY24" fmla="*/ 1009650 h 5753100"/>
              <a:gd name="connsiteX25" fmla="*/ 5572127 w 12192000"/>
              <a:gd name="connsiteY25" fmla="*/ 371475 h 5753100"/>
              <a:gd name="connsiteX26" fmla="*/ 6160150 w 12192000"/>
              <a:gd name="connsiteY26" fmla="*/ 761243 h 5753100"/>
              <a:gd name="connsiteX27" fmla="*/ 6170212 w 12192000"/>
              <a:gd name="connsiteY27" fmla="*/ 793663 h 5753100"/>
              <a:gd name="connsiteX28" fmla="*/ 6284838 w 12192000"/>
              <a:gd name="connsiteY28" fmla="*/ 699089 h 5753100"/>
              <a:gd name="connsiteX29" fmla="*/ 6796088 w 12192000"/>
              <a:gd name="connsiteY29" fmla="*/ 542924 h 5753100"/>
              <a:gd name="connsiteX30" fmla="*/ 7691912 w 12192000"/>
              <a:gd name="connsiteY30" fmla="*/ 1273041 h 5753100"/>
              <a:gd name="connsiteX31" fmla="*/ 7696549 w 12192000"/>
              <a:gd name="connsiteY31" fmla="*/ 1319031 h 5753100"/>
              <a:gd name="connsiteX32" fmla="*/ 7753739 w 12192000"/>
              <a:gd name="connsiteY32" fmla="*/ 1287989 h 5753100"/>
              <a:gd name="connsiteX33" fmla="*/ 7905749 w 12192000"/>
              <a:gd name="connsiteY33" fmla="*/ 1257300 h 5753100"/>
              <a:gd name="connsiteX34" fmla="*/ 8057760 w 12192000"/>
              <a:gd name="connsiteY34" fmla="*/ 1287989 h 5753100"/>
              <a:gd name="connsiteX35" fmla="*/ 8116690 w 12192000"/>
              <a:gd name="connsiteY35" fmla="*/ 1319975 h 5753100"/>
              <a:gd name="connsiteX36" fmla="*/ 8151164 w 12192000"/>
              <a:gd name="connsiteY36" fmla="*/ 1208917 h 5753100"/>
              <a:gd name="connsiteX37" fmla="*/ 8739187 w 12192000"/>
              <a:gd name="connsiteY37" fmla="*/ 819149 h 5753100"/>
              <a:gd name="connsiteX38" fmla="*/ 8867802 w 12192000"/>
              <a:gd name="connsiteY38" fmla="*/ 832114 h 5753100"/>
              <a:gd name="connsiteX39" fmla="*/ 8963522 w 12192000"/>
              <a:gd name="connsiteY39" fmla="*/ 861828 h 5753100"/>
              <a:gd name="connsiteX40" fmla="*/ 8975988 w 12192000"/>
              <a:gd name="connsiteY40" fmla="*/ 738160 h 5753100"/>
              <a:gd name="connsiteX41" fmla="*/ 9601198 w 12192000"/>
              <a:gd name="connsiteY41" fmla="*/ 228600 h 5753100"/>
              <a:gd name="connsiteX42" fmla="*/ 10030293 w 12192000"/>
              <a:gd name="connsiteY42" fmla="*/ 394387 h 5753100"/>
              <a:gd name="connsiteX43" fmla="*/ 10091844 w 12192000"/>
              <a:gd name="connsiteY43" fmla="*/ 458948 h 5753100"/>
              <a:gd name="connsiteX44" fmla="*/ 10113318 w 12192000"/>
              <a:gd name="connsiteY44" fmla="*/ 389769 h 5753100"/>
              <a:gd name="connsiteX45" fmla="*/ 10701342 w 12192000"/>
              <a:gd name="connsiteY45" fmla="*/ 0 h 5753100"/>
              <a:gd name="connsiteX46" fmla="*/ 11339516 w 12192000"/>
              <a:gd name="connsiteY46" fmla="*/ 638175 h 5753100"/>
              <a:gd name="connsiteX47" fmla="*/ 11336618 w 12192000"/>
              <a:gd name="connsiteY47" fmla="*/ 666928 h 5753100"/>
              <a:gd name="connsiteX48" fmla="*/ 11403687 w 12192000"/>
              <a:gd name="connsiteY48" fmla="*/ 646109 h 5753100"/>
              <a:gd name="connsiteX49" fmla="*/ 11482391 w 12192000"/>
              <a:gd name="connsiteY49" fmla="*/ 638175 h 5753100"/>
              <a:gd name="connsiteX50" fmla="*/ 11758534 w 12192000"/>
              <a:gd name="connsiteY50" fmla="*/ 752557 h 5753100"/>
              <a:gd name="connsiteX51" fmla="*/ 11803993 w 12192000"/>
              <a:gd name="connsiteY51" fmla="*/ 807654 h 5753100"/>
              <a:gd name="connsiteX52" fmla="*/ 11833368 w 12192000"/>
              <a:gd name="connsiteY52" fmla="*/ 753535 h 5753100"/>
              <a:gd name="connsiteX53" fmla="*/ 12131415 w 12192000"/>
              <a:gd name="connsiteY53" fmla="*/ 448264 h 5753100"/>
              <a:gd name="connsiteX54" fmla="*/ 12192000 w 12192000"/>
              <a:gd name="connsiteY54" fmla="*/ 410454 h 5753100"/>
              <a:gd name="connsiteX55" fmla="*/ 12192000 w 12192000"/>
              <a:gd name="connsiteY55" fmla="*/ 5753100 h 5753100"/>
              <a:gd name="connsiteX56" fmla="*/ 0 w 12192000"/>
              <a:gd name="connsiteY56" fmla="*/ 5753100 h 5753100"/>
              <a:gd name="connsiteX57" fmla="*/ 0 w 12192000"/>
              <a:gd name="connsiteY57" fmla="*/ 156459 h 5753100"/>
              <a:gd name="connsiteX58" fmla="*/ 57533 w 12192000"/>
              <a:gd name="connsiteY58" fmla="*/ 108990 h 5753100"/>
              <a:gd name="connsiteX59" fmla="*/ 414342 w 12192000"/>
              <a:gd name="connsiteY59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5753100">
                <a:moveTo>
                  <a:pt x="9376863" y="1462271"/>
                </a:moveTo>
                <a:lnTo>
                  <a:pt x="9373093" y="1499671"/>
                </a:lnTo>
                <a:lnTo>
                  <a:pt x="9385406" y="1493740"/>
                </a:lnTo>
                <a:lnTo>
                  <a:pt x="9428009" y="1478147"/>
                </a:lnTo>
                <a:close/>
                <a:moveTo>
                  <a:pt x="414342" y="0"/>
                </a:moveTo>
                <a:cubicBezTo>
                  <a:pt x="766795" y="0"/>
                  <a:pt x="1052516" y="285721"/>
                  <a:pt x="1052516" y="638175"/>
                </a:cubicBezTo>
                <a:lnTo>
                  <a:pt x="1049618" y="666928"/>
                </a:lnTo>
                <a:lnTo>
                  <a:pt x="1116687" y="646109"/>
                </a:lnTo>
                <a:cubicBezTo>
                  <a:pt x="1142109" y="640907"/>
                  <a:pt x="1168431" y="638175"/>
                  <a:pt x="1195392" y="638175"/>
                </a:cubicBezTo>
                <a:cubicBezTo>
                  <a:pt x="1303232" y="638175"/>
                  <a:pt x="1400863" y="681886"/>
                  <a:pt x="1471535" y="752557"/>
                </a:cubicBezTo>
                <a:lnTo>
                  <a:pt x="1516993" y="807654"/>
                </a:lnTo>
                <a:lnTo>
                  <a:pt x="1546368" y="753535"/>
                </a:lnTo>
                <a:cubicBezTo>
                  <a:pt x="1760333" y="436827"/>
                  <a:pt x="2122677" y="228600"/>
                  <a:pt x="2533654" y="228600"/>
                </a:cubicBezTo>
                <a:cubicBezTo>
                  <a:pt x="3109023" y="228600"/>
                  <a:pt x="3589069" y="636725"/>
                  <a:pt x="3700090" y="1179272"/>
                </a:cubicBezTo>
                <a:lnTo>
                  <a:pt x="3721203" y="1388700"/>
                </a:lnTo>
                <a:lnTo>
                  <a:pt x="3770421" y="1395271"/>
                </a:lnTo>
                <a:lnTo>
                  <a:pt x="3785548" y="1377801"/>
                </a:lnTo>
                <a:cubicBezTo>
                  <a:pt x="3854899" y="1314768"/>
                  <a:pt x="3947026" y="1276350"/>
                  <a:pt x="4048127" y="1276350"/>
                </a:cubicBezTo>
                <a:cubicBezTo>
                  <a:pt x="4129006" y="1276350"/>
                  <a:pt x="4204147" y="1300937"/>
                  <a:pt x="4266474" y="1343045"/>
                </a:cubicBezTo>
                <a:lnTo>
                  <a:pt x="4301481" y="1371928"/>
                </a:lnTo>
                <a:lnTo>
                  <a:pt x="4326469" y="1248165"/>
                </a:lnTo>
                <a:cubicBezTo>
                  <a:pt x="4385752" y="1108000"/>
                  <a:pt x="4524544" y="1009650"/>
                  <a:pt x="4686303" y="1009650"/>
                </a:cubicBezTo>
                <a:cubicBezTo>
                  <a:pt x="4767183" y="1009650"/>
                  <a:pt x="4842321" y="1034237"/>
                  <a:pt x="4904651" y="1076345"/>
                </a:cubicBezTo>
                <a:lnTo>
                  <a:pt x="4943944" y="1108767"/>
                </a:lnTo>
                <a:lnTo>
                  <a:pt x="4933952" y="1009650"/>
                </a:lnTo>
                <a:cubicBezTo>
                  <a:pt x="4933952" y="657196"/>
                  <a:pt x="5219673" y="371475"/>
                  <a:pt x="5572127" y="371475"/>
                </a:cubicBezTo>
                <a:cubicBezTo>
                  <a:pt x="5836466" y="371475"/>
                  <a:pt x="6063269" y="532193"/>
                  <a:pt x="6160150" y="761243"/>
                </a:cubicBezTo>
                <a:lnTo>
                  <a:pt x="6170212" y="793663"/>
                </a:lnTo>
                <a:lnTo>
                  <a:pt x="6284838" y="699089"/>
                </a:lnTo>
                <a:cubicBezTo>
                  <a:pt x="6430777" y="600494"/>
                  <a:pt x="6606710" y="542924"/>
                  <a:pt x="6796088" y="542924"/>
                </a:cubicBezTo>
                <a:cubicBezTo>
                  <a:pt x="7237973" y="542924"/>
                  <a:pt x="7606648" y="856364"/>
                  <a:pt x="7691912" y="1273041"/>
                </a:cubicBezTo>
                <a:lnTo>
                  <a:pt x="7696549" y="1319031"/>
                </a:lnTo>
                <a:lnTo>
                  <a:pt x="7753739" y="1287989"/>
                </a:lnTo>
                <a:cubicBezTo>
                  <a:pt x="7800461" y="1268228"/>
                  <a:pt x="7851828" y="1257300"/>
                  <a:pt x="7905749" y="1257300"/>
                </a:cubicBezTo>
                <a:cubicBezTo>
                  <a:pt x="7959670" y="1257300"/>
                  <a:pt x="8011037" y="1268228"/>
                  <a:pt x="8057760" y="1287989"/>
                </a:cubicBezTo>
                <a:lnTo>
                  <a:pt x="8116690" y="1319975"/>
                </a:lnTo>
                <a:lnTo>
                  <a:pt x="8151164" y="1208917"/>
                </a:lnTo>
                <a:cubicBezTo>
                  <a:pt x="8248043" y="979867"/>
                  <a:pt x="8474846" y="819149"/>
                  <a:pt x="8739187" y="819149"/>
                </a:cubicBezTo>
                <a:cubicBezTo>
                  <a:pt x="8783244" y="819149"/>
                  <a:pt x="8826259" y="823613"/>
                  <a:pt x="8867802" y="832114"/>
                </a:cubicBezTo>
                <a:lnTo>
                  <a:pt x="8963522" y="861828"/>
                </a:lnTo>
                <a:lnTo>
                  <a:pt x="8975988" y="738160"/>
                </a:lnTo>
                <a:cubicBezTo>
                  <a:pt x="9035496" y="447355"/>
                  <a:pt x="9292802" y="228600"/>
                  <a:pt x="9601198" y="228600"/>
                </a:cubicBezTo>
                <a:cubicBezTo>
                  <a:pt x="9766412" y="228600"/>
                  <a:pt x="9916961" y="291381"/>
                  <a:pt x="10030293" y="394387"/>
                </a:cubicBezTo>
                <a:lnTo>
                  <a:pt x="10091844" y="458948"/>
                </a:lnTo>
                <a:lnTo>
                  <a:pt x="10113318" y="389769"/>
                </a:lnTo>
                <a:cubicBezTo>
                  <a:pt x="10210199" y="160718"/>
                  <a:pt x="10437002" y="0"/>
                  <a:pt x="10701342" y="0"/>
                </a:cubicBezTo>
                <a:cubicBezTo>
                  <a:pt x="11053795" y="0"/>
                  <a:pt x="11339516" y="285721"/>
                  <a:pt x="11339516" y="638175"/>
                </a:cubicBezTo>
                <a:lnTo>
                  <a:pt x="11336618" y="666928"/>
                </a:lnTo>
                <a:lnTo>
                  <a:pt x="11403687" y="646109"/>
                </a:lnTo>
                <a:cubicBezTo>
                  <a:pt x="11429109" y="640907"/>
                  <a:pt x="11455431" y="638175"/>
                  <a:pt x="11482391" y="638175"/>
                </a:cubicBezTo>
                <a:cubicBezTo>
                  <a:pt x="11590232" y="638175"/>
                  <a:pt x="11687863" y="681886"/>
                  <a:pt x="11758534" y="752557"/>
                </a:cubicBezTo>
                <a:lnTo>
                  <a:pt x="11803993" y="807654"/>
                </a:lnTo>
                <a:lnTo>
                  <a:pt x="11833368" y="753535"/>
                </a:lnTo>
                <a:cubicBezTo>
                  <a:pt x="11913605" y="634770"/>
                  <a:pt x="12014707" y="531259"/>
                  <a:pt x="12131415" y="448264"/>
                </a:cubicBezTo>
                <a:lnTo>
                  <a:pt x="12192000" y="410454"/>
                </a:lnTo>
                <a:lnTo>
                  <a:pt x="12192000" y="5753100"/>
                </a:lnTo>
                <a:lnTo>
                  <a:pt x="0" y="5753100"/>
                </a:lnTo>
                <a:lnTo>
                  <a:pt x="0" y="156459"/>
                </a:lnTo>
                <a:lnTo>
                  <a:pt x="57533" y="108990"/>
                </a:lnTo>
                <a:cubicBezTo>
                  <a:pt x="159386" y="40180"/>
                  <a:pt x="282172" y="0"/>
                  <a:pt x="414342" y="0"/>
                </a:cubicBezTo>
                <a:close/>
              </a:path>
            </a:pathLst>
          </a:cu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705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d-ID" sz="1487" b="0" i="0" u="none" strike="noStrike" kern="0" cap="none" spc="0" normalizeH="0" baseline="0" noProof="0">
              <a:ln>
                <a:noFill/>
              </a:ln>
              <a:solidFill>
                <a:srgbClr val="FFB64C"/>
              </a:solidFill>
              <a:effectLst/>
              <a:uLnTx/>
              <a:uFillTx/>
              <a:latin typeface="Arial"/>
              <a:cs typeface="+mn-cs"/>
              <a:sym typeface="Arial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FA83EA8-EFE2-6A5A-76DB-8CC29E9F8F6C}"/>
              </a:ext>
            </a:extLst>
          </p:cNvPr>
          <p:cNvSpPr/>
          <p:nvPr/>
        </p:nvSpPr>
        <p:spPr>
          <a:xfrm>
            <a:off x="776214" y="2493362"/>
            <a:ext cx="10191284" cy="3665151"/>
          </a:xfrm>
          <a:custGeom>
            <a:avLst/>
            <a:gdLst>
              <a:gd name="connsiteX0" fmla="*/ 9376863 w 12192000"/>
              <a:gd name="connsiteY0" fmla="*/ 1462271 h 5753100"/>
              <a:gd name="connsiteX1" fmla="*/ 9373093 w 12192000"/>
              <a:gd name="connsiteY1" fmla="*/ 1499671 h 5753100"/>
              <a:gd name="connsiteX2" fmla="*/ 9385406 w 12192000"/>
              <a:gd name="connsiteY2" fmla="*/ 1493740 h 5753100"/>
              <a:gd name="connsiteX3" fmla="*/ 9428009 w 12192000"/>
              <a:gd name="connsiteY3" fmla="*/ 1478147 h 5753100"/>
              <a:gd name="connsiteX4" fmla="*/ 414342 w 12192000"/>
              <a:gd name="connsiteY4" fmla="*/ 0 h 5753100"/>
              <a:gd name="connsiteX5" fmla="*/ 1052516 w 12192000"/>
              <a:gd name="connsiteY5" fmla="*/ 638175 h 5753100"/>
              <a:gd name="connsiteX6" fmla="*/ 1049618 w 12192000"/>
              <a:gd name="connsiteY6" fmla="*/ 666928 h 5753100"/>
              <a:gd name="connsiteX7" fmla="*/ 1116687 w 12192000"/>
              <a:gd name="connsiteY7" fmla="*/ 646109 h 5753100"/>
              <a:gd name="connsiteX8" fmla="*/ 1195392 w 12192000"/>
              <a:gd name="connsiteY8" fmla="*/ 638175 h 5753100"/>
              <a:gd name="connsiteX9" fmla="*/ 1471535 w 12192000"/>
              <a:gd name="connsiteY9" fmla="*/ 752557 h 5753100"/>
              <a:gd name="connsiteX10" fmla="*/ 1516993 w 12192000"/>
              <a:gd name="connsiteY10" fmla="*/ 807654 h 5753100"/>
              <a:gd name="connsiteX11" fmla="*/ 1546368 w 12192000"/>
              <a:gd name="connsiteY11" fmla="*/ 753535 h 5753100"/>
              <a:gd name="connsiteX12" fmla="*/ 2533654 w 12192000"/>
              <a:gd name="connsiteY12" fmla="*/ 228600 h 5753100"/>
              <a:gd name="connsiteX13" fmla="*/ 3700090 w 12192000"/>
              <a:gd name="connsiteY13" fmla="*/ 1179272 h 5753100"/>
              <a:gd name="connsiteX14" fmla="*/ 3721203 w 12192000"/>
              <a:gd name="connsiteY14" fmla="*/ 1388700 h 5753100"/>
              <a:gd name="connsiteX15" fmla="*/ 3770421 w 12192000"/>
              <a:gd name="connsiteY15" fmla="*/ 1395271 h 5753100"/>
              <a:gd name="connsiteX16" fmla="*/ 3785548 w 12192000"/>
              <a:gd name="connsiteY16" fmla="*/ 1377801 h 5753100"/>
              <a:gd name="connsiteX17" fmla="*/ 4048127 w 12192000"/>
              <a:gd name="connsiteY17" fmla="*/ 1276350 h 5753100"/>
              <a:gd name="connsiteX18" fmla="*/ 4266474 w 12192000"/>
              <a:gd name="connsiteY18" fmla="*/ 1343045 h 5753100"/>
              <a:gd name="connsiteX19" fmla="*/ 4301481 w 12192000"/>
              <a:gd name="connsiteY19" fmla="*/ 1371928 h 5753100"/>
              <a:gd name="connsiteX20" fmla="*/ 4326469 w 12192000"/>
              <a:gd name="connsiteY20" fmla="*/ 1248165 h 5753100"/>
              <a:gd name="connsiteX21" fmla="*/ 4686303 w 12192000"/>
              <a:gd name="connsiteY21" fmla="*/ 1009650 h 5753100"/>
              <a:gd name="connsiteX22" fmla="*/ 4904651 w 12192000"/>
              <a:gd name="connsiteY22" fmla="*/ 1076345 h 5753100"/>
              <a:gd name="connsiteX23" fmla="*/ 4943944 w 12192000"/>
              <a:gd name="connsiteY23" fmla="*/ 1108767 h 5753100"/>
              <a:gd name="connsiteX24" fmla="*/ 4933952 w 12192000"/>
              <a:gd name="connsiteY24" fmla="*/ 1009650 h 5753100"/>
              <a:gd name="connsiteX25" fmla="*/ 5572127 w 12192000"/>
              <a:gd name="connsiteY25" fmla="*/ 371475 h 5753100"/>
              <a:gd name="connsiteX26" fmla="*/ 6160150 w 12192000"/>
              <a:gd name="connsiteY26" fmla="*/ 761243 h 5753100"/>
              <a:gd name="connsiteX27" fmla="*/ 6170212 w 12192000"/>
              <a:gd name="connsiteY27" fmla="*/ 793663 h 5753100"/>
              <a:gd name="connsiteX28" fmla="*/ 6284838 w 12192000"/>
              <a:gd name="connsiteY28" fmla="*/ 699089 h 5753100"/>
              <a:gd name="connsiteX29" fmla="*/ 6796088 w 12192000"/>
              <a:gd name="connsiteY29" fmla="*/ 542924 h 5753100"/>
              <a:gd name="connsiteX30" fmla="*/ 7691912 w 12192000"/>
              <a:gd name="connsiteY30" fmla="*/ 1273041 h 5753100"/>
              <a:gd name="connsiteX31" fmla="*/ 7696549 w 12192000"/>
              <a:gd name="connsiteY31" fmla="*/ 1319031 h 5753100"/>
              <a:gd name="connsiteX32" fmla="*/ 7753739 w 12192000"/>
              <a:gd name="connsiteY32" fmla="*/ 1287989 h 5753100"/>
              <a:gd name="connsiteX33" fmla="*/ 7905749 w 12192000"/>
              <a:gd name="connsiteY33" fmla="*/ 1257300 h 5753100"/>
              <a:gd name="connsiteX34" fmla="*/ 8057760 w 12192000"/>
              <a:gd name="connsiteY34" fmla="*/ 1287989 h 5753100"/>
              <a:gd name="connsiteX35" fmla="*/ 8116690 w 12192000"/>
              <a:gd name="connsiteY35" fmla="*/ 1319975 h 5753100"/>
              <a:gd name="connsiteX36" fmla="*/ 8151164 w 12192000"/>
              <a:gd name="connsiteY36" fmla="*/ 1208917 h 5753100"/>
              <a:gd name="connsiteX37" fmla="*/ 8739187 w 12192000"/>
              <a:gd name="connsiteY37" fmla="*/ 819149 h 5753100"/>
              <a:gd name="connsiteX38" fmla="*/ 8867802 w 12192000"/>
              <a:gd name="connsiteY38" fmla="*/ 832114 h 5753100"/>
              <a:gd name="connsiteX39" fmla="*/ 8963522 w 12192000"/>
              <a:gd name="connsiteY39" fmla="*/ 861828 h 5753100"/>
              <a:gd name="connsiteX40" fmla="*/ 8975988 w 12192000"/>
              <a:gd name="connsiteY40" fmla="*/ 738160 h 5753100"/>
              <a:gd name="connsiteX41" fmla="*/ 9601198 w 12192000"/>
              <a:gd name="connsiteY41" fmla="*/ 228600 h 5753100"/>
              <a:gd name="connsiteX42" fmla="*/ 10030293 w 12192000"/>
              <a:gd name="connsiteY42" fmla="*/ 394387 h 5753100"/>
              <a:gd name="connsiteX43" fmla="*/ 10091844 w 12192000"/>
              <a:gd name="connsiteY43" fmla="*/ 458948 h 5753100"/>
              <a:gd name="connsiteX44" fmla="*/ 10113318 w 12192000"/>
              <a:gd name="connsiteY44" fmla="*/ 389769 h 5753100"/>
              <a:gd name="connsiteX45" fmla="*/ 10701342 w 12192000"/>
              <a:gd name="connsiteY45" fmla="*/ 0 h 5753100"/>
              <a:gd name="connsiteX46" fmla="*/ 11339516 w 12192000"/>
              <a:gd name="connsiteY46" fmla="*/ 638175 h 5753100"/>
              <a:gd name="connsiteX47" fmla="*/ 11336618 w 12192000"/>
              <a:gd name="connsiteY47" fmla="*/ 666928 h 5753100"/>
              <a:gd name="connsiteX48" fmla="*/ 11403687 w 12192000"/>
              <a:gd name="connsiteY48" fmla="*/ 646109 h 5753100"/>
              <a:gd name="connsiteX49" fmla="*/ 11482391 w 12192000"/>
              <a:gd name="connsiteY49" fmla="*/ 638175 h 5753100"/>
              <a:gd name="connsiteX50" fmla="*/ 11758534 w 12192000"/>
              <a:gd name="connsiteY50" fmla="*/ 752557 h 5753100"/>
              <a:gd name="connsiteX51" fmla="*/ 11803993 w 12192000"/>
              <a:gd name="connsiteY51" fmla="*/ 807654 h 5753100"/>
              <a:gd name="connsiteX52" fmla="*/ 11833368 w 12192000"/>
              <a:gd name="connsiteY52" fmla="*/ 753535 h 5753100"/>
              <a:gd name="connsiteX53" fmla="*/ 12131415 w 12192000"/>
              <a:gd name="connsiteY53" fmla="*/ 448264 h 5753100"/>
              <a:gd name="connsiteX54" fmla="*/ 12192000 w 12192000"/>
              <a:gd name="connsiteY54" fmla="*/ 410454 h 5753100"/>
              <a:gd name="connsiteX55" fmla="*/ 12192000 w 12192000"/>
              <a:gd name="connsiteY55" fmla="*/ 5753100 h 5753100"/>
              <a:gd name="connsiteX56" fmla="*/ 0 w 12192000"/>
              <a:gd name="connsiteY56" fmla="*/ 5753100 h 5753100"/>
              <a:gd name="connsiteX57" fmla="*/ 0 w 12192000"/>
              <a:gd name="connsiteY57" fmla="*/ 156459 h 5753100"/>
              <a:gd name="connsiteX58" fmla="*/ 57533 w 12192000"/>
              <a:gd name="connsiteY58" fmla="*/ 108990 h 5753100"/>
              <a:gd name="connsiteX59" fmla="*/ 414342 w 12192000"/>
              <a:gd name="connsiteY59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5753100">
                <a:moveTo>
                  <a:pt x="9376863" y="1462271"/>
                </a:moveTo>
                <a:lnTo>
                  <a:pt x="9373093" y="1499671"/>
                </a:lnTo>
                <a:lnTo>
                  <a:pt x="9385406" y="1493740"/>
                </a:lnTo>
                <a:lnTo>
                  <a:pt x="9428009" y="1478147"/>
                </a:lnTo>
                <a:close/>
                <a:moveTo>
                  <a:pt x="414342" y="0"/>
                </a:moveTo>
                <a:cubicBezTo>
                  <a:pt x="766795" y="0"/>
                  <a:pt x="1052516" y="285721"/>
                  <a:pt x="1052516" y="638175"/>
                </a:cubicBezTo>
                <a:lnTo>
                  <a:pt x="1049618" y="666928"/>
                </a:lnTo>
                <a:lnTo>
                  <a:pt x="1116687" y="646109"/>
                </a:lnTo>
                <a:cubicBezTo>
                  <a:pt x="1142109" y="640907"/>
                  <a:pt x="1168431" y="638175"/>
                  <a:pt x="1195392" y="638175"/>
                </a:cubicBezTo>
                <a:cubicBezTo>
                  <a:pt x="1303232" y="638175"/>
                  <a:pt x="1400863" y="681886"/>
                  <a:pt x="1471535" y="752557"/>
                </a:cubicBezTo>
                <a:lnTo>
                  <a:pt x="1516993" y="807654"/>
                </a:lnTo>
                <a:lnTo>
                  <a:pt x="1546368" y="753535"/>
                </a:lnTo>
                <a:cubicBezTo>
                  <a:pt x="1760333" y="436827"/>
                  <a:pt x="2122677" y="228600"/>
                  <a:pt x="2533654" y="228600"/>
                </a:cubicBezTo>
                <a:cubicBezTo>
                  <a:pt x="3109023" y="228600"/>
                  <a:pt x="3589069" y="636725"/>
                  <a:pt x="3700090" y="1179272"/>
                </a:cubicBezTo>
                <a:lnTo>
                  <a:pt x="3721203" y="1388700"/>
                </a:lnTo>
                <a:lnTo>
                  <a:pt x="3770421" y="1395271"/>
                </a:lnTo>
                <a:lnTo>
                  <a:pt x="3785548" y="1377801"/>
                </a:lnTo>
                <a:cubicBezTo>
                  <a:pt x="3854899" y="1314768"/>
                  <a:pt x="3947026" y="1276350"/>
                  <a:pt x="4048127" y="1276350"/>
                </a:cubicBezTo>
                <a:cubicBezTo>
                  <a:pt x="4129006" y="1276350"/>
                  <a:pt x="4204147" y="1300937"/>
                  <a:pt x="4266474" y="1343045"/>
                </a:cubicBezTo>
                <a:lnTo>
                  <a:pt x="4301481" y="1371928"/>
                </a:lnTo>
                <a:lnTo>
                  <a:pt x="4326469" y="1248165"/>
                </a:lnTo>
                <a:cubicBezTo>
                  <a:pt x="4385752" y="1108000"/>
                  <a:pt x="4524544" y="1009650"/>
                  <a:pt x="4686303" y="1009650"/>
                </a:cubicBezTo>
                <a:cubicBezTo>
                  <a:pt x="4767183" y="1009650"/>
                  <a:pt x="4842321" y="1034237"/>
                  <a:pt x="4904651" y="1076345"/>
                </a:cubicBezTo>
                <a:lnTo>
                  <a:pt x="4943944" y="1108767"/>
                </a:lnTo>
                <a:lnTo>
                  <a:pt x="4933952" y="1009650"/>
                </a:lnTo>
                <a:cubicBezTo>
                  <a:pt x="4933952" y="657196"/>
                  <a:pt x="5219673" y="371475"/>
                  <a:pt x="5572127" y="371475"/>
                </a:cubicBezTo>
                <a:cubicBezTo>
                  <a:pt x="5836466" y="371475"/>
                  <a:pt x="6063269" y="532193"/>
                  <a:pt x="6160150" y="761243"/>
                </a:cubicBezTo>
                <a:lnTo>
                  <a:pt x="6170212" y="793663"/>
                </a:lnTo>
                <a:lnTo>
                  <a:pt x="6284838" y="699089"/>
                </a:lnTo>
                <a:cubicBezTo>
                  <a:pt x="6430777" y="600494"/>
                  <a:pt x="6606710" y="542924"/>
                  <a:pt x="6796088" y="542924"/>
                </a:cubicBezTo>
                <a:cubicBezTo>
                  <a:pt x="7237973" y="542924"/>
                  <a:pt x="7606648" y="856364"/>
                  <a:pt x="7691912" y="1273041"/>
                </a:cubicBezTo>
                <a:lnTo>
                  <a:pt x="7696549" y="1319031"/>
                </a:lnTo>
                <a:lnTo>
                  <a:pt x="7753739" y="1287989"/>
                </a:lnTo>
                <a:cubicBezTo>
                  <a:pt x="7800461" y="1268228"/>
                  <a:pt x="7851828" y="1257300"/>
                  <a:pt x="7905749" y="1257300"/>
                </a:cubicBezTo>
                <a:cubicBezTo>
                  <a:pt x="7959670" y="1257300"/>
                  <a:pt x="8011037" y="1268228"/>
                  <a:pt x="8057760" y="1287989"/>
                </a:cubicBezTo>
                <a:lnTo>
                  <a:pt x="8116690" y="1319975"/>
                </a:lnTo>
                <a:lnTo>
                  <a:pt x="8151164" y="1208917"/>
                </a:lnTo>
                <a:cubicBezTo>
                  <a:pt x="8248043" y="979867"/>
                  <a:pt x="8474846" y="819149"/>
                  <a:pt x="8739187" y="819149"/>
                </a:cubicBezTo>
                <a:cubicBezTo>
                  <a:pt x="8783244" y="819149"/>
                  <a:pt x="8826259" y="823613"/>
                  <a:pt x="8867802" y="832114"/>
                </a:cubicBezTo>
                <a:lnTo>
                  <a:pt x="8963522" y="861828"/>
                </a:lnTo>
                <a:lnTo>
                  <a:pt x="8975988" y="738160"/>
                </a:lnTo>
                <a:cubicBezTo>
                  <a:pt x="9035496" y="447355"/>
                  <a:pt x="9292802" y="228600"/>
                  <a:pt x="9601198" y="228600"/>
                </a:cubicBezTo>
                <a:cubicBezTo>
                  <a:pt x="9766412" y="228600"/>
                  <a:pt x="9916961" y="291381"/>
                  <a:pt x="10030293" y="394387"/>
                </a:cubicBezTo>
                <a:lnTo>
                  <a:pt x="10091844" y="458948"/>
                </a:lnTo>
                <a:lnTo>
                  <a:pt x="10113318" y="389769"/>
                </a:lnTo>
                <a:cubicBezTo>
                  <a:pt x="10210199" y="160718"/>
                  <a:pt x="10437002" y="0"/>
                  <a:pt x="10701342" y="0"/>
                </a:cubicBezTo>
                <a:cubicBezTo>
                  <a:pt x="11053795" y="0"/>
                  <a:pt x="11339516" y="285721"/>
                  <a:pt x="11339516" y="638175"/>
                </a:cubicBezTo>
                <a:lnTo>
                  <a:pt x="11336618" y="666928"/>
                </a:lnTo>
                <a:lnTo>
                  <a:pt x="11403687" y="646109"/>
                </a:lnTo>
                <a:cubicBezTo>
                  <a:pt x="11429109" y="640907"/>
                  <a:pt x="11455431" y="638175"/>
                  <a:pt x="11482391" y="638175"/>
                </a:cubicBezTo>
                <a:cubicBezTo>
                  <a:pt x="11590232" y="638175"/>
                  <a:pt x="11687863" y="681886"/>
                  <a:pt x="11758534" y="752557"/>
                </a:cubicBezTo>
                <a:lnTo>
                  <a:pt x="11803993" y="807654"/>
                </a:lnTo>
                <a:lnTo>
                  <a:pt x="11833368" y="753535"/>
                </a:lnTo>
                <a:cubicBezTo>
                  <a:pt x="11913605" y="634770"/>
                  <a:pt x="12014707" y="531259"/>
                  <a:pt x="12131415" y="448264"/>
                </a:cubicBezTo>
                <a:lnTo>
                  <a:pt x="12192000" y="410454"/>
                </a:lnTo>
                <a:lnTo>
                  <a:pt x="12192000" y="5753100"/>
                </a:lnTo>
                <a:lnTo>
                  <a:pt x="0" y="5753100"/>
                </a:lnTo>
                <a:lnTo>
                  <a:pt x="0" y="156459"/>
                </a:lnTo>
                <a:lnTo>
                  <a:pt x="57533" y="108990"/>
                </a:lnTo>
                <a:cubicBezTo>
                  <a:pt x="159386" y="40180"/>
                  <a:pt x="282172" y="0"/>
                  <a:pt x="414342" y="0"/>
                </a:cubicBezTo>
                <a:close/>
              </a:path>
            </a:pathLst>
          </a:custGeom>
          <a:solidFill>
            <a:schemeClr val="bg2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705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d-ID" sz="1487" b="0" i="0" u="none" strike="noStrike" kern="0" cap="none" spc="0" normalizeH="0" baseline="0" noProof="0">
              <a:ln>
                <a:noFill/>
              </a:ln>
              <a:solidFill>
                <a:srgbClr val="FFB64C"/>
              </a:solidFill>
              <a:effectLst/>
              <a:uLnTx/>
              <a:uFillTx/>
              <a:latin typeface="Arial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8803408" y="3677809"/>
            <a:ext cx="2498206" cy="257762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49B2F85-1F36-8233-A1FC-540CBAA07DFC}"/>
              </a:ext>
            </a:extLst>
          </p:cNvPr>
          <p:cNvSpPr txBox="1">
            <a:spLocks/>
          </p:cNvSpPr>
          <p:nvPr/>
        </p:nvSpPr>
        <p:spPr>
          <a:xfrm>
            <a:off x="552127" y="3397767"/>
            <a:ext cx="10323735" cy="1273963"/>
          </a:xfrm>
          <a:prstGeom prst="rect">
            <a:avLst/>
          </a:prstGeom>
        </p:spPr>
        <p:txBody>
          <a:bodyPr vert="horz" lIns="97049" tIns="48525" rIns="97049" bIns="48525" rtlCol="0" anchor="b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7050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15" b="1" i="0" u="none" strike="noStrike" kern="1200" cap="none" spc="0" normalizeH="0" baseline="0" noProof="0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SVN-Dancing Script" panose="02040603050506020204" pitchFamily="18" charset="0"/>
                <a:cs typeface="+mj-cs"/>
                <a:sym typeface="Arial"/>
              </a:rPr>
              <a:t> </a:t>
            </a:r>
            <a:r>
              <a:rPr kumimoji="0" lang="en-US" sz="3715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cs typeface="#9Slide05 Bodega Script" pitchFamily="2" charset="0"/>
                <a:sym typeface="Arial"/>
              </a:rPr>
              <a:t>Soạn</a:t>
            </a:r>
            <a:r>
              <a:rPr kumimoji="0" lang="en-US" sz="3715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cs typeface="#9Slide05 Bodega Script" pitchFamily="2" charset="0"/>
                <a:sym typeface="Arial"/>
              </a:rPr>
              <a:t> </a:t>
            </a:r>
            <a:r>
              <a:rPr kumimoji="0" lang="en-US" sz="3715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cs typeface="#9Slide05 Bodega Script" pitchFamily="2" charset="0"/>
                <a:sym typeface="Arial"/>
              </a:rPr>
              <a:t>bài</a:t>
            </a:r>
            <a:r>
              <a:rPr kumimoji="0" lang="en-US" sz="3715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cs typeface="#9Slide05 Bodega Script" pitchFamily="2" charset="0"/>
                <a:sym typeface="Arial"/>
              </a:rPr>
              <a:t> </a:t>
            </a:r>
            <a:r>
              <a:rPr kumimoji="0" lang="en-US" sz="3715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cs typeface="#9Slide05 Bodega Script" pitchFamily="2" charset="0"/>
                <a:sym typeface="Arial"/>
              </a:rPr>
              <a:t>giảng</a:t>
            </a:r>
            <a:r>
              <a:rPr kumimoji="0" lang="en-US" sz="3715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cs typeface="#9Slide05 Bodega Script" pitchFamily="2" charset="0"/>
                <a:sym typeface="Arial"/>
              </a:rPr>
              <a:t> </a:t>
            </a:r>
            <a:r>
              <a:rPr kumimoji="0" lang="en-US" sz="3715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cs typeface="#9Slide05 Bodega Script" pitchFamily="2" charset="0"/>
                <a:sym typeface="Arial"/>
              </a:rPr>
              <a:t>yêu</a:t>
            </a:r>
            <a:r>
              <a:rPr kumimoji="0" lang="en-US" sz="3715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cs typeface="#9Slide05 Bodega Script" pitchFamily="2" charset="0"/>
                <a:sym typeface="Arial"/>
              </a:rPr>
              <a:t> </a:t>
            </a:r>
            <a:r>
              <a:rPr kumimoji="0" lang="en-US" sz="3715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cs typeface="#9Slide05 Bodega Script" pitchFamily="2" charset="0"/>
                <a:sym typeface="Arial"/>
              </a:rPr>
              <a:t>cầu</a:t>
            </a:r>
            <a:r>
              <a:rPr kumimoji="0" lang="en-US" sz="3715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cs typeface="#9Slide05 Bodega Script" pitchFamily="2" charset="0"/>
                <a:sym typeface="Arial"/>
              </a:rPr>
              <a:t> </a:t>
            </a:r>
            <a:r>
              <a:rPr kumimoji="0" lang="en-US" sz="3715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cs typeface="#9Slide05 Bodega Script" pitchFamily="2" charset="0"/>
                <a:sym typeface="Arial"/>
              </a:rPr>
              <a:t>các</a:t>
            </a:r>
            <a:r>
              <a:rPr kumimoji="0" lang="en-US" sz="3715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cs typeface="#9Slide05 Bodega Script" pitchFamily="2" charset="0"/>
                <a:sym typeface="Arial"/>
              </a:rPr>
              <a:t> </a:t>
            </a:r>
            <a:r>
              <a:rPr kumimoji="0" lang="en-US" sz="3715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cs typeface="#9Slide05 Bodega Script" pitchFamily="2" charset="0"/>
                <a:sym typeface="Arial"/>
              </a:rPr>
              <a:t>khối</a:t>
            </a:r>
            <a:r>
              <a:rPr kumimoji="0" lang="en-US" sz="3715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cs typeface="#9Slide05 Bodega Script" pitchFamily="2" charset="0"/>
                <a:sym typeface="Arial"/>
              </a:rPr>
              <a:t> </a:t>
            </a:r>
            <a:r>
              <a:rPr kumimoji="0" lang="en-US" sz="3715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cs typeface="#9Slide05 Bodega Script" pitchFamily="2" charset="0"/>
                <a:sym typeface="Arial"/>
              </a:rPr>
              <a:t>lớp</a:t>
            </a:r>
            <a:endParaRPr kumimoji="0" lang="en-US" sz="3715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VN-Dancing Script" panose="02040603050506020204" pitchFamily="18" charset="0"/>
              <a:cs typeface="#9Slide05 Bodega Script" pitchFamily="2" charset="0"/>
              <a:sym typeface="Arial"/>
            </a:endParaRPr>
          </a:p>
          <a:p>
            <a:pPr marL="0" marR="0" lvl="0" indent="0" algn="ctr" defTabSz="97050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15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cs typeface="+mj-cs"/>
                <a:sym typeface="Arial"/>
              </a:rPr>
              <a:t>Thiết</a:t>
            </a:r>
            <a:r>
              <a:rPr kumimoji="0" lang="en-US" sz="3715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cs typeface="+mj-cs"/>
                <a:sym typeface="Arial"/>
              </a:rPr>
              <a:t> </a:t>
            </a:r>
            <a:r>
              <a:rPr kumimoji="0" lang="en-US" sz="3715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cs typeface="+mj-cs"/>
                <a:sym typeface="Arial"/>
              </a:rPr>
              <a:t>kế</a:t>
            </a:r>
            <a:r>
              <a:rPr kumimoji="0" lang="en-US" sz="3715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cs typeface="+mj-cs"/>
                <a:sym typeface="Arial"/>
              </a:rPr>
              <a:t> </a:t>
            </a:r>
            <a:r>
              <a:rPr kumimoji="0" lang="en-US" sz="3715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cs typeface="+mj-cs"/>
                <a:sym typeface="Arial"/>
              </a:rPr>
              <a:t>bài</a:t>
            </a:r>
            <a:r>
              <a:rPr kumimoji="0" lang="en-US" sz="3715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cs typeface="+mj-cs"/>
                <a:sym typeface="Arial"/>
              </a:rPr>
              <a:t> </a:t>
            </a:r>
            <a:r>
              <a:rPr kumimoji="0" lang="en-US" sz="3715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cs typeface="+mj-cs"/>
                <a:sym typeface="Arial"/>
              </a:rPr>
              <a:t>giảng</a:t>
            </a:r>
            <a:r>
              <a:rPr kumimoji="0" lang="en-US" sz="3715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cs typeface="+mj-cs"/>
                <a:sym typeface="Arial"/>
              </a:rPr>
              <a:t> </a:t>
            </a:r>
            <a:r>
              <a:rPr kumimoji="0" lang="en-US" sz="3715" b="1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/>
                <a:uLnTx/>
                <a:uFillTx/>
                <a:latin typeface="SVN-Dancing Script" panose="02040603050506020204" pitchFamily="18" charset="0"/>
                <a:cs typeface="+mj-cs"/>
                <a:sym typeface="Arial"/>
              </a:rPr>
              <a:t>E – Learning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C1BF12-2D57-A04F-768A-0BB37B02C051}"/>
              </a:ext>
            </a:extLst>
          </p:cNvPr>
          <p:cNvSpPr txBox="1"/>
          <p:nvPr/>
        </p:nvSpPr>
        <p:spPr>
          <a:xfrm>
            <a:off x="1243534" y="4765778"/>
            <a:ext cx="8236079" cy="107240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485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23" b="1" i="0" u="none" strike="noStrike" kern="1200" cap="none" spc="0" normalizeH="0" baseline="0" noProof="0" dirty="0">
                <a:ln>
                  <a:noFill/>
                </a:ln>
                <a:solidFill>
                  <a:srgbClr val="43671B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MĂNG NON – TÀI LIỆU TIỂU HỌC </a:t>
            </a:r>
          </a:p>
          <a:p>
            <a:pPr marL="0" marR="0" lvl="0" indent="0" algn="ctr" defTabSz="485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2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Mời</a:t>
            </a:r>
            <a:r>
              <a:rPr kumimoji="0" lang="en-US" sz="212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12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12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12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12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123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123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uLnTx/>
              <a:uFillTx/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85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2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ZALO : </a:t>
            </a:r>
            <a:r>
              <a:rPr kumimoji="0" lang="en-US" sz="2123" b="1" i="0" u="sng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0382348780</a:t>
            </a:r>
            <a:r>
              <a:rPr kumimoji="0" lang="en-US" sz="2123" b="1" i="0" u="none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- </a:t>
            </a:r>
            <a:r>
              <a:rPr kumimoji="0" lang="en-US" sz="2123" b="1" i="0" u="sng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0984848929</a:t>
            </a:r>
            <a:endParaRPr kumimoji="0" lang="en-US" sz="2123" b="1" i="0" u="none" strike="noStrike" kern="1200" cap="none" spc="0" normalizeH="0" baseline="0" noProof="0" dirty="0">
              <a:ln>
                <a:noFill/>
              </a:ln>
              <a:solidFill>
                <a:srgbClr val="D63E3D">
                  <a:lumMod val="75000"/>
                </a:srgbClr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uLnTx/>
              <a:uFillTx/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E71926-8BF3-F518-3047-A9C5F7475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404" y="1994146"/>
            <a:ext cx="9065194" cy="15335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C623E4-8592-CDC4-D892-473045F24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20223" y="1200729"/>
            <a:ext cx="13687649" cy="79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1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916" t="20343" r="10625" b="22728"/>
          <a:stretch/>
        </p:blipFill>
        <p:spPr>
          <a:xfrm>
            <a:off x="711201" y="883919"/>
            <a:ext cx="10891520" cy="363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2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 descr="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615" y="1244600"/>
            <a:ext cx="9149080" cy="4531995"/>
          </a:xfrm>
          <a:prstGeom prst="rect">
            <a:avLst/>
          </a:prstGeom>
        </p:spPr>
      </p:pic>
      <p:pic>
        <p:nvPicPr>
          <p:cNvPr id="13" name="图片 9" descr="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4615"/>
            <a:ext cx="2322830" cy="5143500"/>
          </a:xfrm>
          <a:prstGeom prst="rect">
            <a:avLst/>
          </a:prstGeom>
        </p:spPr>
      </p:pic>
      <p:pic>
        <p:nvPicPr>
          <p:cNvPr id="14" name="图片 11" descr="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3825" y="5287645"/>
            <a:ext cx="1545590" cy="1218565"/>
          </a:xfrm>
          <a:prstGeom prst="rect">
            <a:avLst/>
          </a:prstGeom>
        </p:spPr>
      </p:pic>
      <p:pic>
        <p:nvPicPr>
          <p:cNvPr id="15" name="图片 14" descr="20"/>
          <p:cNvPicPr>
            <a:picLocks noChangeAspect="1"/>
          </p:cNvPicPr>
          <p:nvPr/>
        </p:nvPicPr>
        <p:blipFill>
          <a:blip r:embed="rId5"/>
          <a:srcRect l="69989" t="-208" b="84615"/>
          <a:stretch>
            <a:fillRect/>
          </a:stretch>
        </p:blipFill>
        <p:spPr>
          <a:xfrm>
            <a:off x="10494010" y="0"/>
            <a:ext cx="1697990" cy="1568450"/>
          </a:xfrm>
          <a:prstGeom prst="rect">
            <a:avLst/>
          </a:prstGeom>
        </p:spPr>
      </p:pic>
      <p:pic>
        <p:nvPicPr>
          <p:cNvPr id="16" name="图片 7" descr="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0690" y="3023235"/>
            <a:ext cx="2362835" cy="3253740"/>
          </a:xfrm>
          <a:prstGeom prst="rect">
            <a:avLst/>
          </a:prstGeom>
        </p:spPr>
      </p:pic>
      <p:pic>
        <p:nvPicPr>
          <p:cNvPr id="17" name="图片 13" descr="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4435" y="620395"/>
            <a:ext cx="1214120" cy="1214120"/>
          </a:xfrm>
          <a:prstGeom prst="rect">
            <a:avLst/>
          </a:prstGeom>
        </p:spPr>
      </p:pic>
      <p:pic>
        <p:nvPicPr>
          <p:cNvPr id="18" name="图片 10" descr="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911350" y="2357755"/>
            <a:ext cx="999490" cy="9791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2518" y="1739170"/>
            <a:ext cx="7736495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6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4153605">
            <a:off x="2692374" y="1782133"/>
            <a:ext cx="5120763" cy="29586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7048861">
            <a:off x="8097459" y="1474791"/>
            <a:ext cx="5120763" cy="29586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477967">
            <a:off x="4828138" y="110631"/>
            <a:ext cx="5120763" cy="29586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5724924">
            <a:off x="-341112" y="1095669"/>
            <a:ext cx="5120763" cy="29586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541" y="311967"/>
            <a:ext cx="5224725" cy="17801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6016" t="11578" r="5852" b="26850"/>
          <a:stretch/>
        </p:blipFill>
        <p:spPr>
          <a:xfrm>
            <a:off x="782320" y="1707649"/>
            <a:ext cx="10678160" cy="21153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18272" t="27771" r="18289" b="42212"/>
          <a:stretch/>
        </p:blipFill>
        <p:spPr>
          <a:xfrm>
            <a:off x="5119135" y="3613058"/>
            <a:ext cx="4695496" cy="144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8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1043" y="1898985"/>
            <a:ext cx="5224725" cy="178018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031784" y="201547"/>
            <a:ext cx="8943435" cy="6587005"/>
            <a:chOff x="4089658" y="176410"/>
            <a:chExt cx="8943435" cy="6587005"/>
          </a:xfrm>
        </p:grpSpPr>
        <p:sp>
          <p:nvSpPr>
            <p:cNvPr id="2" name="Rectangle 1"/>
            <p:cNvSpPr/>
            <p:nvPr/>
          </p:nvSpPr>
          <p:spPr>
            <a:xfrm>
              <a:off x="4089658" y="176410"/>
              <a:ext cx="6096000" cy="206210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latinLnBrk="1">
                <a:defRPr/>
              </a:pP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lắng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nghe</a:t>
              </a:r>
              <a:endParaRPr lang="en-US" altLang="ko-KR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latinLnBrk="1">
                <a:defRPr/>
              </a:pP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Tiếng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mưa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rừng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cọ</a:t>
              </a:r>
              <a:endParaRPr lang="en-US" altLang="ko-KR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latinLnBrk="1">
                <a:defRPr/>
              </a:pP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tiếng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thác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dội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endParaRPr lang="en-US" altLang="ko-KR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latinLnBrk="1">
                <a:defRPr/>
              </a:pP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ào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ào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trận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gió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5030615" y="2515884"/>
              <a:ext cx="6096000" cy="206210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latinLnBrk="1">
                <a:defRPr/>
              </a:pP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lên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rừng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cọ</a:t>
              </a:r>
              <a:endParaRPr lang="en-US" altLang="ko-KR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latinLnBrk="1">
                <a:defRPr/>
              </a:pP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Giữa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buổi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trưa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hè</a:t>
              </a:r>
              <a:endParaRPr lang="en-US" altLang="ko-KR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latinLnBrk="1">
                <a:defRPr/>
              </a:pP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Gối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lên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thảm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cỏ</a:t>
              </a:r>
              <a:endParaRPr lang="en-US" altLang="ko-KR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latinLnBrk="1">
                <a:defRPr/>
              </a:pP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Nhìn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trời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xanh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lá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937093" y="4701312"/>
              <a:ext cx="6096000" cy="206210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latinLnBrk="1">
                <a:defRPr/>
              </a:pP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gió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ấm</a:t>
              </a:r>
              <a:endParaRPr lang="en-US" altLang="ko-KR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latinLnBrk="1">
                <a:defRPr/>
              </a:pP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Thổi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endParaRPr lang="en-US" altLang="ko-KR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latinLnBrk="1">
                <a:defRPr/>
              </a:pP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rừng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cọ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nở</a:t>
              </a:r>
              <a:endParaRPr lang="en-US" altLang="ko-KR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latinLnBrk="1">
                <a:defRPr/>
              </a:pP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vàng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cau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ko-KR" alt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618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4DC6AA9-4888-473F-A4C8-E1488276FF51}"/>
              </a:ext>
            </a:extLst>
          </p:cNvPr>
          <p:cNvSpPr txBox="1"/>
          <p:nvPr/>
        </p:nvSpPr>
        <p:spPr>
          <a:xfrm>
            <a:off x="1638806" y="2647061"/>
            <a:ext cx="3608512" cy="1021556"/>
          </a:xfrm>
          <a:prstGeom prst="round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2800" b="0">
                <a:solidFill>
                  <a:srgbClr val="40C0B5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5400" b="1" dirty="0" err="1" smtClean="0">
                <a:latin typeface="Arial" panose="020B0604020202020204" pitchFamily="34" charset="0"/>
              </a:rPr>
              <a:t>rừng</a:t>
            </a:r>
            <a:r>
              <a:rPr lang="en-US" altLang="ko-KR" sz="5400" b="1" dirty="0" smtClean="0">
                <a:latin typeface="Arial" panose="020B0604020202020204" pitchFamily="34" charset="0"/>
              </a:rPr>
              <a:t> </a:t>
            </a:r>
            <a:r>
              <a:rPr lang="en-US" altLang="ko-KR" sz="5400" b="1" dirty="0" err="1" smtClean="0">
                <a:latin typeface="Arial" panose="020B0604020202020204" pitchFamily="34" charset="0"/>
              </a:rPr>
              <a:t>cọ</a:t>
            </a:r>
            <a:endParaRPr kumimoji="0" lang="ko-KR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40C0B5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DC6AA9-4888-473F-A4C8-E1488276FF51}"/>
              </a:ext>
            </a:extLst>
          </p:cNvPr>
          <p:cNvSpPr txBox="1"/>
          <p:nvPr/>
        </p:nvSpPr>
        <p:spPr>
          <a:xfrm>
            <a:off x="6944683" y="2642362"/>
            <a:ext cx="3704026" cy="1021556"/>
          </a:xfrm>
          <a:prstGeom prst="round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2800" b="0">
                <a:solidFill>
                  <a:srgbClr val="40C0B5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5400" b="1" dirty="0" err="1" smtClean="0">
                <a:latin typeface="Arial" panose="020B0604020202020204" pitchFamily="34" charset="0"/>
              </a:rPr>
              <a:t>tiếng</a:t>
            </a:r>
            <a:r>
              <a:rPr lang="en-US" altLang="ko-KR" sz="5400" b="1" dirty="0" smtClean="0">
                <a:latin typeface="Arial" panose="020B0604020202020204" pitchFamily="34" charset="0"/>
              </a:rPr>
              <a:t> </a:t>
            </a:r>
            <a:r>
              <a:rPr lang="en-US" altLang="ko-KR" sz="5400" b="1" dirty="0" err="1" smtClean="0">
                <a:latin typeface="Arial" panose="020B0604020202020204" pitchFamily="34" charset="0"/>
              </a:rPr>
              <a:t>thác</a:t>
            </a:r>
            <a:endParaRPr kumimoji="0" lang="ko-KR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40C0B5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DC6AA9-4888-473F-A4C8-E1488276FF51}"/>
              </a:ext>
            </a:extLst>
          </p:cNvPr>
          <p:cNvSpPr txBox="1"/>
          <p:nvPr/>
        </p:nvSpPr>
        <p:spPr>
          <a:xfrm>
            <a:off x="1638806" y="3988181"/>
            <a:ext cx="3608512" cy="1021556"/>
          </a:xfrm>
          <a:prstGeom prst="round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2800" b="0">
                <a:solidFill>
                  <a:srgbClr val="40C0B5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5400" b="1" dirty="0" err="1" smtClean="0">
                <a:latin typeface="Arial" panose="020B0604020202020204" pitchFamily="34" charset="0"/>
              </a:rPr>
              <a:t>dội</a:t>
            </a:r>
            <a:r>
              <a:rPr lang="en-US" altLang="ko-KR" sz="5400" b="1" dirty="0" smtClean="0">
                <a:latin typeface="Arial" panose="020B0604020202020204" pitchFamily="34" charset="0"/>
              </a:rPr>
              <a:t> </a:t>
            </a:r>
            <a:r>
              <a:rPr lang="en-US" altLang="ko-KR" sz="5400" b="1" dirty="0" err="1" smtClean="0">
                <a:latin typeface="Arial" panose="020B0604020202020204" pitchFamily="34" charset="0"/>
              </a:rPr>
              <a:t>về</a:t>
            </a:r>
            <a:endParaRPr kumimoji="0" lang="ko-KR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40C0B5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DC6AA9-4888-473F-A4C8-E1488276FF51}"/>
              </a:ext>
            </a:extLst>
          </p:cNvPr>
          <p:cNvSpPr txBox="1"/>
          <p:nvPr/>
        </p:nvSpPr>
        <p:spPr>
          <a:xfrm>
            <a:off x="6944683" y="3988181"/>
            <a:ext cx="3608512" cy="1021556"/>
          </a:xfrm>
          <a:prstGeom prst="round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2800" b="0">
                <a:solidFill>
                  <a:srgbClr val="40C0B5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5400" b="1" dirty="0" err="1">
                <a:latin typeface="Arial" panose="020B0604020202020204" pitchFamily="34" charset="0"/>
              </a:rPr>
              <a:t>g</a:t>
            </a:r>
            <a:r>
              <a:rPr lang="en-US" altLang="ko-KR" sz="5400" b="1" dirty="0" err="1" smtClean="0">
                <a:latin typeface="Arial" panose="020B0604020202020204" pitchFamily="34" charset="0"/>
              </a:rPr>
              <a:t>ió</a:t>
            </a:r>
            <a:r>
              <a:rPr lang="en-US" altLang="ko-KR" sz="5400" b="1" dirty="0" smtClean="0">
                <a:latin typeface="Arial" panose="020B0604020202020204" pitchFamily="34" charset="0"/>
              </a:rPr>
              <a:t> </a:t>
            </a:r>
            <a:r>
              <a:rPr lang="en-US" altLang="ko-KR" sz="5400" b="1" dirty="0" err="1" smtClean="0">
                <a:latin typeface="Arial" panose="020B0604020202020204" pitchFamily="34" charset="0"/>
              </a:rPr>
              <a:t>ấm</a:t>
            </a:r>
            <a:endParaRPr kumimoji="0" lang="ko-KR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40C0B5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DC6AA9-4888-473F-A4C8-E1488276FF51}"/>
              </a:ext>
            </a:extLst>
          </p:cNvPr>
          <p:cNvSpPr txBox="1"/>
          <p:nvPr/>
        </p:nvSpPr>
        <p:spPr>
          <a:xfrm>
            <a:off x="4291744" y="5329301"/>
            <a:ext cx="3608512" cy="1021556"/>
          </a:xfrm>
          <a:prstGeom prst="round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2800" b="0">
                <a:solidFill>
                  <a:srgbClr val="40C0B5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5400" b="1" dirty="0" err="1" smtClean="0">
                <a:latin typeface="Arial" panose="020B0604020202020204" pitchFamily="34" charset="0"/>
              </a:rPr>
              <a:t>hoa</a:t>
            </a:r>
            <a:r>
              <a:rPr lang="en-US" altLang="ko-KR" sz="5400" b="1" dirty="0" smtClean="0">
                <a:latin typeface="Arial" panose="020B0604020202020204" pitchFamily="34" charset="0"/>
              </a:rPr>
              <a:t> </a:t>
            </a:r>
            <a:r>
              <a:rPr lang="en-US" altLang="ko-KR" sz="5400" b="1" dirty="0" err="1" smtClean="0">
                <a:latin typeface="Arial" panose="020B0604020202020204" pitchFamily="34" charset="0"/>
              </a:rPr>
              <a:t>cau</a:t>
            </a:r>
            <a:endParaRPr kumimoji="0" lang="ko-KR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40C0B5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407" y="197654"/>
            <a:ext cx="8449788" cy="24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5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59082" y="2954507"/>
            <a:ext cx="93621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latinLnBrk="1">
              <a:buFont typeface="+mj-lt"/>
              <a:buAutoNum type="arabicPeriod"/>
              <a:defRPr/>
            </a:pPr>
            <a:r>
              <a:rPr lang="en-US" altLang="ko-KR" sz="40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ko-KR" sz="4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altLang="ko-KR" sz="4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ko-KR" sz="4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altLang="ko-KR" sz="4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altLang="ko-KR" sz="4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altLang="ko-KR" sz="4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ko-KR" sz="4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altLang="ko-KR" sz="4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lvl="0" indent="-742950" latinLnBrk="1">
              <a:buFont typeface="+mj-lt"/>
              <a:buAutoNum type="arabicPeriod"/>
              <a:defRPr/>
            </a:pPr>
            <a:r>
              <a:rPr lang="en-US" altLang="ko-KR" sz="40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altLang="ko-KR" sz="4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altLang="ko-KR" sz="4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phẩy</a:t>
            </a:r>
            <a:r>
              <a:rPr lang="en-US" altLang="ko-KR" sz="4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40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altLang="ko-KR" sz="4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altLang="ko-KR" sz="4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altLang="ko-KR" sz="4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altLang="ko-KR" sz="4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lvl="0" indent="-742950" latinLnBrk="1">
              <a:buFont typeface="+mj-lt"/>
              <a:buAutoNum type="arabicPeriod"/>
              <a:defRPr/>
            </a:pPr>
            <a:r>
              <a:rPr lang="en-US" altLang="ko-KR" sz="40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altLang="ko-KR" sz="4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altLang="ko-KR" sz="4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altLang="ko-KR" sz="4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altLang="ko-KR" sz="4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altLang="ko-KR" sz="4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altLang="ko-KR" sz="4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529" y="731007"/>
            <a:ext cx="9772735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6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ư thế ngồi viết và cách cầm bút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4"/>
          <a:stretch/>
        </p:blipFill>
        <p:spPr bwMode="auto">
          <a:xfrm>
            <a:off x="1698073" y="1852228"/>
            <a:ext cx="9226649" cy="457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4729" y="414668"/>
            <a:ext cx="9236241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8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82851">
            <a:off x="-948950" y="3302916"/>
            <a:ext cx="5328617" cy="171307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507784" y="157623"/>
            <a:ext cx="8943435" cy="6587005"/>
            <a:chOff x="4089658" y="176410"/>
            <a:chExt cx="8943435" cy="6587005"/>
          </a:xfrm>
        </p:grpSpPr>
        <p:sp>
          <p:nvSpPr>
            <p:cNvPr id="8" name="Rectangle 7"/>
            <p:cNvSpPr/>
            <p:nvPr/>
          </p:nvSpPr>
          <p:spPr>
            <a:xfrm>
              <a:off x="4089658" y="176410"/>
              <a:ext cx="6096000" cy="206210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latinLnBrk="1">
                <a:defRPr/>
              </a:pP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lắng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nghe</a:t>
              </a:r>
              <a:endParaRPr lang="en-US" altLang="ko-KR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latinLnBrk="1">
                <a:defRPr/>
              </a:pP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Tiếng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mưa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rừng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cọ</a:t>
              </a:r>
              <a:endParaRPr lang="en-US" altLang="ko-KR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latinLnBrk="1">
                <a:defRPr/>
              </a:pP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tiếng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thác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dội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endParaRPr lang="en-US" altLang="ko-KR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latinLnBrk="1">
                <a:defRPr/>
              </a:pP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ào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ào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trận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gió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030615" y="2515884"/>
              <a:ext cx="6096000" cy="206210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latinLnBrk="1">
                <a:defRPr/>
              </a:pP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lên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rừng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cọ</a:t>
              </a:r>
              <a:endParaRPr lang="en-US" altLang="ko-KR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latinLnBrk="1">
                <a:defRPr/>
              </a:pP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Giữa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buổi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trưa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hè</a:t>
              </a:r>
              <a:endParaRPr lang="en-US" altLang="ko-KR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latinLnBrk="1">
                <a:defRPr/>
              </a:pP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Gối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lên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thảm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cỏ</a:t>
              </a:r>
              <a:endParaRPr lang="en-US" altLang="ko-KR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latinLnBrk="1">
                <a:defRPr/>
              </a:pP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Nhìn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trời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xanh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lá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937093" y="4701312"/>
              <a:ext cx="6096000" cy="206210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latinLnBrk="1">
                <a:defRPr/>
              </a:pP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gió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ấm</a:t>
              </a:r>
              <a:endParaRPr lang="en-US" altLang="ko-KR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latinLnBrk="1">
                <a:defRPr/>
              </a:pP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Thổi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endParaRPr lang="en-US" altLang="ko-KR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latinLnBrk="1">
                <a:defRPr/>
              </a:pP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rừng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cọ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nở</a:t>
              </a:r>
              <a:endParaRPr lang="en-US" altLang="ko-KR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latinLnBrk="1">
                <a:defRPr/>
              </a:pP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vàng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cau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ko-KR" alt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416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 Black - Montserrat Light">
      <a:majorFont>
        <a:latin typeface="Montserrat Black"/>
        <a:ea typeface="Arial Unicode MS"/>
        <a:cs typeface=""/>
      </a:majorFont>
      <a:minorFont>
        <a:latin typeface="Montserrat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09180"/>
        </a:solidFill>
        <a:ln w="12700" cap="flat">
          <a:noFill/>
          <a:prstDash val="solid"/>
          <a:miter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smtClean="0">
            <a:solidFill>
              <a:srgbClr val="DDF6DD"/>
            </a:solidFill>
            <a:latin typeface="+mj-l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c2px5lq">
      <a:majorFont>
        <a:latin typeface="字魂27号-布丁体"/>
        <a:ea typeface="字魂27号-布丁体"/>
        <a:cs typeface=""/>
      </a:majorFont>
      <a:minorFont>
        <a:latin typeface="字魂27号-布丁体"/>
        <a:ea typeface="字魂27号-布丁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353</Words>
  <Application>Microsoft Office PowerPoint</Application>
  <PresentationFormat>Widescreen</PresentationFormat>
  <Paragraphs>86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UTM Avo</vt:lpstr>
      <vt:lpstr>UYa Respective</vt:lpstr>
      <vt:lpstr>Montserrat Light</vt:lpstr>
      <vt:lpstr>SVN-Dancing Script</vt:lpstr>
      <vt:lpstr>SVN-Newton</vt:lpstr>
      <vt:lpstr>字魂27号-布丁体</vt:lpstr>
      <vt:lpstr>#9Slide05 ViceroyJF</vt:lpstr>
      <vt:lpstr>UTM Aquarelle</vt:lpstr>
      <vt:lpstr>Montserrat Black</vt:lpstr>
      <vt:lpstr>#9Slide07 HoneyCream</vt:lpstr>
      <vt:lpstr>Times New Roman</vt:lpstr>
      <vt:lpstr>#9Slide05 Bodega Script</vt:lpstr>
      <vt:lpstr>Arial</vt:lpstr>
      <vt:lpstr>Arial Unicode MS</vt:lpstr>
      <vt:lpstr>PPTMON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T&amp;T</dc:creator>
  <cp:lastModifiedBy>Nguyễn Thị Hồng Linh</cp:lastModifiedBy>
  <cp:revision>38</cp:revision>
  <dcterms:created xsi:type="dcterms:W3CDTF">2023-01-29T06:28:56Z</dcterms:created>
  <dcterms:modified xsi:type="dcterms:W3CDTF">2023-01-30T03:56:32Z</dcterms:modified>
</cp:coreProperties>
</file>