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828" r:id="rId2"/>
    <p:sldId id="3836" r:id="rId3"/>
    <p:sldId id="3795" r:id="rId4"/>
    <p:sldId id="3799" r:id="rId5"/>
    <p:sldId id="3796" r:id="rId6"/>
    <p:sldId id="3798" r:id="rId7"/>
    <p:sldId id="3802" r:id="rId8"/>
    <p:sldId id="3845" r:id="rId9"/>
    <p:sldId id="3829" r:id="rId10"/>
    <p:sldId id="3835" r:id="rId11"/>
    <p:sldId id="3811" r:id="rId12"/>
    <p:sldId id="3846" r:id="rId13"/>
    <p:sldId id="3813" r:id="rId14"/>
    <p:sldId id="3847" r:id="rId15"/>
    <p:sldId id="3848" r:id="rId16"/>
    <p:sldId id="3849" r:id="rId17"/>
    <p:sldId id="3831" r:id="rId18"/>
    <p:sldId id="3814" r:id="rId19"/>
    <p:sldId id="3832" r:id="rId20"/>
    <p:sldId id="3817" r:id="rId21"/>
    <p:sldId id="3818" r:id="rId22"/>
    <p:sldId id="3833" r:id="rId23"/>
    <p:sldId id="3820" r:id="rId24"/>
    <p:sldId id="3834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E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1560D-1CDE-4CB8-8E86-D690FE0C3B4B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29E52-31C1-4586-889A-BEB566C4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7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3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2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1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37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3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44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123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589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513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581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165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6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25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xmlns="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xmlns="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AD2405-D029-4FEC-9E26-919D57FA2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28" y="1890054"/>
            <a:ext cx="7358510" cy="2402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F9ADBE-150A-4F29-92E1-BDD5A7DE5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388" y="4075262"/>
            <a:ext cx="289585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B3108209-C48B-F90D-B203-B363336A4F07}"/>
              </a:ext>
            </a:extLst>
          </p:cNvPr>
          <p:cNvGrpSpPr/>
          <p:nvPr/>
        </p:nvGrpSpPr>
        <p:grpSpPr>
          <a:xfrm>
            <a:off x="1056253" y="527656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xmlns="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xmlns="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b="1" kern="0">
                <a:solidFill>
                  <a:srgbClr val="D6F4FF"/>
                </a:solidFill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xmlns="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xmlns="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="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xmlns="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xmlns="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xmlns="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xmlns="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8F294D8E-10C5-12A4-8B3B-1AA1CFE4F8A1}"/>
              </a:ext>
            </a:extLst>
          </p:cNvPr>
          <p:cNvSpPr txBox="1"/>
          <p:nvPr/>
        </p:nvSpPr>
        <p:spPr>
          <a:xfrm>
            <a:off x="2493993" y="1023250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xmlns="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xmlns="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xmlns="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xmlns="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xmlns="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b="1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xmlns="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xmlns="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xmlns="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xmlns="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xmlns="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1</a:t>
              </a:r>
              <a:endParaRPr lang="en-US" sz="3200" b="1" kern="0" dirty="0">
                <a:solidFill>
                  <a:srgbClr val="008DB4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xmlns="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xmlns="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xmlns="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xmlns="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xmlns="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xmlns="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xmlns="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xmlns="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xmlns="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xmlns="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xmlns="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xmlns="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xmlns="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xmlns="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xmlns="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xmlns="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xmlns="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xmlns="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xmlns="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314325" y="529389"/>
            <a:ext cx="11515725" cy="616038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344B5577-DFC8-7313-9CE4-A75E70FE19A4}"/>
              </a:ext>
            </a:extLst>
          </p:cNvPr>
          <p:cNvGrpSpPr/>
          <p:nvPr/>
        </p:nvGrpSpPr>
        <p:grpSpPr>
          <a:xfrm>
            <a:off x="520700" y="655785"/>
            <a:ext cx="3022602" cy="1052418"/>
            <a:chOff x="1203156" y="685799"/>
            <a:chExt cx="2266951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xmlns="" id="{8C7BB831-02D6-D3F1-2A86-F000510F3325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xmlns="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5ECB7D4A-05B8-3D3F-8AA2-C65A5F35D2F8}"/>
                </a:ext>
              </a:extLst>
            </p:cNvPr>
            <p:cNvSpPr txBox="1"/>
            <p:nvPr/>
          </p:nvSpPr>
          <p:spPr>
            <a:xfrm>
              <a:off x="2088795" y="834349"/>
              <a:ext cx="138131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Tính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BD6988-486A-46AB-9FFD-B8ED5B63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2047875"/>
            <a:ext cx="987053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219075" y="266700"/>
            <a:ext cx="11839575" cy="5942097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54" name="Picture 53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xmlns="" id="{4005CAFF-D2EC-4AF2-9F72-F20C58C67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58" y="3800474"/>
            <a:ext cx="4551991" cy="2600325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3BE95530-158E-4769-BC54-D69CB198030B}"/>
              </a:ext>
            </a:extLst>
          </p:cNvPr>
          <p:cNvSpPr/>
          <p:nvPr/>
        </p:nvSpPr>
        <p:spPr>
          <a:xfrm>
            <a:off x="337525" y="646385"/>
            <a:ext cx="10111400" cy="3144566"/>
          </a:xfrm>
          <a:prstGeom prst="roundRect">
            <a:avLst/>
          </a:prstGeom>
          <a:solidFill>
            <a:srgbClr val="002060"/>
          </a:solidFill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Clementine" panose="020F0502020204030203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257278E-6AA4-4D1B-8097-DC483C4483EE}"/>
              </a:ext>
            </a:extLst>
          </p:cNvPr>
          <p:cNvSpPr txBox="1"/>
          <p:nvPr/>
        </p:nvSpPr>
        <p:spPr>
          <a:xfrm>
            <a:off x="434926" y="609600"/>
            <a:ext cx="985207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ổ chức thi đua giữa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nhóm theo hình thức tiếp sức.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Mỗi nhóm gồm bốn bạn và lần lượt từng bạn lên thực hiện phép tính.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 nào làm chính xác và nhanh hơn thì thắng.</a:t>
            </a:r>
            <a:endParaRPr lang="en-US" sz="3200" b="1" dirty="0">
              <a:solidFill>
                <a:srgbClr val="FFFF00"/>
              </a:solidFill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9958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1 014 x 5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1 014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485283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148 x 2 =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B2938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3 148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513858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6320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2 109 x 3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2 109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2 041 x 4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447183" y="2826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5781261" y="27324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91402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xmlns="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xmlns="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xmlns="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xmlns="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="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xmlns="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xmlns="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xmlns="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xmlns="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xmlns="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xmlns="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xmlns="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xmlns="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xmlns="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xmlns="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xmlns="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xmlns="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xmlns="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xmlns="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xmlns="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xmlns="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xmlns="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xmlns="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xmlns="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xmlns="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xmlns="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xmlns="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xmlns="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xmlns="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xmlns="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xmlns="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xmlns="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xmlns="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xmlns="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xmlns="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xmlns="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xmlns="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xmlns="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xmlns="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xmlns="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266700" y="257175"/>
            <a:ext cx="11480195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344B5577-DFC8-7313-9CE4-A75E70FE19A4}"/>
              </a:ext>
            </a:extLst>
          </p:cNvPr>
          <p:cNvGrpSpPr/>
          <p:nvPr/>
        </p:nvGrpSpPr>
        <p:grpSpPr>
          <a:xfrm>
            <a:off x="634035" y="480765"/>
            <a:ext cx="6387251" cy="1052414"/>
            <a:chOff x="1203157" y="685800"/>
            <a:chExt cx="479043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xmlns="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xmlns="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5ECB7D4A-05B8-3D3F-8AA2-C65A5F35D2F8}"/>
                </a:ext>
              </a:extLst>
            </p:cNvPr>
            <p:cNvSpPr txBox="1"/>
            <p:nvPr/>
          </p:nvSpPr>
          <p:spPr>
            <a:xfrm>
              <a:off x="2048768" y="710985"/>
              <a:ext cx="3944828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endParaRPr lang="en-US" sz="2133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E915C0C-5B9D-46C8-87A0-663AFD30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1562100"/>
            <a:ext cx="7760576" cy="838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E280DF9-4FD0-4C21-AF35-50209979C033}"/>
              </a:ext>
            </a:extLst>
          </p:cNvPr>
          <p:cNvSpPr txBox="1"/>
          <p:nvPr/>
        </p:nvSpPr>
        <p:spPr>
          <a:xfrm>
            <a:off x="695795" y="239289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1 103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CEE6EC0-03C1-4F25-8D88-96B0E688DE06}"/>
              </a:ext>
            </a:extLst>
          </p:cNvPr>
          <p:cNvSpPr txBox="1"/>
          <p:nvPr/>
        </p:nvSpPr>
        <p:spPr>
          <a:xfrm>
            <a:off x="2541933" y="360721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DF17ADF-B2E6-452B-8189-EF6BC0B94386}"/>
              </a:ext>
            </a:extLst>
          </p:cNvPr>
          <p:cNvSpPr/>
          <p:nvPr/>
        </p:nvSpPr>
        <p:spPr>
          <a:xfrm>
            <a:off x="948123" y="483333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085DD40-9C58-41BE-A1B3-F86526109706}"/>
              </a:ext>
            </a:extLst>
          </p:cNvPr>
          <p:cNvSpPr txBox="1"/>
          <p:nvPr/>
        </p:nvSpPr>
        <p:spPr>
          <a:xfrm>
            <a:off x="2887580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F2A0D96-DE74-47DC-A162-68F45F5D4E9E}"/>
              </a:ext>
            </a:extLst>
          </p:cNvPr>
          <p:cNvSpPr txBox="1"/>
          <p:nvPr/>
        </p:nvSpPr>
        <p:spPr>
          <a:xfrm>
            <a:off x="2266801" y="466806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76A6296-64D2-4B1D-8949-FC9CA7ACAC65}"/>
              </a:ext>
            </a:extLst>
          </p:cNvPr>
          <p:cNvSpPr txBox="1"/>
          <p:nvPr/>
        </p:nvSpPr>
        <p:spPr>
          <a:xfrm>
            <a:off x="351775" y="334848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11E6068-8FED-4E5A-9A0E-362BCA388A34}"/>
              </a:ext>
            </a:extLst>
          </p:cNvPr>
          <p:cNvSpPr txBox="1"/>
          <p:nvPr/>
        </p:nvSpPr>
        <p:spPr>
          <a:xfrm>
            <a:off x="1650574" y="465812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A90AD27-0CF1-44CB-97AF-E58C87490C75}"/>
              </a:ext>
            </a:extLst>
          </p:cNvPr>
          <p:cNvSpPr txBox="1"/>
          <p:nvPr/>
        </p:nvSpPr>
        <p:spPr>
          <a:xfrm>
            <a:off x="825626" y="4668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449927C-6B33-4A4D-B1C6-16346BBD53C4}"/>
              </a:ext>
            </a:extLst>
          </p:cNvPr>
          <p:cNvSpPr txBox="1"/>
          <p:nvPr/>
        </p:nvSpPr>
        <p:spPr>
          <a:xfrm>
            <a:off x="4467695" y="237384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1 021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B603433-0783-42E4-BC08-F4F4FE41B159}"/>
              </a:ext>
            </a:extLst>
          </p:cNvPr>
          <p:cNvSpPr txBox="1"/>
          <p:nvPr/>
        </p:nvSpPr>
        <p:spPr>
          <a:xfrm>
            <a:off x="6313833" y="3588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6418D8B-8756-434C-8A7F-EF8AB27CED69}"/>
              </a:ext>
            </a:extLst>
          </p:cNvPr>
          <p:cNvSpPr/>
          <p:nvPr/>
        </p:nvSpPr>
        <p:spPr>
          <a:xfrm>
            <a:off x="4720023" y="481428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ADA8FED-7B05-4511-ACAD-2053BB15655A}"/>
              </a:ext>
            </a:extLst>
          </p:cNvPr>
          <p:cNvSpPr txBox="1"/>
          <p:nvPr/>
        </p:nvSpPr>
        <p:spPr>
          <a:xfrm>
            <a:off x="6659480" y="462729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F6B6206-1B89-4E90-B03B-B1EAB60E70CC}"/>
              </a:ext>
            </a:extLst>
          </p:cNvPr>
          <p:cNvSpPr txBox="1"/>
          <p:nvPr/>
        </p:nvSpPr>
        <p:spPr>
          <a:xfrm>
            <a:off x="6038701" y="464901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EAA6246-5A5A-47EB-A482-36EBD10DED1F}"/>
              </a:ext>
            </a:extLst>
          </p:cNvPr>
          <p:cNvSpPr txBox="1"/>
          <p:nvPr/>
        </p:nvSpPr>
        <p:spPr>
          <a:xfrm>
            <a:off x="4123675" y="332943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035D893-3EC0-41CA-9DC3-4C7448452BF4}"/>
              </a:ext>
            </a:extLst>
          </p:cNvPr>
          <p:cNvSpPr txBox="1"/>
          <p:nvPr/>
        </p:nvSpPr>
        <p:spPr>
          <a:xfrm>
            <a:off x="5422474" y="463907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EA998ED-5093-4B54-81C3-5E15BB70E776}"/>
              </a:ext>
            </a:extLst>
          </p:cNvPr>
          <p:cNvSpPr txBox="1"/>
          <p:nvPr/>
        </p:nvSpPr>
        <p:spPr>
          <a:xfrm>
            <a:off x="4597526" y="4649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6C27E63-43F4-40D8-B935-3CA5241F6E3F}"/>
              </a:ext>
            </a:extLst>
          </p:cNvPr>
          <p:cNvSpPr txBox="1"/>
          <p:nvPr/>
        </p:nvSpPr>
        <p:spPr>
          <a:xfrm>
            <a:off x="8191970" y="2383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92B46D1-D740-4C07-852C-E5936D194303}"/>
              </a:ext>
            </a:extLst>
          </p:cNvPr>
          <p:cNvSpPr txBox="1"/>
          <p:nvPr/>
        </p:nvSpPr>
        <p:spPr>
          <a:xfrm>
            <a:off x="10038108" y="3597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56E2D44-FE9A-4416-9777-3E33AB6047B3}"/>
              </a:ext>
            </a:extLst>
          </p:cNvPr>
          <p:cNvSpPr/>
          <p:nvPr/>
        </p:nvSpPr>
        <p:spPr>
          <a:xfrm>
            <a:off x="8444298" y="4823808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47E5697-8741-4E7D-AF09-DBC002540405}"/>
              </a:ext>
            </a:extLst>
          </p:cNvPr>
          <p:cNvSpPr txBox="1"/>
          <p:nvPr/>
        </p:nvSpPr>
        <p:spPr>
          <a:xfrm>
            <a:off x="10383755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E4A3007-FD88-4CD5-B7F0-2742F2D71D4C}"/>
              </a:ext>
            </a:extLst>
          </p:cNvPr>
          <p:cNvSpPr txBox="1"/>
          <p:nvPr/>
        </p:nvSpPr>
        <p:spPr>
          <a:xfrm>
            <a:off x="9762976" y="4658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CCE7A38-3F65-4DBC-B7E9-F40AB5F5EC56}"/>
              </a:ext>
            </a:extLst>
          </p:cNvPr>
          <p:cNvSpPr txBox="1"/>
          <p:nvPr/>
        </p:nvSpPr>
        <p:spPr>
          <a:xfrm>
            <a:off x="7847950" y="3338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E9F55F3-69F7-462E-BCDF-775329233718}"/>
              </a:ext>
            </a:extLst>
          </p:cNvPr>
          <p:cNvSpPr txBox="1"/>
          <p:nvPr/>
        </p:nvSpPr>
        <p:spPr>
          <a:xfrm>
            <a:off x="9146749" y="4648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A46697C-CDC3-42C0-9081-65CF6C83674A}"/>
              </a:ext>
            </a:extLst>
          </p:cNvPr>
          <p:cNvSpPr txBox="1"/>
          <p:nvPr/>
        </p:nvSpPr>
        <p:spPr>
          <a:xfrm>
            <a:off x="8321801" y="4658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7B3A2563-A658-4B69-B91D-9FD4B9C5B4A6}"/>
              </a:ext>
            </a:extLst>
          </p:cNvPr>
          <p:cNvSpPr/>
          <p:nvPr/>
        </p:nvSpPr>
        <p:spPr>
          <a:xfrm>
            <a:off x="56479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F36D408F-3CAD-4510-9212-0EF5334E2487}"/>
              </a:ext>
            </a:extLst>
          </p:cNvPr>
          <p:cNvSpPr/>
          <p:nvPr/>
        </p:nvSpPr>
        <p:spPr>
          <a:xfrm>
            <a:off x="93055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33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/>
      <p:bldP spid="46" grpId="0"/>
      <p:bldP spid="47" grpId="0"/>
      <p:bldP spid="49" grpId="0"/>
      <p:bldP spid="50" grpId="0"/>
      <p:bldP spid="51" grpId="0"/>
      <p:bldP spid="52" grpId="0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xmlns="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xmlns="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xmlns="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xmlns="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="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xmlns="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xmlns="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xmlns="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xmlns="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xmlns="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xmlns="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xmlns="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xmlns="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xmlns="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xmlns="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xmlns="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xmlns="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xmlns="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xmlns="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xmlns="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xmlns="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xmlns="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xmlns="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xmlns="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xmlns="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xmlns="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xmlns="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xmlns="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xmlns="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xmlns="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xmlns="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xmlns="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xmlns="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xmlns="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xmlns="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xmlns="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xmlns="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xmlns="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xmlns="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xmlns="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xmlns="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93CBDED-9353-46FA-95B0-4CA8F46A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1AC5C-D0AE-4216-8DF4-7E5DDC60F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124" y="489460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5106" y="361950"/>
            <a:ext cx="11301789" cy="61284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344B5577-DFC8-7313-9CE4-A75E70FE19A4}"/>
              </a:ext>
            </a:extLst>
          </p:cNvPr>
          <p:cNvGrpSpPr/>
          <p:nvPr/>
        </p:nvGrpSpPr>
        <p:grpSpPr>
          <a:xfrm>
            <a:off x="434010" y="490291"/>
            <a:ext cx="7205039" cy="1052416"/>
            <a:chOff x="1203157" y="685800"/>
            <a:chExt cx="540377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xmlns="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xmlns="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5ECB7D4A-05B8-3D3F-8AA2-C65A5F35D2F8}"/>
                </a:ext>
              </a:extLst>
            </p:cNvPr>
            <p:cNvSpPr txBox="1"/>
            <p:nvPr/>
          </p:nvSpPr>
          <p:spPr>
            <a:xfrm>
              <a:off x="2056368" y="768360"/>
              <a:ext cx="455056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nhẩm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theo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mẫu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ADD962D-4DFB-4BB6-AFC9-87CE86BD99D6}"/>
              </a:ext>
            </a:extLst>
          </p:cNvPr>
          <p:cNvSpPr/>
          <p:nvPr/>
        </p:nvSpPr>
        <p:spPr>
          <a:xfrm>
            <a:off x="3714749" y="14763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21D2AD-AAA3-4085-AB94-B1840268C24F}"/>
              </a:ext>
            </a:extLst>
          </p:cNvPr>
          <p:cNvSpPr txBox="1"/>
          <p:nvPr/>
        </p:nvSpPr>
        <p:spPr>
          <a:xfrm>
            <a:off x="4105275" y="14573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Mẫu</a:t>
            </a:r>
            <a:r>
              <a:rPr lang="en-US" sz="3200" dirty="0">
                <a:solidFill>
                  <a:srgbClr val="002060"/>
                </a:solidFill>
              </a:rPr>
              <a:t>: 2 000 x 3 = 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24E3CA0-AEE0-4882-B86F-95D11359C082}"/>
              </a:ext>
            </a:extLst>
          </p:cNvPr>
          <p:cNvSpPr txBox="1"/>
          <p:nvPr/>
        </p:nvSpPr>
        <p:spPr>
          <a:xfrm>
            <a:off x="3867150" y="19431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Nhẩm</a:t>
            </a:r>
            <a:r>
              <a:rPr lang="en-US" sz="3200" dirty="0">
                <a:solidFill>
                  <a:srgbClr val="002060"/>
                </a:solidFill>
              </a:rPr>
              <a:t>: 2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r>
              <a:rPr lang="en-US" sz="3200" dirty="0">
                <a:solidFill>
                  <a:srgbClr val="002060"/>
                </a:solidFill>
              </a:rPr>
              <a:t> x 3 = 6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9C8F9AB-22A7-4240-A6D3-767702F4952E}"/>
              </a:ext>
            </a:extLst>
          </p:cNvPr>
          <p:cNvSpPr txBox="1"/>
          <p:nvPr/>
        </p:nvSpPr>
        <p:spPr>
          <a:xfrm>
            <a:off x="5114925" y="24955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2 000 x 3 = 6 000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BBC871-5E59-47C8-B10F-4C8918E64A60}"/>
              </a:ext>
            </a:extLst>
          </p:cNvPr>
          <p:cNvSpPr txBox="1"/>
          <p:nvPr/>
        </p:nvSpPr>
        <p:spPr>
          <a:xfrm>
            <a:off x="4924425" y="3305175"/>
            <a:ext cx="4695825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a) 4000 x 2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b) 3000 x 3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c) 2000 x 4</a:t>
            </a: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8" grpId="0"/>
      <p:bldP spid="5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54631" y="428625"/>
            <a:ext cx="11499244" cy="60236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5C2C0D6E-090F-4387-BB0D-CCDFC8A81BD4}"/>
              </a:ext>
            </a:extLst>
          </p:cNvPr>
          <p:cNvSpPr/>
          <p:nvPr/>
        </p:nvSpPr>
        <p:spPr>
          <a:xfrm>
            <a:off x="657224" y="8667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9A71E6F-03AE-4BC7-A601-BA07B398EC1B}"/>
              </a:ext>
            </a:extLst>
          </p:cNvPr>
          <p:cNvSpPr txBox="1"/>
          <p:nvPr/>
        </p:nvSpPr>
        <p:spPr>
          <a:xfrm>
            <a:off x="1047750" y="847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 4 000 x 2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42DE865-430E-4A71-905D-2B3D3875371B}"/>
              </a:ext>
            </a:extLst>
          </p:cNvPr>
          <p:cNvSpPr txBox="1"/>
          <p:nvPr/>
        </p:nvSpPr>
        <p:spPr>
          <a:xfrm>
            <a:off x="809625" y="13335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4 nghìn x 2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D976B0E-6D86-42BD-8E1C-9A64B0E099C8}"/>
              </a:ext>
            </a:extLst>
          </p:cNvPr>
          <p:cNvSpPr txBox="1"/>
          <p:nvPr/>
        </p:nvSpPr>
        <p:spPr>
          <a:xfrm>
            <a:off x="2057400" y="1885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4000 x 2 = 8000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6D3EB867-8EBD-4BCE-864E-B9D5392A1BF8}"/>
              </a:ext>
            </a:extLst>
          </p:cNvPr>
          <p:cNvSpPr/>
          <p:nvPr/>
        </p:nvSpPr>
        <p:spPr>
          <a:xfrm>
            <a:off x="6505574" y="838200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135A8A7-1E32-4F3C-BE7A-EB4F082992F2}"/>
              </a:ext>
            </a:extLst>
          </p:cNvPr>
          <p:cNvSpPr txBox="1"/>
          <p:nvPr/>
        </p:nvSpPr>
        <p:spPr>
          <a:xfrm>
            <a:off x="6896100" y="8191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 3 000 x 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C0DA9A8-6CB6-4252-97A5-647481779E4A}"/>
              </a:ext>
            </a:extLst>
          </p:cNvPr>
          <p:cNvSpPr txBox="1"/>
          <p:nvPr/>
        </p:nvSpPr>
        <p:spPr>
          <a:xfrm>
            <a:off x="6657975" y="1304925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3 nghìn x 3 = 9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A30533B-3CB6-46CA-8D1B-4ADDF00AB21E}"/>
              </a:ext>
            </a:extLst>
          </p:cNvPr>
          <p:cNvSpPr txBox="1"/>
          <p:nvPr/>
        </p:nvSpPr>
        <p:spPr>
          <a:xfrm>
            <a:off x="7905750" y="18573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3000 x 3 = 9000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3BFBBAE0-CEF4-4DB3-8D3C-EEA22B119970}"/>
              </a:ext>
            </a:extLst>
          </p:cNvPr>
          <p:cNvSpPr/>
          <p:nvPr/>
        </p:nvSpPr>
        <p:spPr>
          <a:xfrm>
            <a:off x="3409949" y="32670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BBA10A4-F84A-4D52-8CBE-B8D02BD6CF81}"/>
              </a:ext>
            </a:extLst>
          </p:cNvPr>
          <p:cNvSpPr txBox="1"/>
          <p:nvPr/>
        </p:nvSpPr>
        <p:spPr>
          <a:xfrm>
            <a:off x="3800475" y="3248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c) 2 000 x 4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E740511-7A64-42C2-84A9-7A23112D3AB7}"/>
              </a:ext>
            </a:extLst>
          </p:cNvPr>
          <p:cNvSpPr txBox="1"/>
          <p:nvPr/>
        </p:nvSpPr>
        <p:spPr>
          <a:xfrm>
            <a:off x="3562350" y="37338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Nhẩm: 2 nghìn x 4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972CA37-95D8-4F78-AFC6-A6F33E074FCA}"/>
              </a:ext>
            </a:extLst>
          </p:cNvPr>
          <p:cNvSpPr txBox="1"/>
          <p:nvPr/>
        </p:nvSpPr>
        <p:spPr>
          <a:xfrm>
            <a:off x="4810125" y="42862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2000 x 4 = 8000</a:t>
            </a:r>
          </a:p>
        </p:txBody>
      </p:sp>
    </p:spTree>
    <p:extLst>
      <p:ext uri="{BB962C8B-B14F-4D97-AF65-F5344CB8AC3E}">
        <p14:creationId xmlns:p14="http://schemas.microsoft.com/office/powerpoint/2010/main" val="4227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37" grpId="0"/>
      <p:bldP spid="38" grpId="0" animBg="1"/>
      <p:bldP spid="39" grpId="0"/>
      <p:bldP spid="40" grpId="0"/>
      <p:bldP spid="41" grpId="0"/>
      <p:bldP spid="44" grpId="0" animBg="1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xmlns="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xmlns="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xmlns="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xmlns="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="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xmlns="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xmlns="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xmlns="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xmlns="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xmlns="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xmlns="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xmlns="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xmlns="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xmlns="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xmlns="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xmlns="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xmlns="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xmlns="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xmlns="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xmlns="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xmlns="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xmlns="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xmlns="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xmlns="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xmlns="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xmlns="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xmlns="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xmlns="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xmlns="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xmlns="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xmlns="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xmlns="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xmlns="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xmlns="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xmlns="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xmlns="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xmlns="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xmlns="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xmlns="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xmlns="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5106" y="257175"/>
            <a:ext cx="11301789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344B5577-DFC8-7313-9CE4-A75E70FE19A4}"/>
              </a:ext>
            </a:extLst>
          </p:cNvPr>
          <p:cNvGrpSpPr/>
          <p:nvPr/>
        </p:nvGrpSpPr>
        <p:grpSpPr>
          <a:xfrm>
            <a:off x="167310" y="404566"/>
            <a:ext cx="11434139" cy="1105461"/>
            <a:chOff x="1203157" y="685798"/>
            <a:chExt cx="8575605" cy="829095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xmlns="" id="{8C7BB831-02D6-D3F1-2A86-F000510F3325}"/>
                </a:ext>
              </a:extLst>
            </p:cNvPr>
            <p:cNvGrpSpPr/>
            <p:nvPr/>
          </p:nvGrpSpPr>
          <p:grpSpPr>
            <a:xfrm>
              <a:off x="1203157" y="685798"/>
              <a:ext cx="1311442" cy="789314"/>
              <a:chOff x="1431758" y="695788"/>
              <a:chExt cx="1347537" cy="856286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xmlns="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8" y="695788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4</a:t>
                </a:r>
                <a:endPara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5ECB7D4A-05B8-3D3F-8AA2-C65A5F35D2F8}"/>
                </a:ext>
              </a:extLst>
            </p:cNvPr>
            <p:cNvSpPr txBox="1"/>
            <p:nvPr/>
          </p:nvSpPr>
          <p:spPr>
            <a:xfrm>
              <a:off x="2180347" y="706979"/>
              <a:ext cx="759841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dạng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1617 m.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Hỏi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chu vi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bao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nhiêu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A305B4-9BE0-4277-97E7-8B15B65EF468}"/>
              </a:ext>
            </a:extLst>
          </p:cNvPr>
          <p:cNvSpPr txBox="1"/>
          <p:nvPr/>
        </p:nvSpPr>
        <p:spPr>
          <a:xfrm>
            <a:off x="1647825" y="1847850"/>
            <a:ext cx="89058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giải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Chu vi </a:t>
            </a:r>
            <a:r>
              <a:rPr lang="en-US" sz="3600" b="1" dirty="0" err="1">
                <a:solidFill>
                  <a:srgbClr val="FF0000"/>
                </a:solidFill>
              </a:rPr>
              <a:t>khu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1 617 x 4 = 6 468 (m)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                                       </a:t>
            </a:r>
            <a:r>
              <a:rPr lang="en-US" sz="3600" b="1" dirty="0" err="1">
                <a:solidFill>
                  <a:srgbClr val="FF0000"/>
                </a:solidFill>
              </a:rPr>
              <a:t>Đáp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6 468 </a:t>
            </a:r>
            <a:r>
              <a:rPr lang="en-US" sz="3600" b="1" dirty="0" err="1">
                <a:solidFill>
                  <a:srgbClr val="FF0000"/>
                </a:solidFill>
              </a:rPr>
              <a:t>mét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xmlns="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xmlns="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xmlns="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xmlns="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xmlns="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B1D42E-06F3-45AE-9768-68F05DE98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721" y="159432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xmlns="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xmlns="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5 200 – 200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xmlns="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xmlns="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xmlns="" id="{2508BAB0-79B9-DDAB-18FD-4640CBC033A8}"/>
              </a:ext>
            </a:extLst>
          </p:cNvPr>
          <p:cNvSpPr/>
          <p:nvPr/>
        </p:nvSpPr>
        <p:spPr>
          <a:xfrm>
            <a:off x="1766588" y="30185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xmlns="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xmlns="" id="{E06D7B82-A827-5A9C-5364-DB54B6B802E2}"/>
              </a:ext>
            </a:extLst>
          </p:cNvPr>
          <p:cNvSpPr/>
          <p:nvPr/>
        </p:nvSpPr>
        <p:spPr>
          <a:xfrm>
            <a:off x="6855995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xmlns="" id="{288E5C97-FB16-77E4-5AE9-C16042A2F2D0}"/>
              </a:ext>
            </a:extLst>
          </p:cNvPr>
          <p:cNvSpPr/>
          <p:nvPr/>
        </p:nvSpPr>
        <p:spPr>
          <a:xfrm>
            <a:off x="1776527" y="497351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xmlns="" id="{F97EBF18-5858-77F6-436D-A0997AD8345C}"/>
              </a:ext>
            </a:extLst>
          </p:cNvPr>
          <p:cNvSpPr/>
          <p:nvPr/>
        </p:nvSpPr>
        <p:spPr>
          <a:xfrm>
            <a:off x="1736766" y="304834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xmlns="" id="{9AFF6D1E-F6B3-2232-B10A-EE07D7974F81}"/>
              </a:ext>
            </a:extLst>
          </p:cNvPr>
          <p:cNvSpPr/>
          <p:nvPr/>
        </p:nvSpPr>
        <p:spPr>
          <a:xfrm>
            <a:off x="6855999" y="50033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xmlns="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6 378 – 2 549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xmlns="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xmlns="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xmlns="" id="{2508BAB0-79B9-DDAB-18FD-4640CBC033A8}"/>
              </a:ext>
            </a:extLst>
          </p:cNvPr>
          <p:cNvSpPr/>
          <p:nvPr/>
        </p:nvSpPr>
        <p:spPr>
          <a:xfrm>
            <a:off x="1766590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xmlns="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xmlns="" id="{E06D7B82-A827-5A9C-5364-DB54B6B802E2}"/>
              </a:ext>
            </a:extLst>
          </p:cNvPr>
          <p:cNvSpPr/>
          <p:nvPr/>
        </p:nvSpPr>
        <p:spPr>
          <a:xfrm>
            <a:off x="1786467" y="303860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xmlns="" id="{288E5C97-FB16-77E4-5AE9-C16042A2F2D0}"/>
              </a:ext>
            </a:extLst>
          </p:cNvPr>
          <p:cNvSpPr/>
          <p:nvPr/>
        </p:nvSpPr>
        <p:spPr>
          <a:xfrm>
            <a:off x="6915638" y="302866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xmlns="" id="{F97EBF18-5858-77F6-436D-A0997AD8345C}"/>
              </a:ext>
            </a:extLst>
          </p:cNvPr>
          <p:cNvSpPr/>
          <p:nvPr/>
        </p:nvSpPr>
        <p:spPr>
          <a:xfrm>
            <a:off x="1836163" y="50033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xmlns="" id="{9AFF6D1E-F6B3-2232-B10A-EE07D7974F81}"/>
              </a:ext>
            </a:extLst>
          </p:cNvPr>
          <p:cNvSpPr/>
          <p:nvPr/>
        </p:nvSpPr>
        <p:spPr>
          <a:xfrm>
            <a:off x="6826184" y="50132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xmlns="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8 000 – 3 000 = ?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xmlns="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xmlns="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xmlns="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xmlns="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xmlns="" id="{E06D7B82-A827-5A9C-5364-DB54B6B802E2}"/>
              </a:ext>
            </a:extLst>
          </p:cNvPr>
          <p:cNvSpPr/>
          <p:nvPr/>
        </p:nvSpPr>
        <p:spPr>
          <a:xfrm>
            <a:off x="1747539" y="30249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xmlns="" id="{288E5C97-FB16-77E4-5AE9-C16042A2F2D0}"/>
              </a:ext>
            </a:extLst>
          </p:cNvPr>
          <p:cNvSpPr/>
          <p:nvPr/>
        </p:nvSpPr>
        <p:spPr>
          <a:xfrm>
            <a:off x="1776114" y="49682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xmlns="" id="{F97EBF18-5858-77F6-436D-A0997AD8345C}"/>
              </a:ext>
            </a:extLst>
          </p:cNvPr>
          <p:cNvSpPr/>
          <p:nvPr/>
        </p:nvSpPr>
        <p:spPr>
          <a:xfrm>
            <a:off x="6829242" y="30788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xmlns="" id="{9AFF6D1E-F6B3-2232-B10A-EE07D7974F81}"/>
              </a:ext>
            </a:extLst>
          </p:cNvPr>
          <p:cNvSpPr/>
          <p:nvPr/>
        </p:nvSpPr>
        <p:spPr>
          <a:xfrm>
            <a:off x="6846890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Khám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phá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386872" y="157913"/>
            <a:ext cx="11443178" cy="650006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E3419A2-D252-49C3-9A84-EF758918D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233362"/>
            <a:ext cx="6881813" cy="316062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32F9450F-DE86-4799-8882-BD8D27B6BCDC}"/>
              </a:ext>
            </a:extLst>
          </p:cNvPr>
          <p:cNvSpPr/>
          <p:nvPr/>
        </p:nvSpPr>
        <p:spPr>
          <a:xfrm>
            <a:off x="7726990" y="668139"/>
            <a:ext cx="3817088" cy="70235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x 2 = 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54E041B-F9E7-49E0-A42E-BE411D4F810C}"/>
              </a:ext>
            </a:extLst>
          </p:cNvPr>
          <p:cNvSpPr/>
          <p:nvPr/>
        </p:nvSpPr>
        <p:spPr>
          <a:xfrm>
            <a:off x="611505" y="3902075"/>
            <a:ext cx="5836920" cy="25654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DFCC54F-FCB6-41BD-8347-929727868058}"/>
              </a:ext>
            </a:extLst>
          </p:cNvPr>
          <p:cNvGrpSpPr/>
          <p:nvPr/>
        </p:nvGrpSpPr>
        <p:grpSpPr>
          <a:xfrm>
            <a:off x="1038226" y="4087005"/>
            <a:ext cx="1776095" cy="1167617"/>
            <a:chOff x="3886200" y="4496580"/>
            <a:chExt cx="1325273" cy="1167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FBC72F0-8CA5-4CEE-813C-AC917D1710A4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1 034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86B4754-9B81-49AA-AEAE-AEE40E73D79C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2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F8A363CC-3CEE-4300-9DD2-1DC6ECA051E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BA1D460-CA49-442B-85E1-D3A33A378B6A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9F8B6DD-A9E7-47A9-B710-AAB754DDE7BB}"/>
              </a:ext>
            </a:extLst>
          </p:cNvPr>
          <p:cNvSpPr txBox="1"/>
          <p:nvPr/>
        </p:nvSpPr>
        <p:spPr>
          <a:xfrm>
            <a:off x="2472055" y="418058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4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8,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21434A5-79DF-4220-AD63-4592339526C1}"/>
              </a:ext>
            </a:extLst>
          </p:cNvPr>
          <p:cNvSpPr txBox="1"/>
          <p:nvPr/>
        </p:nvSpPr>
        <p:spPr>
          <a:xfrm>
            <a:off x="197866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B8CB1F3-D1CB-47D7-A118-28A5CCBC368B}"/>
              </a:ext>
            </a:extLst>
          </p:cNvPr>
          <p:cNvSpPr txBox="1"/>
          <p:nvPr/>
        </p:nvSpPr>
        <p:spPr>
          <a:xfrm>
            <a:off x="2472055" y="465772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3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6,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2005AA3-CD8B-4496-B937-354D370B4401}"/>
              </a:ext>
            </a:extLst>
          </p:cNvPr>
          <p:cNvSpPr txBox="1"/>
          <p:nvPr/>
        </p:nvSpPr>
        <p:spPr>
          <a:xfrm>
            <a:off x="175514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5411833-89D9-4B71-BAA1-208739753EE1}"/>
              </a:ext>
            </a:extLst>
          </p:cNvPr>
          <p:cNvSpPr txBox="1"/>
          <p:nvPr/>
        </p:nvSpPr>
        <p:spPr>
          <a:xfrm>
            <a:off x="2443480" y="521017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0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0,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78AD0D1-3AB8-424E-9554-D5441A0F3E1F}"/>
              </a:ext>
            </a:extLst>
          </p:cNvPr>
          <p:cNvSpPr txBox="1"/>
          <p:nvPr/>
        </p:nvSpPr>
        <p:spPr>
          <a:xfrm>
            <a:off x="1497965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73CAC0D5-5228-40B4-A7A8-1A1A9B2EC7E0}"/>
              </a:ext>
            </a:extLst>
          </p:cNvPr>
          <p:cNvSpPr/>
          <p:nvPr/>
        </p:nvSpPr>
        <p:spPr>
          <a:xfrm>
            <a:off x="7275195" y="4246141"/>
            <a:ext cx="37261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1 034 x 2 = 2 068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FDFCE92-0FB0-42E4-A0AD-29AA3DC9FDBB}"/>
              </a:ext>
            </a:extLst>
          </p:cNvPr>
          <p:cNvSpPr txBox="1"/>
          <p:nvPr/>
        </p:nvSpPr>
        <p:spPr>
          <a:xfrm>
            <a:off x="2462530" y="576513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1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2, viết2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D41ABD1-92EF-424E-8D10-8DFAE51E2355}"/>
              </a:ext>
            </a:extLst>
          </p:cNvPr>
          <p:cNvSpPr txBox="1"/>
          <p:nvPr/>
        </p:nvSpPr>
        <p:spPr>
          <a:xfrm>
            <a:off x="120269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0993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3" grpId="0"/>
      <p:bldP spid="61" grpId="0"/>
      <p:bldP spid="62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xmlns="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521</Words>
  <Application>Microsoft Office PowerPoint</Application>
  <PresentationFormat>Widescreen</PresentationFormat>
  <Paragraphs>176</Paragraphs>
  <Slides>25</Slides>
  <Notes>15</Notes>
  <HiddenSlides>0</HiddenSlides>
  <MMClips>12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#9Slide05 SVNClementine</vt:lpstr>
      <vt:lpstr>Algerian</vt:lpstr>
      <vt:lpstr>Arial</vt:lpstr>
      <vt:lpstr>Calibri</vt:lpstr>
      <vt:lpstr>Coiny</vt:lpstr>
      <vt:lpstr>Public Sans</vt:lpstr>
      <vt:lpstr>Satisfy</vt:lpstr>
      <vt:lpstr>SVN-Poky's</vt:lpstr>
      <vt:lpstr>Times New Roman</vt:lpstr>
      <vt:lpstr>Wingdings 2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45</cp:revision>
  <dcterms:created xsi:type="dcterms:W3CDTF">2022-11-14T12:52:23Z</dcterms:created>
  <dcterms:modified xsi:type="dcterms:W3CDTF">2023-03-16T05:56:48Z</dcterms:modified>
</cp:coreProperties>
</file>