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D60093"/>
    <a:srgbClr val="00CC00"/>
    <a:srgbClr val="FFFF66"/>
    <a:srgbClr val="66FF99"/>
    <a:srgbClr val="00CCFF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1-04T03:32:38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23915 7940 0,'40'0'219,"1"-80"-78,39 0-141,-40 40 15,-40 0 1,0 0 15,0-41 16,0 121 625,0 1-672,0-1 31,0 0-31,0 0 16,0 0 15,0 0-15,0 0 30,0 0-14,0 0-17,0 0 32,0 1-31,0-1 15,0 0 32</inkml:trace>
  <inkml:trace contextRef="#ctx0" brushRef="#br0" timeOffset="9527.9735">23996 12031 0,'0'-40'282,"40"-40"-267,-40 40 16,40 40 266,0-41-265,0 41 30,0 0-46,0 0-1,0 0 1,1 0 0,-1 0 15,0 0-16,0 41 1,0-1 15,0-40 1,-40 40 14,0 0-30,0 0 0,0 0 15,40 40-31,-40 1 62,0-41-46,0 0 0,0 0 15,-80 0 0,80 0 0,-40 0-15,0-40 15,0 40 1,0-40 14,-1 0-30,1 40 15,0-40 47,40 40-46,-40-40-17,0 0 48,0 0-48,0 0 1,0 0 0,-1 0-1,1 0 17,40-40 233,0 0-218,40 0 109,1 40-78,-1-40-62,0 40 31,0 0 31,0 0-47,0-40 47,0 40 16,0 40-63,1-40-15,-1 40 0,-40 0 15,40-40-31,-40 40 16,40 0-16,0-40 15,-40 41 16,40-41 1,-40 40 233,40-40-171,0 0 0,1 0 0,-1 0-48</inkml:trace>
  <inkml:trace contextRef="#ctx0" brushRef="#br0" timeOffset="13895.7404">30697 11790 0,'40'0'156,"40"0"-78,-40 0-46,40 0-1,-39 0 0,-1 0 16,0 0 0,0 0-47,0 40 78,-40 1-62,40-1-1,-40 40 188,-80-80-156,40 0-47,-40 0 16,39 0-16,1 0 16,0 0-16,0 0 31,40 40 125,40-40 172,0 40-312,41 0 15,-41 0 32,0 0-1,0-40-46,-40 41 15,0-1-31,0 0 47,0 0 109,0 0-140,0 0 15,0 0-15,-40 0 30,40 0 17,-40-40-47,40 40-1,0 1 79,-40-41-63,-1 0 16,1 0-31,0 0-16,0 0 31,-40 0 16,40 0 0,-41 0-32,41 0 1,-40 0 0,40 0 15,0 0-16,0-41 17,0 41-17,40-40 17</inkml:trace>
  <inkml:trace contextRef="#ctx0" brushRef="#br0" timeOffset="17392.2799">30737 7619 0,'0'81'171,"0"-41"-155,-40 40-16,40 0 16,-40 0-16,40-40 15,0 1 1,0-1 0,-41 0 46,41 0-46,-40 0-16,40 0 15,-40-40-15,40 40 16,-40 0 0,120-40 280,1 0-280,-41 0 0,0 0 15,0 0-15,0 0-1,0 0 16,0 0 16,0 0-15,1 0 30,-1 0 204,-40-80-235,0 0-15,0 40-1,0 0 1,0 0-1,0-1 1,-40 41 31,40 81 265,0-41-312,0 40 16,0 0 0,0-40-16,0 0 15,0 1 1,40 39-16,-40-40 31,0 0 0,0 0-15,40 40 47,-40-40-1</inkml:trace>
  <inkml:trace contextRef="#ctx0" brushRef="#br0" timeOffset="40728.03">23554 7339 0</inkml:trace>
  <inkml:trace contextRef="#ctx0" brushRef="#br0" timeOffset="45816.1458">23514 7218 0,'40'0'172,"40"0"-172,1 0 16,39 0-16,-40 0 15,-40 0 1,41 0 0,-81-40-16,40 40 15,40-40 1,-40 40-16,40-40 16,-39 40-1,-1 0 1,40 0-1,-40-40-15,40 40 16,1-40-16,-41 40 16,40-40-1,-40 40 1,0-40 0,0 40-16,81 0 15,-1-81 1,-40 81-1,41-40-15,39-80 16,-120 120-16,41 0 16,-41 0-1,0 0-15,0 0 16,40 0 0,1 0-16,39-40 15,0 40-15,41-40 16,-41 40-16,1-80 15,-41 80-15,40 0 16,-80 0-16,41 0 16,-41 0-16,80 0 15,-80 0-15,81 0 16,-1 0-16,0 0 31,-80 0-31,41 0 16,-1 0-16,-40 0 15,0 0-15,40 0 16,41 0 0,-81 0-1,0 0-15,40 0 16,1 40-16,-1-40 16,0 0-1,0 40-15,1-40 31,-1 0-31,0 40 16,-40-40-16,40 0 16,41 40-16,-41-40 15,-40 0-15,40 0 16,-39 0-16,-1 0 16,0 0-16,0 0 15,80 40 1,1-40-1,-81 0-15,40 40 16,-40-40 15,0 40-15,1-40 0,-1 0-1,0 40 1,0-40-1,0 0 1,40 0 0,-40 0-16,81 41 15,-81-1 1,80-40 0,-80 40-1,1-40 1,39 40-1,-40-40-15,40 40 16,0-40 0,-39 0 15,-1 0-31,0 40 16,0-40-1,0 0 1,0 0-16,0 40 15,0-40-15,1 0 16,-1 0 0,0 40-16,40-40 15,0 40 17,-40-40-32,1 0 31,-1 0 16</inkml:trace>
  <inkml:trace contextRef="#ctx0" brushRef="#br0" timeOffset="48152.1959">23554 7339 0,'-40'0'157,"-120"240"-142,79-79-15,1-41 16,0 0-16,40 1 15,-121 39-15,121-120 16,40 81-16,-40-81 16,0 0-16,40 0 31,-40 0-15,40 40-1,-40 40-15,-41-39 16,81-1-16,0 0 15,-40 0-15,40 1 16,-80 79-16,80-120 16,-40 40-16,40 41 15,0-81-15,0 120 16,-40-80-16,40 41 16,-81 39-16,81-120 15,0 80-15,0-79 16,0-1-16,0 40 15,0-40 1,0 0 0,0 0-16,0 40 15,0-39 1,0 39-16,0-40 16,0 0-16,0 0 15,0 0 1,0 40-1,0-40 1,0 1 0,0-1-16,0 0 15,0 0-15,0 40 16,0-40 0,0 40-1,41-39 1,-1 79-1,0-80 1,-40 0-16,40 0 16,-40 0-1,80 81 1,-40-41 0,-40-40-1,0 0-15,0 0 16,40 0-1,1-40 1,-41 80 0,40 1-1,-40-41 1,80 40-16,-40-40 16,0 0-1,-40 0 1,40 0-1,0 0 17,1 1-32,-1-1 31,0-40-15,-40 40-1,40-40-15,-40 120 16,40-120-1,-40 40 1,40-40 0,0 80 15,0-80 0,1 0 16,-41 41-47,40-41 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A0E0-17D0-4B24-B1E3-3C3CEB879BD3}" type="datetimeFigureOut">
              <a:rPr lang="en-US" smtClean="0"/>
              <a:t>04/01/2024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7256" y="2079171"/>
            <a:ext cx="7478487" cy="1687286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B050"/>
                </a:solidFill>
              </a:rPr>
              <a:t>CHÀO MỪNG CÁC EM ĐẾN VỚI TIẾT HỌC MÔN TOÁN</a:t>
            </a:r>
            <a:endParaRPr lang="en-US" sz="4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 smtClean="0">
                <a:solidFill>
                  <a:srgbClr val="0000FF"/>
                </a:solidFill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smtClean="0">
                <a:solidFill>
                  <a:srgbClr val="0000FF"/>
                </a:solidFill>
              </a:rPr>
              <a:t> hình bên: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4144" y="2661672"/>
            <a:ext cx="7401785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4 góc vuông: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B; cạnh BC, BE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C; cạnh CB, CD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E; cạnh EB, ED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 đỉnh D; cạnh DC, 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10" y="1129541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Có mấy góc vuông? Nêu tên đỉnh và cạnh của mỗi góc vuông đó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046000" y="2353320"/>
              <a:ext cx="3236400" cy="232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6640" y="2343960"/>
                <a:ext cx="3255120" cy="23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1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4. Tính giá trị của biểu thức.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5139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175 + 42 - 75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5932712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5853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12 x ( 12 – 9)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4. Tính giá trị của biểu thức.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0"/>
            <a:ext cx="7206345" cy="14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8168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175 + 42 - 75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1045024" y="4085218"/>
            <a:ext cx="6923319" cy="14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8280" y="4295953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12 x ( 12 – 9)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741" y="2107922"/>
            <a:ext cx="2242460" cy="110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217 – 75</a:t>
            </a:r>
          </a:p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142</a:t>
            </a:r>
            <a:endParaRPr lang="en-US" sz="3200" b="1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741" y="4287231"/>
            <a:ext cx="212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 x 3</a:t>
            </a:r>
          </a:p>
          <a:p>
            <a:r>
              <a:rPr lang="en-US" sz="3200" b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36</a:t>
            </a:r>
            <a:endParaRPr lang="en-US" sz="3200" b="1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386899"/>
            <a:ext cx="10395369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Cửa hàng nhà bà Năm có 1 thùng đựng 100 </a:t>
            </a:r>
            <a:r>
              <a:rPr lang="en-US" sz="3200" b="1" i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mắm và 5 can, mỗi can đựng 10 </a:t>
            </a:r>
            <a:r>
              <a:rPr lang="en-US" sz="3200" b="1" i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mắm. Hỏi cửa hàng nhà bà Năm có tất cả bao nhiêu lít nước mắm?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87" y="2449002"/>
            <a:ext cx="10395369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can đựng số lít nước mắm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x 5 = 50 (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hàng nhà bà Năm có tất cả số lít nước mắm là: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+ 50 = 150 (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150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mắm</a:t>
            </a:r>
            <a:endParaRPr lang="en-US" sz="3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1495" y="2368621"/>
            <a:ext cx="6925305" cy="1754326"/>
          </a:xfrm>
          <a:prstGeom prst="rect">
            <a:avLst/>
          </a:prstGeom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CHÀO TẠM BIỆT VÀ HẸN GẶP LẠI CÁC EM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4704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799" y="2133600"/>
            <a:ext cx="5704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D60093"/>
                </a:solidFill>
              </a:rPr>
              <a:t>BÀI: </a:t>
            </a:r>
          </a:p>
          <a:p>
            <a:pPr algn="ctr"/>
            <a:r>
              <a:rPr lang="en-US" sz="6000" b="1" smtClean="0">
                <a:solidFill>
                  <a:srgbClr val="D60093"/>
                </a:solidFill>
              </a:rPr>
              <a:t>ÔN TẬP CHUNG </a:t>
            </a:r>
          </a:p>
          <a:p>
            <a:pPr algn="ctr"/>
            <a:r>
              <a:rPr lang="en-US" sz="6000" b="1" smtClean="0">
                <a:solidFill>
                  <a:srgbClr val="D60093"/>
                </a:solidFill>
              </a:rPr>
              <a:t>( TIẾT 1 – TR 120)</a:t>
            </a:r>
            <a:endParaRPr lang="en-US" sz="60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828" y="512569"/>
            <a:ext cx="361405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</a:rPr>
              <a:t>1. ĐẶT TÍNH RỒI TÍNH</a:t>
            </a:r>
            <a:endParaRPr lang="en-US" sz="30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826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213 X 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217 X 4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161 X 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0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9826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213 X 3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217 X 4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161 X 5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513" y="1861473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213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639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02228" y="3222176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398" y="1872356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217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868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942113" y="3233059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8199" y="1785270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 161</a:t>
            </a:r>
          </a:p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  <a:endParaRPr lang="en-US" sz="3200" b="1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675914" y="3145973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5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19376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400" b="1" smtClean="0">
                <a:solidFill>
                  <a:srgbClr val="0000FF"/>
                </a:solidFill>
              </a:rPr>
              <a:t>TÍNH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5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/>
      <p:bldP spid="20" grpId="0"/>
      <p:bldP spid="24" grpId="0" animBg="1"/>
      <p:bldP spid="25" grpId="0"/>
      <p:bldP spid="27" grpId="0"/>
      <p:bldP spid="29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19376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400" b="1" smtClean="0">
                <a:solidFill>
                  <a:srgbClr val="0000FF"/>
                </a:solidFill>
              </a:rPr>
              <a:t>TÍNH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0"/>
            <a:ext cx="1676399" cy="309699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310243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3118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6665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73621" y="3824954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5778" y="3755568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13752" y="383176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2867" y="427807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40968" y="4924408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2867" y="487679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9715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506671" y="381406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6802" y="38208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35917" y="4321619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35917" y="4865904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766937" y="3814052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79453" y="493799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6937" y="4851603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5428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12515" y="378821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01630" y="428896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1630" y="483324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19376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400" b="1" smtClean="0">
                <a:solidFill>
                  <a:srgbClr val="0000FF"/>
                </a:solidFill>
              </a:rPr>
              <a:t>TÍNH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4769" y="2628891"/>
            <a:ext cx="1676399" cy="166007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166551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17253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mtClean="0"/>
              <a:t> 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3753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33490" y="366983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9461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77433" y="3668473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mtClean="0">
                <a:solidFill>
                  <a:srgbClr val="D60093"/>
                </a:solidFill>
              </a:rPr>
              <a:t> </a:t>
            </a:r>
            <a:endParaRPr lang="en-US">
              <a:solidFill>
                <a:srgbClr val="D6009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5174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75800" y="361404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" y="0"/>
            <a:ext cx="42345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3</a:t>
            </a:r>
            <a:r>
              <a:rPr lang="en-US" sz="4000" b="1" smtClean="0">
                <a:solidFill>
                  <a:srgbClr val="0000FF"/>
                </a:solidFill>
              </a:rPr>
              <a:t>. 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smtClean="0">
                <a:solidFill>
                  <a:srgbClr val="0000FF"/>
                </a:solidFill>
              </a:rPr>
              <a:t> hình bên:</a:t>
            </a:r>
            <a:endParaRPr lang="en-US" sz="44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22" y="861227"/>
            <a:ext cx="3874323" cy="412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985" y="1524002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Nêu tên trung điểm của các đoạn thẳng BC, ED, BM, ND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92" y="2824414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Có mấy góc vuông? Nêu tên đỉnh và cạnh của mỗi góc vuông đó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 smtClean="0">
                <a:solidFill>
                  <a:srgbClr val="0000FF"/>
                </a:solidFill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smtClean="0">
                <a:solidFill>
                  <a:srgbClr val="0000FF"/>
                </a:solidFill>
              </a:rPr>
              <a:t> hình bên: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7310" y="1143002"/>
            <a:ext cx="7195451" cy="9541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Nêu tên trung điểm của các đoạn thẳng BC, ED, BM, ND</a:t>
            </a:r>
            <a:endParaRPr lang="en-US" sz="28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44" y="2661672"/>
            <a:ext cx="7401785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Trung điểm của đoạn thẳng BC là điểm M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Trung điểm của đoạn thẳng ED là điểm N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Trung điểm của đoạn thẳng BM là điểm Q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Trung điểm của đoạn thẳng ND là điểm P</a:t>
            </a:r>
          </a:p>
        </p:txBody>
      </p:sp>
    </p:spTree>
    <p:extLst>
      <p:ext uri="{BB962C8B-B14F-4D97-AF65-F5344CB8AC3E}">
        <p14:creationId xmlns:p14="http://schemas.microsoft.com/office/powerpoint/2010/main" val="1656520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451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Techsi.vn</cp:lastModifiedBy>
  <cp:revision>12</cp:revision>
  <dcterms:created xsi:type="dcterms:W3CDTF">2022-08-13T14:20:29Z</dcterms:created>
  <dcterms:modified xsi:type="dcterms:W3CDTF">2024-01-04T04:52:28Z</dcterms:modified>
</cp:coreProperties>
</file>