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49" r:id="rId2"/>
    <p:sldId id="350" r:id="rId3"/>
    <p:sldId id="420" r:id="rId4"/>
    <p:sldId id="403" r:id="rId5"/>
    <p:sldId id="405" r:id="rId6"/>
    <p:sldId id="412" r:id="rId7"/>
    <p:sldId id="413" r:id="rId8"/>
    <p:sldId id="419" r:id="rId9"/>
  </p:sldIdLst>
  <p:sldSz cx="6858000" cy="5143500"/>
  <p:notesSz cx="6858000" cy="9144000"/>
  <p:embeddedFontLs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UTM Cookies" panose="02040603050506020204" pitchFamily="18" charset="0"/>
      <p:regular r:id="rId15"/>
    </p:embeddedFont>
    <p:embeddedFont>
      <p:font typeface="UTM Avo" panose="02040603050506020204" pitchFamily="18" charset="0"/>
      <p:regular r:id="rId16"/>
      <p:bold r:id="rId17"/>
      <p:italic r:id="rId18"/>
      <p:boldItalic r:id="rId19"/>
    </p:embeddedFont>
    <p:embeddedFont>
      <p:font typeface="Kalam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C9C7"/>
    <a:srgbClr val="FFFFFF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882" y="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157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3294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C05F3456-2B02-4FC3-9B3D-9B550E85FD3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93829" cy="3318271"/>
            <a:chOff x="1417547" y="1264224"/>
            <a:chExt cx="4493829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914090" cy="57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9</a:t>
              </a:r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05171D1-3B4D-41DE-9299-0C11AEAB33C4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5E702C-1CB2-475B-BE56-6457D0240880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EB5B3F-5AA4-4896-8C44-0D7A495EFAB0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5B879EF-B6D3-4929-86BC-EEF83115B24C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216276"/>
            <a:ext cx="6294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trong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</a:rPr>
              <a:t>Chiếc</a:t>
            </a:r>
            <a:r>
              <a:rPr lang="en-US" sz="2800" i="1" dirty="0"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</a:rPr>
              <a:t>rễ</a:t>
            </a:r>
            <a:r>
              <a:rPr lang="en-US" sz="2800" i="1" dirty="0"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</a:rPr>
              <a:t>đa</a:t>
            </a:r>
            <a:r>
              <a:rPr lang="en-US" sz="2800" i="1" dirty="0"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</a:rPr>
              <a:t>tròn</a:t>
            </a:r>
            <a:r>
              <a:rPr lang="en-US" sz="2800" dirty="0" smtClean="0">
                <a:latin typeface="UTM Avo" panose="02040603050506020204" pitchFamily="18" charset="0"/>
              </a:rPr>
              <a:t>.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D682C8-847D-4807-B42C-31DE17E5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86" y="3104816"/>
            <a:ext cx="3627437" cy="177467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85520" y="1782132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98766" y="1790226"/>
            <a:ext cx="817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23204" y="1782132"/>
            <a:ext cx="792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11803" y="1782132"/>
            <a:ext cx="1131797" cy="4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20084" y="2491154"/>
            <a:ext cx="158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30164" y="2491154"/>
            <a:ext cx="1971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76673" y="682545"/>
            <a:ext cx="4304910" cy="878936"/>
            <a:chOff x="9054947" y="4235300"/>
            <a:chExt cx="10532081" cy="1619250"/>
          </a:xfrm>
        </p:grpSpPr>
        <p:pic>
          <p:nvPicPr>
            <p:cNvPr id="6" name="图片 3080" descr="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4947" y="4235300"/>
              <a:ext cx="10532081" cy="16192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9519007" y="4650525"/>
              <a:ext cx="10068021" cy="680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Em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muốn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kể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việc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Hồ</a:t>
              </a:r>
              <a:r>
                <a:rPr lang="en-US" sz="1800" dirty="0" smtClean="0">
                  <a:latin typeface="UTM Avo" panose="02040603050506020204" pitchFamily="18" charset="0"/>
                </a:rPr>
                <a:t>?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6673" y="2623847"/>
            <a:ext cx="3960816" cy="878936"/>
            <a:chOff x="9020644" y="7232692"/>
            <a:chExt cx="8620580" cy="1619250"/>
          </a:xfrm>
        </p:grpSpPr>
        <p:pic>
          <p:nvPicPr>
            <p:cNvPr id="10" name="图片 3080" descr="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20644" y="7232692"/>
              <a:ext cx="8620580" cy="16192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186967" y="7600344"/>
              <a:ext cx="8454257" cy="680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Em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suy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nghĩ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gì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việc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 smtClean="0">
                  <a:latin typeface="UTM Avo" panose="02040603050506020204" pitchFamily="18" charset="0"/>
                </a:rPr>
                <a:t>?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2659" y="609533"/>
            <a:ext cx="2390108" cy="2870194"/>
            <a:chOff x="5082509" y="3709899"/>
            <a:chExt cx="5040313" cy="4965700"/>
          </a:xfrm>
        </p:grpSpPr>
        <p:pic>
          <p:nvPicPr>
            <p:cNvPr id="13" name="图片 33799" descr="1-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2509" y="3709899"/>
              <a:ext cx="5040313" cy="4965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文本框 8"/>
            <p:cNvSpPr txBox="1"/>
            <p:nvPr/>
          </p:nvSpPr>
          <p:spPr>
            <a:xfrm>
              <a:off x="6126500" y="5189097"/>
              <a:ext cx="2952328" cy="18636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defTabSz="685881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70C0"/>
                  </a:solidFill>
                </a:rPr>
                <a:t>CHIA SẺ </a:t>
              </a:r>
            </a:p>
            <a:p>
              <a:pPr algn="ctr" defTabSz="685881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70C0"/>
                  </a:solidFill>
                </a:rPr>
                <a:t>TRONG </a:t>
              </a:r>
            </a:p>
            <a:p>
              <a:pPr algn="ctr" defTabSz="685881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70C0"/>
                  </a:solidFill>
                </a:rPr>
                <a:t>NHÓM </a:t>
              </a:r>
              <a:r>
                <a:rPr lang="en-US" altLang="zh-CN" sz="1600" b="1" dirty="0" smtClean="0">
                  <a:solidFill>
                    <a:srgbClr val="0070C0"/>
                  </a:solidFill>
                </a:rPr>
                <a:t>2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66354" y="1561481"/>
            <a:ext cx="4031712" cy="1047248"/>
            <a:chOff x="6980540" y="6156590"/>
            <a:chExt cx="8450164" cy="1929329"/>
          </a:xfrm>
        </p:grpSpPr>
        <p:pic>
          <p:nvPicPr>
            <p:cNvPr id="18" name="图片 3080" descr="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0540" y="6156590"/>
              <a:ext cx="8201235" cy="19293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7229469" y="6447652"/>
              <a:ext cx="8201235" cy="843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việc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như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thế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nào</a:t>
              </a:r>
              <a:r>
                <a:rPr lang="en-US" sz="1800" dirty="0">
                  <a:latin typeface="UTM Avo" panose="02040603050506020204" pitchFamily="18" charset="0"/>
                </a:rPr>
                <a:t>?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72" y="3586480"/>
            <a:ext cx="3016159" cy="147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5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D682C8-847D-4807-B42C-31DE17E5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86" y="3104816"/>
            <a:ext cx="3627437" cy="1774676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>
            <a:off x="782320" y="599440"/>
            <a:ext cx="5405120" cy="21742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1C4D8-98D8-431A-9344-A487D8EEC267}"/>
              </a:ext>
            </a:extLst>
          </p:cNvPr>
          <p:cNvSpPr txBox="1"/>
          <p:nvPr/>
        </p:nvSpPr>
        <p:spPr>
          <a:xfrm>
            <a:off x="782320" y="1317228"/>
            <a:ext cx="5405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4 – 5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việc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kể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5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95680" y="609600"/>
            <a:ext cx="4450080" cy="19812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HÔM NAY EM HỌC NHỮNG GÌ? 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D682C8-847D-4807-B42C-31DE17E5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85" y="3104816"/>
            <a:ext cx="3627437" cy="1774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4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0" y="695630"/>
            <a:ext cx="657352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Chuẩn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D682C8-847D-4807-B42C-31DE17E5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85" y="3104816"/>
            <a:ext cx="3627437" cy="1774676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457200" y="1356837"/>
            <a:ext cx="5831840" cy="121364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1080" y="1727200"/>
            <a:ext cx="510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UTM Avo"/>
              </a:rPr>
              <a:t>Tìm</a:t>
            </a:r>
            <a:r>
              <a:rPr lang="en-US" sz="2400" dirty="0" smtClean="0">
                <a:latin typeface="UTM Avo"/>
              </a:rPr>
              <a:t> </a:t>
            </a:r>
            <a:r>
              <a:rPr lang="en-US" sz="2400" dirty="0" err="1" smtClean="0">
                <a:latin typeface="UTM Avo"/>
              </a:rPr>
              <a:t>đọc</a:t>
            </a:r>
            <a:r>
              <a:rPr lang="en-US" sz="2400" dirty="0" smtClean="0">
                <a:latin typeface="UTM Avo"/>
              </a:rPr>
              <a:t> </a:t>
            </a:r>
            <a:r>
              <a:rPr lang="en-US" sz="2400" dirty="0" err="1" smtClean="0">
                <a:latin typeface="UTM Avo"/>
              </a:rPr>
              <a:t>một</a:t>
            </a:r>
            <a:r>
              <a:rPr lang="en-US" sz="2400" dirty="0" smtClean="0">
                <a:latin typeface="UTM Avo"/>
              </a:rPr>
              <a:t> </a:t>
            </a:r>
            <a:r>
              <a:rPr lang="en-US" sz="2400" dirty="0" err="1" smtClean="0">
                <a:latin typeface="UTM Avo"/>
              </a:rPr>
              <a:t>câu</a:t>
            </a:r>
            <a:r>
              <a:rPr lang="en-US" sz="2400" dirty="0" smtClean="0">
                <a:latin typeface="UTM Avo"/>
              </a:rPr>
              <a:t> </a:t>
            </a:r>
            <a:r>
              <a:rPr lang="en-US" sz="2400" dirty="0" err="1" smtClean="0">
                <a:latin typeface="UTM Avo"/>
              </a:rPr>
              <a:t>chuyện</a:t>
            </a:r>
            <a:r>
              <a:rPr lang="en-US" sz="2400" dirty="0" smtClean="0">
                <a:latin typeface="UTM Avo"/>
              </a:rPr>
              <a:t> </a:t>
            </a:r>
            <a:r>
              <a:rPr lang="en-US" sz="2400" dirty="0" err="1" smtClean="0">
                <a:latin typeface="UTM Avo"/>
              </a:rPr>
              <a:t>kể</a:t>
            </a:r>
            <a:r>
              <a:rPr lang="en-US" sz="2400" dirty="0" smtClean="0">
                <a:latin typeface="UTM Avo"/>
              </a:rPr>
              <a:t> </a:t>
            </a:r>
            <a:r>
              <a:rPr lang="en-US" sz="2400" dirty="0" err="1" smtClean="0">
                <a:latin typeface="UTM Avo"/>
              </a:rPr>
              <a:t>về</a:t>
            </a:r>
            <a:r>
              <a:rPr lang="en-US" sz="2400" dirty="0" smtClean="0">
                <a:latin typeface="UTM Avo"/>
              </a:rPr>
              <a:t> </a:t>
            </a:r>
            <a:r>
              <a:rPr lang="en-US" sz="2400" dirty="0" err="1" smtClean="0">
                <a:latin typeface="UTM Avo"/>
              </a:rPr>
              <a:t>Bác</a:t>
            </a:r>
            <a:r>
              <a:rPr lang="en-US" sz="2400" dirty="0" smtClean="0">
                <a:latin typeface="UTM Avo"/>
              </a:rPr>
              <a:t> </a:t>
            </a:r>
            <a:r>
              <a:rPr lang="en-US" sz="2400" dirty="0" err="1" smtClean="0">
                <a:latin typeface="UTM Avo"/>
              </a:rPr>
              <a:t>Hồ</a:t>
            </a:r>
            <a:endParaRPr lang="en-US" sz="2400" dirty="0">
              <a:latin typeface="UTM Av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1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0" y="523915"/>
            <a:ext cx="5503790" cy="45782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86011"/>
            <a:ext cx="6858000" cy="2657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4" name="文本框 15403"/>
          <p:cNvSpPr txBox="1"/>
          <p:nvPr/>
        </p:nvSpPr>
        <p:spPr>
          <a:xfrm>
            <a:off x="554406" y="812868"/>
            <a:ext cx="5313192" cy="1311785"/>
          </a:xfrm>
          <a:prstGeom prst="rect">
            <a:avLst/>
          </a:prstGeom>
          <a:noFill/>
          <a:ln w="9525">
            <a:noFill/>
          </a:ln>
        </p:spPr>
        <p:txBody>
          <a:bodyPr wrap="square" lIns="41797" tIns="20899" rIns="41797" bIns="20899">
            <a:spAutoFit/>
          </a:bodyPr>
          <a:lstStyle/>
          <a:p>
            <a:pPr algn="ctr" defTabSz="685881">
              <a:spcBef>
                <a:spcPct val="50000"/>
              </a:spcBef>
            </a:pPr>
            <a:r>
              <a:rPr lang="en-US" altLang="zh-CN" sz="33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Chúc</a:t>
            </a:r>
            <a:r>
              <a:rPr lang="en-US" altLang="zh-CN" sz="33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3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các</a:t>
            </a:r>
            <a:r>
              <a:rPr lang="en-US" altLang="zh-CN" sz="33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300" b="1" dirty="0" err="1" smtClean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em</a:t>
            </a:r>
            <a:r>
              <a:rPr lang="en-US" altLang="zh-CN" sz="3300" b="1" dirty="0" smtClean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endParaRPr lang="en-US" altLang="zh-CN" sz="3300" b="1" dirty="0">
              <a:solidFill>
                <a:srgbClr val="FF0066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  <a:p>
            <a:pPr algn="ctr" defTabSz="685881">
              <a:spcBef>
                <a:spcPct val="50000"/>
              </a:spcBef>
            </a:pPr>
            <a:r>
              <a:rPr lang="en-US" altLang="zh-CN" sz="33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chăm</a:t>
            </a:r>
            <a:r>
              <a:rPr lang="en-US" altLang="zh-CN" sz="33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3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ngoan</a:t>
            </a:r>
            <a:r>
              <a:rPr lang="en-US" altLang="zh-CN" sz="33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, </a:t>
            </a:r>
            <a:r>
              <a:rPr lang="en-US" altLang="zh-CN" sz="33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33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33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giỏi</a:t>
            </a:r>
            <a:endParaRPr lang="zh-CN" altLang="en-US" sz="3300" b="1" dirty="0">
              <a:solidFill>
                <a:srgbClr val="FF0066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01" y="2219745"/>
            <a:ext cx="5211145" cy="26583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61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819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6947"/>
            <a:ext cx="6858000" cy="80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0" y="225766"/>
            <a:ext cx="6239618" cy="48746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5"/>
          <p:cNvSpPr/>
          <p:nvPr/>
        </p:nvSpPr>
        <p:spPr>
          <a:xfrm>
            <a:off x="3075807" y="1965220"/>
            <a:ext cx="2896284" cy="811648"/>
          </a:xfrm>
          <a:prstGeom prst="rect">
            <a:avLst/>
          </a:prstGeom>
        </p:spPr>
        <p:txBody>
          <a:bodyPr wrap="square" lIns="41797" tIns="20899" rIns="41797" bIns="20899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zh-CN" altLang="en-US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1200</TotalTime>
  <Words>121</Words>
  <Application>Microsoft Office PowerPoint</Application>
  <PresentationFormat>Custom</PresentationFormat>
  <Paragraphs>21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Montserrat</vt:lpstr>
      <vt:lpstr>Times New Roman</vt:lpstr>
      <vt:lpstr>黑体</vt:lpstr>
      <vt:lpstr>UTM Cookies</vt:lpstr>
      <vt:lpstr>UTM Avo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203</cp:revision>
  <dcterms:modified xsi:type="dcterms:W3CDTF">2024-04-09T05:07:21Z</dcterms:modified>
</cp:coreProperties>
</file>