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98" r:id="rId2"/>
    <p:sldId id="299" r:id="rId3"/>
    <p:sldId id="301" r:id="rId4"/>
    <p:sldId id="300" r:id="rId5"/>
    <p:sldId id="302" r:id="rId6"/>
    <p:sldId id="303" r:id="rId7"/>
    <p:sldId id="304" r:id="rId8"/>
    <p:sldId id="305" r:id="rId9"/>
    <p:sldId id="306" r:id="rId10"/>
    <p:sldId id="307" r:id="rId11"/>
    <p:sldId id="309" r:id="rId12"/>
    <p:sldId id="3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80" y="8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77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2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4856" b="608"/>
          <a:stretch/>
        </p:blipFill>
        <p:spPr>
          <a:xfrm>
            <a:off x="650448" y="1036948"/>
            <a:ext cx="11123629" cy="5476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633081" y="348888"/>
            <a:ext cx="4397935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 KỂ THEO NHÓM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160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doors dir="vert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22168"/>
            <a:ext cx="10586300" cy="4204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5279" y="5071620"/>
            <a:ext cx="110576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ca ngợi người anh hùng nhỏ tuổi Trần Quốc Toản. 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còn bé, Trẩn Quốc Toản đã rất quan tâm đến việc nư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Điều này thể hiện Trần Quốc Toản lả người yêu nước và có chí lớn.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flip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-120886" y="430963"/>
            <a:ext cx="5799716" cy="5996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74579">
            <a:off x="1687433" y="3958904"/>
            <a:ext cx="136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VẬN </a:t>
            </a:r>
          </a:p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DỤNG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/>
        </p:blipFill>
        <p:spPr>
          <a:xfrm>
            <a:off x="5401559" y="966438"/>
            <a:ext cx="6014031" cy="39920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7934" y="1741213"/>
            <a:ext cx="42089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 chi tiết hoặc </a:t>
            </a:r>
            <a:endParaRPr lang="en-US" sz="3200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điều em thích về nhân vật Tr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ầ</a:t>
            </a:r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 Quốc Toản để kể cho người thân nghe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149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63" y="1530123"/>
            <a:ext cx="6226414" cy="3628073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592427" y="2373189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34100" y="3137687"/>
            <a:ext cx="2825509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60319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óp nát quả cam -- Truyện kể lớp 2 -- Hạt giống tâm hồ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3571" y="292231"/>
            <a:ext cx="10963373" cy="60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4856" b="608"/>
          <a:stretch/>
        </p:blipFill>
        <p:spPr>
          <a:xfrm>
            <a:off x="650448" y="641023"/>
            <a:ext cx="11123629" cy="5872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19096" y="273474"/>
            <a:ext cx="5709192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Nêu sự việc trong từng tranh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160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9" y="744719"/>
            <a:ext cx="10548594" cy="4788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97585" y="5665509"/>
            <a:ext cx="10539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Tranh 1. Trần Quốc Toản xô ngã mấy người lính gác để được vào gặp vua, xin đánh giặc.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08745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8" y="961532"/>
            <a:ext cx="9860436" cy="4713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23828" y="5818258"/>
            <a:ext cx="10262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Tranh 2. Trần Quốc Toản quỳ xuống tâu với vua: 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“Cho giặc mượn đường là mất nước. Xin bệ hạ cho đánh!”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và đặt thanh gươm lên gáy xin chịu tội.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18217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8433" y="5667428"/>
            <a:ext cx="10997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Tranh 3. Vua nói: 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“Quốc Toản làm trái phép nước, lẽ ra phải trị tội. Nhưng còn trẻ mà đã biết ỉo việc nước, ta có lời khen."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ban cho Quốc Toản một quả cam.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1" y="886121"/>
            <a:ext cx="11180189" cy="4703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8873334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8" y="940325"/>
            <a:ext cx="10935093" cy="4640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10618" y="5913061"/>
            <a:ext cx="1098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865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Tranh 4. Quốc Toản xoè tay cho mọi người xem quả cam vua ban nhưng quả cam đã nát từ bao giở.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10511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73152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0875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 panose="020B7200000000000000" pitchFamily="34" charset="0"/>
              </a:rPr>
              <a:t>KÓ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 panose="020B7200000000000000" pitchFamily="34" charset="0"/>
              </a:rPr>
              <a:t>theo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 panose="020B7200000000000000" pitchFamily="34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 panose="020B7200000000000000" pitchFamily="34" charset="0"/>
              </a:rPr>
              <a:t>nhãm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 panose="020B7200000000000000" pitchFamily="34" charset="0"/>
              </a:rPr>
              <a:t> </a:t>
            </a:r>
          </a:p>
        </p:txBody>
      </p:sp>
      <p:pic>
        <p:nvPicPr>
          <p:cNvPr id="4" name="Picture 2" descr="Teacher with student isolated Premium Vector">
            <a:extLst>
              <a:ext uri="{FF2B5EF4-FFF2-40B4-BE49-F238E27FC236}">
                <a16:creationId xmlns:a16="http://schemas.microsoft.com/office/drawing/2014/main" id="{04B7E3B1-B788-4605-901B-8A63CD49EC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1131215" y="2050659"/>
            <a:ext cx="10020693" cy="4146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25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274</Words>
  <Application>Microsoft Office PowerPoint</Application>
  <PresentationFormat>Widescreen</PresentationFormat>
  <Paragraphs>19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Microsoft YaHei</vt:lpstr>
      <vt:lpstr>SimSun</vt:lpstr>
      <vt:lpstr>.VnTimeH</vt:lpstr>
      <vt:lpstr>Arial</vt:lpstr>
      <vt:lpstr>Arial Rounded MT Bold</vt:lpstr>
      <vt:lpstr>Calibri</vt:lpstr>
      <vt:lpstr>Calibri Light</vt:lpstr>
      <vt:lpstr>Courier New</vt:lpstr>
      <vt:lpstr>等线</vt:lpstr>
      <vt:lpstr>SVN-Cookies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Techsi.vn</cp:lastModifiedBy>
  <cp:revision>56</cp:revision>
  <dcterms:created xsi:type="dcterms:W3CDTF">2021-07-07T09:47:17Z</dcterms:created>
  <dcterms:modified xsi:type="dcterms:W3CDTF">2024-04-09T05:04:49Z</dcterms:modified>
</cp:coreProperties>
</file>