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4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5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6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11" r:id="rId3"/>
  </p:sldMasterIdLst>
  <p:notesMasterIdLst>
    <p:notesMasterId r:id="rId29"/>
  </p:notesMasterIdLst>
  <p:sldIdLst>
    <p:sldId id="2007577101" r:id="rId4"/>
    <p:sldId id="413" r:id="rId5"/>
    <p:sldId id="258" r:id="rId6"/>
    <p:sldId id="308" r:id="rId7"/>
    <p:sldId id="375" r:id="rId8"/>
    <p:sldId id="310" r:id="rId9"/>
    <p:sldId id="395" r:id="rId10"/>
    <p:sldId id="402" r:id="rId11"/>
    <p:sldId id="403" r:id="rId12"/>
    <p:sldId id="279" r:id="rId13"/>
    <p:sldId id="312" r:id="rId14"/>
    <p:sldId id="2007577098" r:id="rId15"/>
    <p:sldId id="2007577099" r:id="rId16"/>
    <p:sldId id="313" r:id="rId17"/>
    <p:sldId id="407" r:id="rId18"/>
    <p:sldId id="408" r:id="rId19"/>
    <p:sldId id="314" r:id="rId20"/>
    <p:sldId id="323" r:id="rId21"/>
    <p:sldId id="358" r:id="rId22"/>
    <p:sldId id="412" r:id="rId23"/>
    <p:sldId id="324" r:id="rId24"/>
    <p:sldId id="398" r:id="rId25"/>
    <p:sldId id="318" r:id="rId26"/>
    <p:sldId id="405" r:id="rId27"/>
    <p:sldId id="4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DC209-EB96-4217-90B9-82AB976215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05DC9-A1C0-4FD6-A023-7D7A8893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5055B-B410-45FA-BDFB-9249B9C91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71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93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7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01881" y="319890"/>
            <a:ext cx="11827822" cy="634216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5371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2598142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5359192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42504" y="249382"/>
            <a:ext cx="11780322" cy="649580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83436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7371369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3799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640790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25630" y="284678"/>
            <a:ext cx="11768447" cy="6288644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29395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31532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0353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58198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07A98-2999-4389-9D5D-C2D6D1C0B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2E6DB8-40CE-467E-936B-C061205F0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7DDCE0-0A5C-4F23-B247-8FC07C17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11BC8F-F3D8-45DC-8033-A08DB339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AC0557-B62E-43DD-89BC-13A06F88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799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3158F-0FA8-47FF-A27B-FE069A24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FC1A43-3B5C-4375-9FB9-C49C6AF78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476B02-F33A-4B43-93DC-A856D150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28660-3700-4289-88A6-858745C3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95B335-DE2C-4E6C-A54A-FA8EBB6D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79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46FBB-CD63-4915-A77A-40B5A73D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B0CEF4-BEBD-49E5-9794-E33A8BDB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9D9C67-1930-4CAA-9EFF-D4D55D65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A3EEF1-EFEB-441A-BB56-FF83331E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98F758-0F4C-4A22-B72F-D22A1D04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89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1667-DBAA-4785-B829-C3E61348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A250A5-C5E2-40C0-9D44-6512821A4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F61A21-5761-4DC1-97B9-0DDCC7891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95B793-EA6C-4809-A2C8-C1990931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4F8B57-693C-4A00-9D63-A13B05BF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6FF2A0-5B5C-4B21-B0D4-A4039B27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410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52AD3-E328-451C-ABA7-0E7A91A4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20398E-8A01-444C-BFFC-09E05709B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989593-66A2-44C5-990E-46B6F02F5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8ABDAD-3F98-415F-8717-7D2C88347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7CD801E-8726-4DA0-A922-1F58801E7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3E0C6E-36E5-450C-9188-CF550AEB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2FA2A7-FD44-45BF-B8D8-AF633F72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AC7A0F-BD48-49B1-9537-6D4ABDA2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391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00651F-7E18-417D-8A17-621B354D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57C302-CD4D-46FB-80CE-1D733350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28C0DC-FDD2-4CA0-AEB4-37A5316C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29FC85-F1A7-4D7D-9AB1-B79C2F08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233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BFA894-3176-4D82-AC72-85B0D35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500127-DE07-4263-8266-B256FB79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7A5A98-E532-4642-A101-04DB4715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796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20E21-BB66-4C2E-86F7-9C9830AD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3FCC7E-4F3E-4436-84D4-2F7A074A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D36BEC-67AB-4747-BB50-66EB6B819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24E189-C79D-4E39-829D-32A2790F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15CE5-E55E-4901-B9B4-EC4A4C19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F0F19E-E2BB-4C61-9F83-EC9AA14C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275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97AD4-1D19-4D40-8C7B-A6FE2A6C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DFEC7A-AF19-48A6-823B-8E32E88A0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B416DB-7287-470C-8EE8-CDE460038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B0E2E8-B8BE-4A01-9FD8-AE33A8A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6A6DC8-69B7-4C06-87F2-79E1C035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F71D0-AFBA-4E49-83A2-DBAA3A68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554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567898-1EA0-4C80-A767-35473596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072F83-5E2A-456F-BBBC-1FA8384C3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B039E3-9AC1-434D-8F61-71D02ED0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CBCD67-44C5-49BA-ACC5-77DDC47C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CC29B-05B9-4D24-923D-30499B60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832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4EBD2F-7D26-4060-A23C-2DF6E9265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6DAD53-AF4E-440B-AA08-8CE9A19F8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DFB5A4-F3D6-4593-8C77-8BA7001E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E18204-54F1-463C-AB86-C3097D3C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DB5244-0A7C-4147-B7DD-61F94BBD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459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1082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3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790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0EF7A1-72BC-42EB-8189-8629476F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391E3F-5500-4C6B-8828-F93E6A5FF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63BB0-9A8D-465B-8FB3-997AA4941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FFC0-C13B-4310-A937-3326E0D3D9B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D9C3DE-27C6-4776-9CD3-9BDEE019A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29AEC9-4F7E-4BEE-9DF0-FEBE9216A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8B35654E-CD9C-412B-9045-D5DF636E16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24765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1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45.gif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47.gif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video" Target="../media/media1.mp4"/><Relationship Id="rId7" Type="http://schemas.openxmlformats.org/officeDocument/2006/relationships/image" Target="../media/image20.png"/><Relationship Id="rId2" Type="http://schemas.microsoft.com/office/2007/relationships/media" Target="../media/media1.mp4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D6D7F6-C260-45E6-A9E4-1AECE6600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080" y="1040040"/>
            <a:ext cx="7041490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1" y="166605"/>
            <a:ext cx="3124200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0671" y="3266795"/>
            <a:ext cx="118391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Ngoằn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ngoèo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0671" y="840176"/>
            <a:ext cx="864480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0671" y="1903638"/>
            <a:ext cx="11726824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14" y="4235411"/>
            <a:ext cx="5655076" cy="2391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21" descr="j02321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" y="5836062"/>
            <a:ext cx="2883569" cy="10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1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46A30C-E484-46B9-B632-A945EDF1378A}"/>
              </a:ext>
            </a:extLst>
          </p:cNvPr>
          <p:cNvSpPr/>
          <p:nvPr/>
        </p:nvSpPr>
        <p:spPr>
          <a:xfrm>
            <a:off x="711200" y="142876"/>
            <a:ext cx="10769600" cy="61806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A153F4-8670-4EB5-A7E1-1F92B10F3399}"/>
              </a:ext>
            </a:extLst>
          </p:cNvPr>
          <p:cNvGrpSpPr/>
          <p:nvPr/>
        </p:nvGrpSpPr>
        <p:grpSpPr>
          <a:xfrm>
            <a:off x="8266497" y="1888033"/>
            <a:ext cx="3704506" cy="2468880"/>
            <a:chOff x="9026330" y="1381655"/>
            <a:chExt cx="3704506" cy="24688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999C906-9C67-433C-82A4-D2EE2B8D7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8762" r="49126" b="61862"/>
            <a:stretch/>
          </p:blipFill>
          <p:spPr>
            <a:xfrm flipH="1">
              <a:off x="9026330" y="1381655"/>
              <a:ext cx="3704506" cy="24688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F2A798-8EF5-4012-A03A-FBF0724E5403}"/>
                </a:ext>
              </a:extLst>
            </p:cNvPr>
            <p:cNvSpPr txBox="1"/>
            <p:nvPr/>
          </p:nvSpPr>
          <p:spPr>
            <a:xfrm rot="79912">
              <a:off x="9553494" y="2015039"/>
              <a:ext cx="218251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nghĩa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nếu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74342C-5BE2-4227-8211-B499448319C1}"/>
              </a:ext>
            </a:extLst>
          </p:cNvPr>
          <p:cNvGrpSpPr/>
          <p:nvPr/>
        </p:nvGrpSpPr>
        <p:grpSpPr>
          <a:xfrm>
            <a:off x="4413077" y="1200212"/>
            <a:ext cx="3672992" cy="2743200"/>
            <a:chOff x="4672461" y="1214043"/>
            <a:chExt cx="3672992" cy="27432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AE7E6BA-85BA-443F-95DE-5B03628FF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2" t="63119" r="10533" b="7958"/>
            <a:stretch/>
          </p:blipFill>
          <p:spPr>
            <a:xfrm flipH="1">
              <a:off x="4672461" y="1214043"/>
              <a:ext cx="3672992" cy="2743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38AF1F-1CCC-40DE-8B22-67F7933C0661}"/>
                </a:ext>
              </a:extLst>
            </p:cNvPr>
            <p:cNvSpPr txBox="1"/>
            <p:nvPr/>
          </p:nvSpPr>
          <p:spPr>
            <a:xfrm flipH="1">
              <a:off x="5178040" y="1787932"/>
              <a:ext cx="276702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Tất cả các thành viên đều đọc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533D2F-63ED-4F41-82FB-63EC6F7A5C5D}"/>
              </a:ext>
            </a:extLst>
          </p:cNvPr>
          <p:cNvGrpSpPr/>
          <p:nvPr/>
        </p:nvGrpSpPr>
        <p:grpSpPr>
          <a:xfrm rot="10374921" flipV="1">
            <a:off x="889619" y="1571315"/>
            <a:ext cx="3550560" cy="2651760"/>
            <a:chOff x="1758356" y="1446550"/>
            <a:chExt cx="3550560" cy="265176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5D2379D-24A5-4BA3-8515-FB9FD3369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49732" r="54479" b="21345"/>
            <a:stretch/>
          </p:blipFill>
          <p:spPr>
            <a:xfrm flipH="1">
              <a:off x="1758356" y="1446550"/>
              <a:ext cx="3550560" cy="26517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5132BD-DCC4-4D1B-82BE-BABA6129DE55}"/>
                </a:ext>
              </a:extLst>
            </p:cNvPr>
            <p:cNvSpPr txBox="1"/>
            <p:nvPr/>
          </p:nvSpPr>
          <p:spPr>
            <a:xfrm>
              <a:off x="2143481" y="2143723"/>
              <a:ext cx="26558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Phân công đọc theo đoạn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0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3EE0A657-1C7B-430B-9D65-1EB2E7955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130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043F6CCD-1300-4315-9C06-115BB65B01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7102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6FB7C6-3D72-4123-88FB-432FAD82B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81" y="3644518"/>
            <a:ext cx="4661453" cy="3200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118451C-7179-4787-85E7-C612A05D8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90" y="276882"/>
            <a:ext cx="753704" cy="75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7DDAD7-F14D-49CE-8334-5BDB0D3AE9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517" y="90615"/>
            <a:ext cx="699881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5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84FCF-44C2-4F0F-859D-58BE98783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0" y="1491638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68620-78ED-4732-98B0-451A958FFE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" y="4255394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359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ạ?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3561611"/>
            <a:ext cx="4613753" cy="315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AC864-9689-4AF6-A78D-576C9F472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3940606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588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46A30C-E484-46B9-B632-A945EDF1378A}"/>
              </a:ext>
            </a:extLst>
          </p:cNvPr>
          <p:cNvSpPr/>
          <p:nvPr/>
        </p:nvSpPr>
        <p:spPr>
          <a:xfrm>
            <a:off x="711200" y="534454"/>
            <a:ext cx="10769600" cy="5789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E2D9ED3E-BC39-4FF2-B44B-57F3A72096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130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224B2622-73CA-42E0-9617-724D2AC52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7102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755C1A-6D53-46CA-B3C7-F09088711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65" y="525315"/>
            <a:ext cx="753704" cy="75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F4A8CC5-688A-4FAA-B778-7BBE096A6727}"/>
              </a:ext>
            </a:extLst>
          </p:cNvPr>
          <p:cNvGrpSpPr/>
          <p:nvPr/>
        </p:nvGrpSpPr>
        <p:grpSpPr>
          <a:xfrm>
            <a:off x="2308439" y="1723302"/>
            <a:ext cx="2062480" cy="3462655"/>
            <a:chOff x="1381" y="1902"/>
            <a:chExt cx="3248" cy="545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D3DD9C-CF35-47F3-BE1C-936FE8B23A1F}"/>
                </a:ext>
              </a:extLst>
            </p:cNvPr>
            <p:cNvPicPr/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76205" t="41444" r="5433" b="16728"/>
            <a:stretch>
              <a:fillRect/>
            </a:stretch>
          </p:blipFill>
          <p:spPr>
            <a:xfrm>
              <a:off x="1531" y="2123"/>
              <a:ext cx="3098" cy="52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66FD68D-35B1-4937-BE9E-60A29F75C219}"/>
                </a:ext>
              </a:extLst>
            </p:cNvPr>
            <p:cNvSpPr/>
            <p:nvPr/>
          </p:nvSpPr>
          <p:spPr>
            <a:xfrm>
              <a:off x="1381" y="1902"/>
              <a:ext cx="537" cy="3046"/>
            </a:xfrm>
            <a:custGeom>
              <a:avLst/>
              <a:gdLst>
                <a:gd name="connisteX0" fmla="*/ 283210 w 340995"/>
                <a:gd name="connsiteY0" fmla="*/ 520065 h 1934210"/>
                <a:gd name="connisteX1" fmla="*/ 283210 w 340995"/>
                <a:gd name="connsiteY1" fmla="*/ 520065 h 1934210"/>
                <a:gd name="connisteX2" fmla="*/ 242570 w 340995"/>
                <a:gd name="connsiteY2" fmla="*/ 594995 h 1934210"/>
                <a:gd name="connisteX3" fmla="*/ 242570 w 340995"/>
                <a:gd name="connsiteY3" fmla="*/ 664210 h 1934210"/>
                <a:gd name="connisteX4" fmla="*/ 259715 w 340995"/>
                <a:gd name="connsiteY4" fmla="*/ 733425 h 1934210"/>
                <a:gd name="connisteX5" fmla="*/ 271780 w 340995"/>
                <a:gd name="connsiteY5" fmla="*/ 802640 h 1934210"/>
                <a:gd name="connisteX6" fmla="*/ 288925 w 340995"/>
                <a:gd name="connsiteY6" fmla="*/ 877570 h 1934210"/>
                <a:gd name="connisteX7" fmla="*/ 288925 w 340995"/>
                <a:gd name="connsiteY7" fmla="*/ 946785 h 1934210"/>
                <a:gd name="connisteX8" fmla="*/ 266065 w 340995"/>
                <a:gd name="connsiteY8" fmla="*/ 1016000 h 1934210"/>
                <a:gd name="connisteX9" fmla="*/ 300355 w 340995"/>
                <a:gd name="connsiteY9" fmla="*/ 1085850 h 1934210"/>
                <a:gd name="connisteX10" fmla="*/ 300355 w 340995"/>
                <a:gd name="connsiteY10" fmla="*/ 1155065 h 1934210"/>
                <a:gd name="connisteX11" fmla="*/ 231140 w 340995"/>
                <a:gd name="connsiteY11" fmla="*/ 1206500 h 1934210"/>
                <a:gd name="connisteX12" fmla="*/ 161925 w 340995"/>
                <a:gd name="connsiteY12" fmla="*/ 1241425 h 1934210"/>
                <a:gd name="connisteX13" fmla="*/ 156210 w 340995"/>
                <a:gd name="connsiteY13" fmla="*/ 1310640 h 1934210"/>
                <a:gd name="connisteX14" fmla="*/ 179070 w 340995"/>
                <a:gd name="connsiteY14" fmla="*/ 1379855 h 1934210"/>
                <a:gd name="connisteX15" fmla="*/ 225425 w 340995"/>
                <a:gd name="connsiteY15" fmla="*/ 1449070 h 1934210"/>
                <a:gd name="connisteX16" fmla="*/ 294640 w 340995"/>
                <a:gd name="connsiteY16" fmla="*/ 1501140 h 1934210"/>
                <a:gd name="connisteX17" fmla="*/ 340995 w 340995"/>
                <a:gd name="connsiteY17" fmla="*/ 1570355 h 1934210"/>
                <a:gd name="connisteX18" fmla="*/ 317500 w 340995"/>
                <a:gd name="connsiteY18" fmla="*/ 1639570 h 1934210"/>
                <a:gd name="connisteX19" fmla="*/ 271780 w 340995"/>
                <a:gd name="connsiteY19" fmla="*/ 1708785 h 1934210"/>
                <a:gd name="connisteX20" fmla="*/ 219710 w 340995"/>
                <a:gd name="connsiteY20" fmla="*/ 1778000 h 1934210"/>
                <a:gd name="connisteX21" fmla="*/ 173355 w 340995"/>
                <a:gd name="connsiteY21" fmla="*/ 1847850 h 1934210"/>
                <a:gd name="connisteX22" fmla="*/ 104140 w 340995"/>
                <a:gd name="connsiteY22" fmla="*/ 1905000 h 1934210"/>
                <a:gd name="connisteX23" fmla="*/ 34925 w 340995"/>
                <a:gd name="connsiteY23" fmla="*/ 1934210 h 1934210"/>
                <a:gd name="connisteX24" fmla="*/ 0 w 340995"/>
                <a:gd name="connsiteY24" fmla="*/ 1864995 h 1934210"/>
                <a:gd name="connisteX25" fmla="*/ 0 w 340995"/>
                <a:gd name="connsiteY25" fmla="*/ 1795780 h 1934210"/>
                <a:gd name="connisteX26" fmla="*/ 0 w 340995"/>
                <a:gd name="connsiteY26" fmla="*/ 1714500 h 1934210"/>
                <a:gd name="connisteX27" fmla="*/ 0 w 340995"/>
                <a:gd name="connsiteY27" fmla="*/ 1639570 h 1934210"/>
                <a:gd name="connisteX28" fmla="*/ 0 w 340995"/>
                <a:gd name="connsiteY28" fmla="*/ 1558925 h 1934210"/>
                <a:gd name="connisteX29" fmla="*/ 0 w 340995"/>
                <a:gd name="connsiteY29" fmla="*/ 1489710 h 1934210"/>
                <a:gd name="connisteX30" fmla="*/ 0 w 340995"/>
                <a:gd name="connsiteY30" fmla="*/ 1420495 h 1934210"/>
                <a:gd name="connisteX31" fmla="*/ 0 w 340995"/>
                <a:gd name="connsiteY31" fmla="*/ 1351280 h 1934210"/>
                <a:gd name="connisteX32" fmla="*/ 0 w 340995"/>
                <a:gd name="connsiteY32" fmla="*/ 1276350 h 1934210"/>
                <a:gd name="connisteX33" fmla="*/ 0 w 340995"/>
                <a:gd name="connsiteY33" fmla="*/ 1206500 h 1934210"/>
                <a:gd name="connisteX34" fmla="*/ 0 w 340995"/>
                <a:gd name="connsiteY34" fmla="*/ 1131570 h 1934210"/>
                <a:gd name="connisteX35" fmla="*/ 0 w 340995"/>
                <a:gd name="connsiteY35" fmla="*/ 1062355 h 1934210"/>
                <a:gd name="connisteX36" fmla="*/ 0 w 340995"/>
                <a:gd name="connsiteY36" fmla="*/ 993140 h 1934210"/>
                <a:gd name="connisteX37" fmla="*/ 0 w 340995"/>
                <a:gd name="connsiteY37" fmla="*/ 918210 h 1934210"/>
                <a:gd name="connisteX38" fmla="*/ 0 w 340995"/>
                <a:gd name="connsiteY38" fmla="*/ 843280 h 1934210"/>
                <a:gd name="connisteX39" fmla="*/ 0 w 340995"/>
                <a:gd name="connsiteY39" fmla="*/ 774065 h 1934210"/>
                <a:gd name="connisteX40" fmla="*/ 0 w 340995"/>
                <a:gd name="connsiteY40" fmla="*/ 704850 h 1934210"/>
                <a:gd name="connisteX41" fmla="*/ 17780 w 340995"/>
                <a:gd name="connsiteY41" fmla="*/ 617855 h 1934210"/>
                <a:gd name="connisteX42" fmla="*/ 29210 w 340995"/>
                <a:gd name="connsiteY42" fmla="*/ 548640 h 1934210"/>
                <a:gd name="connisteX43" fmla="*/ 29210 w 340995"/>
                <a:gd name="connsiteY43" fmla="*/ 479425 h 1934210"/>
                <a:gd name="connisteX44" fmla="*/ 29210 w 340995"/>
                <a:gd name="connsiteY44" fmla="*/ 410210 h 1934210"/>
                <a:gd name="connisteX45" fmla="*/ 34925 w 340995"/>
                <a:gd name="connsiteY45" fmla="*/ 340995 h 1934210"/>
                <a:gd name="connisteX46" fmla="*/ 46355 w 340995"/>
                <a:gd name="connsiteY46" fmla="*/ 271780 h 1934210"/>
                <a:gd name="connisteX47" fmla="*/ 69215 w 340995"/>
                <a:gd name="connsiteY47" fmla="*/ 196850 h 1934210"/>
                <a:gd name="connisteX48" fmla="*/ 86995 w 340995"/>
                <a:gd name="connsiteY48" fmla="*/ 127000 h 1934210"/>
                <a:gd name="connisteX49" fmla="*/ 104140 w 340995"/>
                <a:gd name="connsiteY49" fmla="*/ 57785 h 1934210"/>
                <a:gd name="connisteX50" fmla="*/ 179070 w 340995"/>
                <a:gd name="connsiteY50" fmla="*/ 0 h 1934210"/>
                <a:gd name="connisteX51" fmla="*/ 254000 w 340995"/>
                <a:gd name="connsiteY51" fmla="*/ 17780 h 1934210"/>
                <a:gd name="connisteX52" fmla="*/ 277495 w 340995"/>
                <a:gd name="connsiteY52" fmla="*/ 86995 h 1934210"/>
                <a:gd name="connisteX53" fmla="*/ 277495 w 340995"/>
                <a:gd name="connsiteY53" fmla="*/ 156210 h 1934210"/>
                <a:gd name="connisteX54" fmla="*/ 277495 w 340995"/>
                <a:gd name="connsiteY54" fmla="*/ 225425 h 1934210"/>
                <a:gd name="connisteX55" fmla="*/ 277495 w 340995"/>
                <a:gd name="connsiteY55" fmla="*/ 294640 h 1934210"/>
                <a:gd name="connisteX56" fmla="*/ 277495 w 340995"/>
                <a:gd name="connsiteY56" fmla="*/ 363855 h 1934210"/>
                <a:gd name="connisteX57" fmla="*/ 266065 w 340995"/>
                <a:gd name="connsiteY57" fmla="*/ 438785 h 1934210"/>
                <a:gd name="connisteX58" fmla="*/ 266065 w 340995"/>
                <a:gd name="connsiteY58" fmla="*/ 508000 h 1934210"/>
                <a:gd name="connisteX59" fmla="*/ 248285 w 340995"/>
                <a:gd name="connsiteY59" fmla="*/ 577850 h 193421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</a:cxnLst>
              <a:rect l="l" t="t" r="r" b="b"/>
              <a:pathLst>
                <a:path w="340995" h="1934210">
                  <a:moveTo>
                    <a:pt x="283210" y="520065"/>
                  </a:moveTo>
                  <a:lnTo>
                    <a:pt x="242570" y="594995"/>
                  </a:lnTo>
                  <a:lnTo>
                    <a:pt x="242570" y="664210"/>
                  </a:lnTo>
                  <a:lnTo>
                    <a:pt x="259715" y="733425"/>
                  </a:lnTo>
                  <a:lnTo>
                    <a:pt x="271780" y="802640"/>
                  </a:lnTo>
                  <a:lnTo>
                    <a:pt x="288925" y="877570"/>
                  </a:lnTo>
                  <a:lnTo>
                    <a:pt x="288925" y="946785"/>
                  </a:lnTo>
                  <a:lnTo>
                    <a:pt x="266065" y="1016000"/>
                  </a:lnTo>
                  <a:lnTo>
                    <a:pt x="300355" y="1085850"/>
                  </a:lnTo>
                  <a:lnTo>
                    <a:pt x="300355" y="1155065"/>
                  </a:lnTo>
                  <a:lnTo>
                    <a:pt x="231140" y="1206500"/>
                  </a:lnTo>
                  <a:lnTo>
                    <a:pt x="161925" y="1241425"/>
                  </a:lnTo>
                  <a:lnTo>
                    <a:pt x="156210" y="1310640"/>
                  </a:lnTo>
                  <a:lnTo>
                    <a:pt x="179070" y="1379855"/>
                  </a:lnTo>
                  <a:lnTo>
                    <a:pt x="225425" y="1449070"/>
                  </a:lnTo>
                  <a:lnTo>
                    <a:pt x="294640" y="1501140"/>
                  </a:lnTo>
                  <a:lnTo>
                    <a:pt x="340995" y="1570355"/>
                  </a:lnTo>
                  <a:lnTo>
                    <a:pt x="317500" y="1639570"/>
                  </a:lnTo>
                  <a:lnTo>
                    <a:pt x="271780" y="1708785"/>
                  </a:lnTo>
                  <a:lnTo>
                    <a:pt x="219710" y="1778000"/>
                  </a:lnTo>
                  <a:lnTo>
                    <a:pt x="173355" y="1847850"/>
                  </a:lnTo>
                  <a:lnTo>
                    <a:pt x="104140" y="1905000"/>
                  </a:lnTo>
                  <a:lnTo>
                    <a:pt x="34925" y="1934210"/>
                  </a:lnTo>
                  <a:lnTo>
                    <a:pt x="0" y="1864995"/>
                  </a:lnTo>
                  <a:lnTo>
                    <a:pt x="0" y="1795780"/>
                  </a:lnTo>
                  <a:lnTo>
                    <a:pt x="0" y="1714500"/>
                  </a:lnTo>
                  <a:lnTo>
                    <a:pt x="0" y="1639570"/>
                  </a:lnTo>
                  <a:lnTo>
                    <a:pt x="0" y="1558925"/>
                  </a:lnTo>
                  <a:lnTo>
                    <a:pt x="0" y="1489710"/>
                  </a:lnTo>
                  <a:lnTo>
                    <a:pt x="0" y="1420495"/>
                  </a:lnTo>
                  <a:lnTo>
                    <a:pt x="0" y="1351280"/>
                  </a:lnTo>
                  <a:lnTo>
                    <a:pt x="0" y="1276350"/>
                  </a:lnTo>
                  <a:lnTo>
                    <a:pt x="0" y="1206500"/>
                  </a:lnTo>
                  <a:lnTo>
                    <a:pt x="0" y="1131570"/>
                  </a:lnTo>
                  <a:lnTo>
                    <a:pt x="0" y="1062355"/>
                  </a:lnTo>
                  <a:lnTo>
                    <a:pt x="0" y="993140"/>
                  </a:lnTo>
                  <a:lnTo>
                    <a:pt x="0" y="918210"/>
                  </a:lnTo>
                  <a:lnTo>
                    <a:pt x="0" y="843280"/>
                  </a:lnTo>
                  <a:lnTo>
                    <a:pt x="0" y="774065"/>
                  </a:lnTo>
                  <a:lnTo>
                    <a:pt x="0" y="704850"/>
                  </a:lnTo>
                  <a:lnTo>
                    <a:pt x="17780" y="617855"/>
                  </a:lnTo>
                  <a:lnTo>
                    <a:pt x="29210" y="548640"/>
                  </a:lnTo>
                  <a:lnTo>
                    <a:pt x="29210" y="479425"/>
                  </a:lnTo>
                  <a:lnTo>
                    <a:pt x="29210" y="410210"/>
                  </a:lnTo>
                  <a:lnTo>
                    <a:pt x="34925" y="340995"/>
                  </a:lnTo>
                  <a:lnTo>
                    <a:pt x="46355" y="271780"/>
                  </a:lnTo>
                  <a:lnTo>
                    <a:pt x="69215" y="196850"/>
                  </a:lnTo>
                  <a:lnTo>
                    <a:pt x="86995" y="127000"/>
                  </a:lnTo>
                  <a:lnTo>
                    <a:pt x="104140" y="57785"/>
                  </a:lnTo>
                  <a:lnTo>
                    <a:pt x="179070" y="0"/>
                  </a:lnTo>
                  <a:lnTo>
                    <a:pt x="254000" y="17780"/>
                  </a:lnTo>
                  <a:lnTo>
                    <a:pt x="277495" y="86995"/>
                  </a:lnTo>
                  <a:lnTo>
                    <a:pt x="277495" y="156210"/>
                  </a:lnTo>
                  <a:lnTo>
                    <a:pt x="277495" y="225425"/>
                  </a:lnTo>
                  <a:lnTo>
                    <a:pt x="277495" y="294640"/>
                  </a:lnTo>
                  <a:lnTo>
                    <a:pt x="277495" y="363855"/>
                  </a:lnTo>
                  <a:lnTo>
                    <a:pt x="266065" y="438785"/>
                  </a:lnTo>
                  <a:lnTo>
                    <a:pt x="266065" y="508000"/>
                  </a:lnTo>
                  <a:lnTo>
                    <a:pt x="248285" y="5778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175E794-16C4-44DD-B649-17F88B9744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591" t="17056" r="8973" b="5172"/>
          <a:stretch>
            <a:fillRect/>
          </a:stretch>
        </p:blipFill>
        <p:spPr>
          <a:xfrm>
            <a:off x="4904050" y="1329720"/>
            <a:ext cx="5095240" cy="2699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72C32C-FDD7-47BD-8468-17D678BE1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9253" y="338265"/>
            <a:ext cx="896799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6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78808" y="136479"/>
            <a:ext cx="426262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TOÀN BÀI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12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83069" y="99348"/>
            <a:ext cx="418843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TOÀN BÀI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2961167"/>
            <a:ext cx="4613753" cy="3155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030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46A30C-E484-46B9-B632-A945EDF1378A}"/>
              </a:ext>
            </a:extLst>
          </p:cNvPr>
          <p:cNvSpPr/>
          <p:nvPr/>
        </p:nvSpPr>
        <p:spPr>
          <a:xfrm>
            <a:off x="711200" y="285750"/>
            <a:ext cx="10769600" cy="62198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77C36E-7821-4BDB-BC31-ED208A525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502632"/>
            <a:ext cx="12192000" cy="54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37787" y="335584"/>
            <a:ext cx="5829598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17479D"/>
                  </a:solidFill>
                  <a:latin typeface="+mj-lt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357963" y="1246171"/>
            <a:ext cx="990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nằm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mặt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đất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1331526" y="2228414"/>
            <a:ext cx="988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vụ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đem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mọc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1321852" y="3616365"/>
            <a:ext cx="10289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hướng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dẫn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trồng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1321852" y="4722412"/>
            <a:ext cx="990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vụ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cuộn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buộc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tựa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cọc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vùi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xuống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6F264C7-F4D1-4295-91A0-446ED8011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84" y="5313278"/>
            <a:ext cx="1907436" cy="1546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2066916" y="823013"/>
            <a:ext cx="9273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+mj-lt"/>
              </a:rPr>
              <a:t>3</a:t>
            </a:r>
            <a:r>
              <a:rPr lang="vi-VN" sz="3200" b="1" dirty="0"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Vì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trồng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vậy</a:t>
            </a:r>
            <a:r>
              <a:rPr lang="en-US" sz="3200" dirty="0">
                <a:latin typeface="+mj-lt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6F20E-66F3-45A6-82C8-56B92893CF42}"/>
              </a:ext>
            </a:extLst>
          </p:cNvPr>
          <p:cNvSpPr txBox="1"/>
          <p:nvPr/>
        </p:nvSpPr>
        <p:spPr>
          <a:xfrm>
            <a:off x="2066916" y="1658730"/>
            <a:ext cx="8159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mọc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chui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chui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ấy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thăm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vườn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56876-4358-4653-9ED5-D98E09EF4339}"/>
              </a:ext>
            </a:extLst>
          </p:cNvPr>
          <p:cNvSpPr txBox="1"/>
          <p:nvPr/>
        </p:nvSpPr>
        <p:spPr>
          <a:xfrm>
            <a:off x="2066915" y="3971776"/>
            <a:ext cx="9273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+mj-lt"/>
              </a:rPr>
              <a:t>4</a:t>
            </a:r>
            <a:r>
              <a:rPr lang="vi-VN" sz="3200" b="1" dirty="0">
                <a:latin typeface="+mj-lt"/>
              </a:rPr>
              <a:t>. </a:t>
            </a:r>
            <a:r>
              <a:rPr lang="en-US" sz="3200" dirty="0">
                <a:latin typeface="+mj-lt"/>
              </a:rPr>
              <a:t>Qua </a:t>
            </a:r>
            <a:r>
              <a:rPr lang="en-US" sz="3200" dirty="0" err="1">
                <a:latin typeface="+mj-lt"/>
              </a:rPr>
              <a:t>bài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đọc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tình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cảm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Hồ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thiếu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00D77A-7EFD-4289-A020-F9710197AC74}"/>
              </a:ext>
            </a:extLst>
          </p:cNvPr>
          <p:cNvSpPr txBox="1"/>
          <p:nvPr/>
        </p:nvSpPr>
        <p:spPr>
          <a:xfrm>
            <a:off x="2016116" y="5124005"/>
            <a:ext cx="815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niên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DBE5088-0AF9-4604-BDE6-594E0791E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84" y="5313278"/>
            <a:ext cx="1907436" cy="1546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1D767-0602-4E14-A9B9-D49D8C69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385" y="925551"/>
            <a:ext cx="10838986" cy="540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7690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3759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53310" y="771412"/>
            <a:ext cx="4047079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44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44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83322" y="1784621"/>
            <a:ext cx="9530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Chọn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từ</a:t>
            </a:r>
            <a:r>
              <a:rPr lang="en-US" sz="3200" dirty="0">
                <a:latin typeface="+mj-lt"/>
              </a:rPr>
              <a:t> </a:t>
            </a:r>
            <a:r>
              <a:rPr lang="en-US" sz="3200" i="1" dirty="0">
                <a:latin typeface="+mj-lt"/>
              </a:rPr>
              <a:t>(</a:t>
            </a:r>
            <a:r>
              <a:rPr lang="en-US" sz="3200" i="1" dirty="0" err="1">
                <a:latin typeface="+mj-lt"/>
              </a:rPr>
              <a:t>cuốn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vùi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xới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trồng</a:t>
            </a:r>
            <a:r>
              <a:rPr lang="en-US" sz="3200" i="1" dirty="0">
                <a:latin typeface="+mj-lt"/>
              </a:rPr>
              <a:t>) </a:t>
            </a:r>
            <a:r>
              <a:rPr lang="en-US" sz="3200" dirty="0" err="1">
                <a:latin typeface="+mj-lt"/>
              </a:rPr>
              <a:t>phù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hợp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mỗi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chỗ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trống</a:t>
            </a:r>
            <a:r>
              <a:rPr lang="en-US" sz="3200" dirty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4D3AF6-2DC9-4A35-A6A2-66C7001FA902}"/>
              </a:ext>
            </a:extLst>
          </p:cNvPr>
          <p:cNvSpPr txBox="1"/>
          <p:nvPr/>
        </p:nvSpPr>
        <p:spPr>
          <a:xfrm>
            <a:off x="1383323" y="3047247"/>
            <a:ext cx="9530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buAutoNum type="alphaLcPeriod"/>
            </a:pP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rồi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mọc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tiếp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nhé</a:t>
            </a:r>
            <a:r>
              <a:rPr lang="en-US" sz="3200" dirty="0">
                <a:latin typeface="+mj-lt"/>
              </a:rPr>
              <a:t>!</a:t>
            </a:r>
          </a:p>
          <a:p>
            <a:pPr marL="457189" indent="-457189" algn="just">
              <a:buAutoNum type="alphaLcPeriod"/>
            </a:pP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đất</a:t>
            </a:r>
            <a:r>
              <a:rPr lang="en-US" sz="3200" dirty="0">
                <a:latin typeface="+mj-lt"/>
              </a:rPr>
              <a:t>, (…)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xuống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4944C6-CA03-4A45-9C9F-E8115B5929FB}"/>
              </a:ext>
            </a:extLst>
          </p:cNvPr>
          <p:cNvSpPr txBox="1"/>
          <p:nvPr/>
        </p:nvSpPr>
        <p:spPr>
          <a:xfrm>
            <a:off x="1383323" y="4255720"/>
            <a:ext cx="9839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a.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cuốn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này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lại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rồi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mọc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tiếp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nhé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!</a:t>
            </a:r>
          </a:p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b.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,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vùi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chiếc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xuống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7" grpId="0" uiExpand="1" build="p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14351" y="393291"/>
            <a:ext cx="4074144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01261" y="1449573"/>
            <a:ext cx="10269415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800" dirty="0" err="1">
                <a:latin typeface="+mj-lt"/>
              </a:rPr>
              <a:t>Tìm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dùng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dấu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chấm</a:t>
            </a:r>
            <a:r>
              <a:rPr lang="en-US" sz="2800" i="1" dirty="0">
                <a:latin typeface="+mj-lt"/>
              </a:rPr>
              <a:t> than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? (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ý </a:t>
            </a:r>
            <a:r>
              <a:rPr lang="en-US" sz="2800" dirty="0" err="1">
                <a:latin typeface="+mj-lt"/>
              </a:rPr>
              <a:t>đúng</a:t>
            </a:r>
            <a:r>
              <a:rPr lang="en-US" sz="2800" dirty="0">
                <a:latin typeface="+mj-lt"/>
              </a:rPr>
              <a:t>)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Nêu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đề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nghị</a:t>
            </a:r>
            <a:endParaRPr lang="en-US" sz="2800" dirty="0">
              <a:latin typeface="+mj-lt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xúc</a:t>
            </a:r>
            <a:endParaRPr lang="en-US" sz="2800" dirty="0">
              <a:latin typeface="+mj-lt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hoạt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endParaRPr lang="en-US" sz="28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2B0D5-9C0E-4C58-9168-F0D6385FD4A4}"/>
              </a:ext>
            </a:extLst>
          </p:cNvPr>
          <p:cNvSpPr txBox="1"/>
          <p:nvPr/>
        </p:nvSpPr>
        <p:spPr>
          <a:xfrm>
            <a:off x="1430696" y="4576733"/>
            <a:ext cx="860702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cuốn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mọc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49201-AA92-4AF8-B709-5C4E5E88F8D6}"/>
              </a:ext>
            </a:extLst>
          </p:cNvPr>
          <p:cNvSpPr/>
          <p:nvPr/>
        </p:nvSpPr>
        <p:spPr>
          <a:xfrm>
            <a:off x="1301261" y="2916113"/>
            <a:ext cx="479817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pic>
        <p:nvPicPr>
          <p:cNvPr id="7" name="Picture 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B383D6DB-1CAF-4ECD-9D81-2C47909D3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369" y="4844291"/>
            <a:ext cx="2002559" cy="1708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396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46A30C-E484-46B9-B632-A945EDF1378A}"/>
              </a:ext>
            </a:extLst>
          </p:cNvPr>
          <p:cNvSpPr/>
          <p:nvPr/>
        </p:nvSpPr>
        <p:spPr>
          <a:xfrm>
            <a:off x="711200" y="534454"/>
            <a:ext cx="10769600" cy="5789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17" descr="E:\PPT\形状 2.png形状 2">
            <a:extLst>
              <a:ext uri="{FF2B5EF4-FFF2-40B4-BE49-F238E27FC236}">
                <a16:creationId xmlns:a16="http://schemas.microsoft.com/office/drawing/2014/main" id="{248F9DC9-2B15-4668-8090-4ED06455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685" y="2762250"/>
            <a:ext cx="3780790" cy="35623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FC2832-005D-40BF-9058-79C7BF00F081}"/>
              </a:ext>
            </a:extLst>
          </p:cNvPr>
          <p:cNvSpPr txBox="1"/>
          <p:nvPr/>
        </p:nvSpPr>
        <p:spPr>
          <a:xfrm>
            <a:off x="4890861" y="1049485"/>
            <a:ext cx="42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14F4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0B2B97E3-BDD2-468A-A25B-93584B691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357" y="848331"/>
            <a:ext cx="1078849" cy="845498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818F7D3C-EF59-4AA0-9FF8-14A7D7EDB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388" y="680530"/>
            <a:ext cx="594282" cy="547448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7907FF1E-876F-4C7F-B3D1-BEAF83D25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7845" y="848331"/>
            <a:ext cx="1078849" cy="8454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F321469-E8F8-475C-BDE1-93A346943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024" y="1631478"/>
            <a:ext cx="7714347" cy="466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1296 L -2.91667E-6 0.01319 C 0.00261 0.00972 0.00469 0.00439 0.00795 0.003 C 0.01341 0.00023 0.01927 0.00185 0.025 0.00092 C 0.02683 0.00046 0.02878 -0.00047 0.0306 -0.00116 C 0.03295 -0.00186 0.03516 -0.00255 0.0375 -0.00301 C 0.04545 -0.00209 0.0543 -0.00139 0.0625 0.00092 C 0.06615 0.00208 0.06706 0.00324 0.07045 0.00486 C 0.07305 0.00625 0.07565 0.00763 0.07839 0.00902 C 0.07982 0.00972 0.08138 0.01041 0.08295 0.01111 C 0.08633 0.0125 0.08985 0.01319 0.0931 0.01504 C 0.09662 0.01712 0.09987 0.0206 0.10339 0.02314 C 0.10834 0.02662 0.11081 0.02754 0.11589 0.02916 L 0.12943 0.03333 C 0.14636 0.02824 0.12683 0.03564 0.14206 0.02523 C 0.14492 0.02314 0.14818 0.02291 0.15104 0.02106 C 0.15573 0.01828 0.15769 0.01689 0.16354 0.01504 C 0.16654 0.01412 0.16966 0.01365 0.17266 0.01296 C 0.17383 0.01226 0.17487 0.01111 0.17604 0.01111 C 0.18516 0.01111 0.19427 0.0118 0.20339 0.01296 C 0.20456 0.01319 0.2056 0.01435 0.20677 0.01504 C 0.20834 0.01574 0.20977 0.01643 0.21133 0.01712 C 0.21394 0.01828 0.21667 0.01967 0.21927 0.02106 C 0.22084 0.02314 0.22201 0.02592 0.22383 0.02708 C 0.22943 0.03125 0.23646 0.02824 0.24206 0.02708 C 0.24349 0.02592 0.24492 0.02407 0.24649 0.02314 C 0.24805 0.02222 0.24961 0.02199 0.25104 0.02106 C 0.25339 0.0199 0.25573 0.01851 0.25795 0.01712 C 0.26446 0.0125 0.26511 0.01018 0.27149 0.00902 C 0.27761 0.00787 0.28373 0.00763 0.28972 0.00694 C 0.29727 0.00763 0.30495 0.00763 0.3125 0.00902 C 0.31628 0.00972 0.31992 0.0125 0.32383 0.01296 C 0.328 0.01365 0.33216 0.01412 0.33633 0.01504 C 0.33867 0.0155 0.34089 0.01643 0.3431 0.01712 C 0.34623 0.01782 0.34922 0.01851 0.35222 0.01898 L 0.36016 0.02314 C 0.36133 0.02384 0.3625 0.02453 0.36354 0.02523 C 0.3681 0.02708 0.37279 0.028 0.37722 0.02916 C 0.37865 0.02893 0.38933 0.02893 0.3931 0.02523 C 0.39558 0.02268 0.39727 0.01828 0.4 0.01712 C 0.40222 0.01597 0.4056 0.01481 0.40795 0.01296 C 0.41367 0.00879 0.41055 0.00902 0.41367 0.00902 L 0.41133 0.00486 " pathEditMode="relative" rAng="0" ptsTypes="AAAAAAAAAAAAAAAAAAAAAAAAAAAAAAAAAAAAAAAAA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4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0.00093 L 0.04662 -0.04098 C 0.05638 -0.05 0.07096 -0.05487 0.08633 -0.05487 C 0.10378 -0.05487 0.11771 -0.05 0.12748 -0.04098 L 0.17422 -0.00093 " pathEditMode="relative" rAng="0" ptsTypes="AAA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27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78808" y="136479"/>
            <a:ext cx="303599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LUYỆN ĐỌC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155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89074" y="66094"/>
            <a:ext cx="362679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LUYỆN ĐỌC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2961167"/>
            <a:ext cx="4613753" cy="3155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4931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A72051-A51E-4D0E-B165-35571B17367E}"/>
              </a:ext>
            </a:extLst>
          </p:cNvPr>
          <p:cNvSpPr/>
          <p:nvPr/>
        </p:nvSpPr>
        <p:spPr>
          <a:xfrm>
            <a:off x="1114425" y="638175"/>
            <a:ext cx="9258300" cy="4210050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4659D-8DB2-40CF-8B2D-862F27CAD61C}"/>
              </a:ext>
            </a:extLst>
          </p:cNvPr>
          <p:cNvSpPr/>
          <p:nvPr/>
        </p:nvSpPr>
        <p:spPr>
          <a:xfrm>
            <a:off x="1989891" y="823214"/>
            <a:ext cx="7369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Thứ</a:t>
            </a:r>
            <a:r>
              <a:rPr lang="en-US" altLang="zh-CN" sz="4000" b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000" b="1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tư</a:t>
            </a:r>
            <a:r>
              <a:rPr lang="en-US" altLang="zh-CN" sz="4000" b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000" b="1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ngày</a:t>
            </a:r>
            <a:r>
              <a:rPr lang="en-US" altLang="zh-CN" sz="4000" b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19 </a:t>
            </a:r>
            <a:r>
              <a:rPr lang="en-US" altLang="zh-CN" sz="4000" b="1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tháng</a:t>
            </a:r>
            <a:r>
              <a:rPr lang="en-US" altLang="zh-CN" sz="4000" b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4 </a:t>
            </a:r>
            <a:r>
              <a:rPr lang="en-US" altLang="zh-CN" sz="4000" b="1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năm</a:t>
            </a:r>
            <a:r>
              <a:rPr lang="en-US" altLang="zh-CN" sz="4000" b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2023</a:t>
            </a:r>
            <a:endParaRPr lang="zh-CN" altLang="en-US" sz="4000" b="1" kern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415007-6AC0-42DF-A787-32844D9E2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731" y="1716139"/>
            <a:ext cx="2127688" cy="768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A9DE9-060F-4997-B59C-A076C9A6B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055" y="2607856"/>
            <a:ext cx="7480440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46A30C-E484-46B9-B632-A945EDF1378A}"/>
              </a:ext>
            </a:extLst>
          </p:cNvPr>
          <p:cNvSpPr/>
          <p:nvPr/>
        </p:nvSpPr>
        <p:spPr>
          <a:xfrm>
            <a:off x="419100" y="295276"/>
            <a:ext cx="11239500" cy="62674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BC1ED6-3E60-4FB9-8AA3-57134EA6C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89" y="3307446"/>
            <a:ext cx="2403828" cy="317226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67C8BD3-3ECA-44A5-8E70-97D23D8EE5F4}"/>
              </a:ext>
            </a:extLst>
          </p:cNvPr>
          <p:cNvGrpSpPr/>
          <p:nvPr/>
        </p:nvGrpSpPr>
        <p:grpSpPr>
          <a:xfrm>
            <a:off x="762599" y="378289"/>
            <a:ext cx="10333408" cy="3954393"/>
            <a:chOff x="786659" y="435458"/>
            <a:chExt cx="10333408" cy="395439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4E5CE15-825A-403A-862F-B2F057E84934}"/>
                </a:ext>
              </a:extLst>
            </p:cNvPr>
            <p:cNvGrpSpPr/>
            <p:nvPr/>
          </p:nvGrpSpPr>
          <p:grpSpPr>
            <a:xfrm>
              <a:off x="786659" y="2424091"/>
              <a:ext cx="3046467" cy="1965760"/>
              <a:chOff x="705587" y="2554858"/>
              <a:chExt cx="3152141" cy="1876089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4A4007C-0B5F-46C1-9B9C-7741A23C3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5587" y="2554858"/>
                <a:ext cx="3152141" cy="1876089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750BBD-C70A-406D-A400-8B4BF47234C4}"/>
                  </a:ext>
                </a:extLst>
              </p:cNvPr>
              <p:cNvSpPr txBox="1"/>
              <p:nvPr/>
            </p:nvSpPr>
            <p:spPr>
              <a:xfrm>
                <a:off x="832493" y="3054830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MẮT DÕI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DF4A8A-5249-46D0-B851-B60B2C8FFAF3}"/>
                </a:ext>
              </a:extLst>
            </p:cNvPr>
            <p:cNvGrpSpPr/>
            <p:nvPr/>
          </p:nvGrpSpPr>
          <p:grpSpPr>
            <a:xfrm>
              <a:off x="4203175" y="435458"/>
              <a:ext cx="3626506" cy="1988633"/>
              <a:chOff x="4112621" y="566225"/>
              <a:chExt cx="3752300" cy="1897918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104DC4F-8611-4614-AA81-9A8797AB4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12621" y="566225"/>
                <a:ext cx="3752300" cy="1897918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AA489B-3BDB-4B25-922A-A8E5C0EFACAF}"/>
                  </a:ext>
                </a:extLst>
              </p:cNvPr>
              <p:cNvSpPr txBox="1"/>
              <p:nvPr/>
            </p:nvSpPr>
            <p:spPr>
              <a:xfrm>
                <a:off x="4650696" y="983617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TAI NGHE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4AF27AD-B861-4324-A76E-D40AAD235790}"/>
                </a:ext>
              </a:extLst>
            </p:cNvPr>
            <p:cNvGrpSpPr/>
            <p:nvPr/>
          </p:nvGrpSpPr>
          <p:grpSpPr>
            <a:xfrm>
              <a:off x="8196251" y="2424091"/>
              <a:ext cx="2923816" cy="1965760"/>
              <a:chOff x="8116216" y="2554859"/>
              <a:chExt cx="3025235" cy="187608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1D4FE0F-46A5-4144-A43A-5A4797B09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16216" y="2554859"/>
                <a:ext cx="2890603" cy="1876089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B27C75-5441-49C3-B45B-D979755EDA49}"/>
                  </a:ext>
                </a:extLst>
              </p:cNvPr>
              <p:cNvSpPr txBox="1"/>
              <p:nvPr/>
            </p:nvSpPr>
            <p:spPr>
              <a:xfrm>
                <a:off x="8250847" y="3074093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TAY DÒ</a:t>
                </a:r>
              </a:p>
            </p:txBody>
          </p:sp>
        </p:grpSp>
      </p:grpSp>
      <p:pic>
        <p:nvPicPr>
          <p:cNvPr id="2" name="Tiếng việt lớp 2, học ki 2, tuần 31, Chiếc rễ đa tròn, thuan mai, tiếng việt">
            <a:hlinkClick r:id="" action="ppaction://media"/>
            <a:extLst>
              <a:ext uri="{FF2B5EF4-FFF2-40B4-BE49-F238E27FC236}">
                <a16:creationId xmlns:a16="http://schemas.microsoft.com/office/drawing/2014/main" id="{4D750F6A-6A1E-23AA-B72F-D9B979D5D7D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1555" y="235131"/>
            <a:ext cx="11295016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5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703" y="853832"/>
            <a:ext cx="4856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 TOÀN 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6703" y="1587864"/>
            <a:ext cx="101231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309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5C8A1FC4-DB65-4567-B53E-B6B46062C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4" b="28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6721985-97C7-4B00-A263-9FFE0CFEE4FF}"/>
              </a:ext>
            </a:extLst>
          </p:cNvPr>
          <p:cNvGrpSpPr/>
          <p:nvPr/>
        </p:nvGrpSpPr>
        <p:grpSpPr>
          <a:xfrm>
            <a:off x="4547989" y="1557451"/>
            <a:ext cx="3792573" cy="1672516"/>
            <a:chOff x="2157098" y="2221349"/>
            <a:chExt cx="3866191" cy="186088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63C8866-7D75-4228-BAE2-E116CA9C15C3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6ADE0A-2419-4E61-A7E0-4AE8B5B834F3}"/>
                </a:ext>
              </a:extLst>
            </p:cNvPr>
            <p:cNvSpPr txBox="1"/>
            <p:nvPr/>
          </p:nvSpPr>
          <p:spPr>
            <a:xfrm>
              <a:off x="2157098" y="2726568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cuốn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F62EB9-2CA3-4840-A592-8A1D422C9801}"/>
              </a:ext>
            </a:extLst>
          </p:cNvPr>
          <p:cNvGrpSpPr/>
          <p:nvPr/>
        </p:nvGrpSpPr>
        <p:grpSpPr>
          <a:xfrm>
            <a:off x="7596866" y="1542755"/>
            <a:ext cx="4667016" cy="1672516"/>
            <a:chOff x="1968578" y="2221349"/>
            <a:chExt cx="3866191" cy="186088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20C396-A804-41EF-BEA4-FE09539C4AB0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C25077-BB7D-42B6-A217-A581AA5B2967}"/>
                </a:ext>
              </a:extLst>
            </p:cNvPr>
            <p:cNvSpPr txBox="1"/>
            <p:nvPr/>
          </p:nvSpPr>
          <p:spPr>
            <a:xfrm>
              <a:off x="1968578" y="2754012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cuộn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CE7DEC-2B84-49C3-AA8F-EB19A1909908}"/>
              </a:ext>
            </a:extLst>
          </p:cNvPr>
          <p:cNvGrpSpPr/>
          <p:nvPr/>
        </p:nvGrpSpPr>
        <p:grpSpPr>
          <a:xfrm>
            <a:off x="1057375" y="1611613"/>
            <a:ext cx="3792573" cy="1672516"/>
            <a:chOff x="2035835" y="2221349"/>
            <a:chExt cx="3866191" cy="186088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F9F46E6-41FC-4575-8061-736E091721CF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580742-018F-4C0C-974A-332EC3562857}"/>
                </a:ext>
              </a:extLst>
            </p:cNvPr>
            <p:cNvSpPr txBox="1"/>
            <p:nvPr/>
          </p:nvSpPr>
          <p:spPr>
            <a:xfrm>
              <a:off x="2035835" y="2781425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ngoằn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ngoèo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B5CA743-9EC6-4F03-9282-B36CE1E02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61" y="178665"/>
            <a:ext cx="9102117" cy="15485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B507389-8C1B-48A1-A8F8-786FACB4A1D2}"/>
              </a:ext>
            </a:extLst>
          </p:cNvPr>
          <p:cNvGrpSpPr/>
          <p:nvPr/>
        </p:nvGrpSpPr>
        <p:grpSpPr>
          <a:xfrm>
            <a:off x="3381609" y="3533480"/>
            <a:ext cx="4667016" cy="1672516"/>
            <a:chOff x="1968578" y="2221349"/>
            <a:chExt cx="3866191" cy="186088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C2B91BF-ED8E-44D6-9506-B47CF15AB600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6BA729-313A-45C3-BBC7-3125B80C8731}"/>
                </a:ext>
              </a:extLst>
            </p:cNvPr>
            <p:cNvSpPr txBox="1"/>
            <p:nvPr/>
          </p:nvSpPr>
          <p:spPr>
            <a:xfrm>
              <a:off x="1968578" y="2754012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chiếc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rễ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63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9D2CE-AB37-4EA7-8F6E-CC41C7F07523}"/>
              </a:ext>
            </a:extLst>
          </p:cNvPr>
          <p:cNvSpPr txBox="1"/>
          <p:nvPr/>
        </p:nvSpPr>
        <p:spPr>
          <a:xfrm>
            <a:off x="3148137" y="1005343"/>
            <a:ext cx="108478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lang="en-US" sz="2800" b="1" dirty="0">
              <a:solidFill>
                <a:srgbClr val="17479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34BD7-3BE5-4493-BC6B-D3FA51E8E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C92AC-89D6-4B47-8722-BE8AE90396B4}"/>
              </a:ext>
            </a:extLst>
          </p:cNvPr>
          <p:cNvSpPr txBox="1"/>
          <p:nvPr/>
        </p:nvSpPr>
        <p:spPr>
          <a:xfrm>
            <a:off x="2518779" y="1646241"/>
            <a:ext cx="71544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26453-3714-4B1A-BF98-B38FE307FE1A}"/>
              </a:ext>
            </a:extLst>
          </p:cNvPr>
          <p:cNvSpPr/>
          <p:nvPr/>
        </p:nvSpPr>
        <p:spPr>
          <a:xfrm>
            <a:off x="2098160" y="2655658"/>
            <a:ext cx="7995683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0745C5-56BF-44D1-9827-0755FD083662}"/>
              </a:ext>
            </a:extLst>
          </p:cNvPr>
          <p:cNvSpPr/>
          <p:nvPr/>
        </p:nvSpPr>
        <p:spPr>
          <a:xfrm>
            <a:off x="2218668" y="2838896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FEAA5F-F16A-48ED-B136-77FECCABDF7E}"/>
              </a:ext>
            </a:extLst>
          </p:cNvPr>
          <p:cNvCxnSpPr/>
          <p:nvPr/>
        </p:nvCxnSpPr>
        <p:spPr>
          <a:xfrm flipH="1">
            <a:off x="5561051" y="2680964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1EC8893-55DF-41EC-B1CE-788DABB0DBA8}"/>
              </a:ext>
            </a:extLst>
          </p:cNvPr>
          <p:cNvGrpSpPr/>
          <p:nvPr/>
        </p:nvGrpSpPr>
        <p:grpSpPr>
          <a:xfrm>
            <a:off x="4686874" y="3176806"/>
            <a:ext cx="233915" cy="627751"/>
            <a:chOff x="5551064" y="2181164"/>
            <a:chExt cx="175436" cy="47081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053973-8E84-439C-91AD-86F639F226B3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A5B3D2-69D7-4E38-B3D5-E3B1E1AE049E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B57405-4D7A-4F1D-A2C9-CAF216B317AC}"/>
              </a:ext>
            </a:extLst>
          </p:cNvPr>
          <p:cNvCxnSpPr/>
          <p:nvPr/>
        </p:nvCxnSpPr>
        <p:spPr>
          <a:xfrm flipH="1">
            <a:off x="8209153" y="2673006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E76EEE0-3367-4C19-88D8-2E50DCCF3036}"/>
              </a:ext>
            </a:extLst>
          </p:cNvPr>
          <p:cNvSpPr/>
          <p:nvPr/>
        </p:nvSpPr>
        <p:spPr>
          <a:xfrm>
            <a:off x="2098160" y="4050928"/>
            <a:ext cx="7995683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chợt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ngoằn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ngoèo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8C204C-FC38-4B56-B3F0-DABEBA6DDBCD}"/>
              </a:ext>
            </a:extLst>
          </p:cNvPr>
          <p:cNvSpPr/>
          <p:nvPr/>
        </p:nvSpPr>
        <p:spPr>
          <a:xfrm>
            <a:off x="2218668" y="4234167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CC7788-AEFD-4687-BF56-7B142C62CF3E}"/>
              </a:ext>
            </a:extLst>
          </p:cNvPr>
          <p:cNvCxnSpPr/>
          <p:nvPr/>
        </p:nvCxnSpPr>
        <p:spPr>
          <a:xfrm flipH="1">
            <a:off x="4988011" y="405092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B3F6C-3CFF-4642-8A4C-25EA7FF6495A}"/>
              </a:ext>
            </a:extLst>
          </p:cNvPr>
          <p:cNvCxnSpPr/>
          <p:nvPr/>
        </p:nvCxnSpPr>
        <p:spPr>
          <a:xfrm flipH="1">
            <a:off x="7353662" y="401975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A1004B-06D6-4815-842C-DBFEC9EC2157}"/>
              </a:ext>
            </a:extLst>
          </p:cNvPr>
          <p:cNvCxnSpPr/>
          <p:nvPr/>
        </p:nvCxnSpPr>
        <p:spPr>
          <a:xfrm flipH="1">
            <a:off x="2806657" y="467867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E7CD666-6503-6228-1C06-BB83C5E3C452}"/>
              </a:ext>
            </a:extLst>
          </p:cNvPr>
          <p:cNvGrpSpPr/>
          <p:nvPr/>
        </p:nvGrpSpPr>
        <p:grpSpPr>
          <a:xfrm>
            <a:off x="8159535" y="4610413"/>
            <a:ext cx="233915" cy="627751"/>
            <a:chOff x="5551064" y="2181164"/>
            <a:chExt cx="175436" cy="47081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A17A89-1536-4FEF-3C3F-E6A4CC68CA93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84BEE5-183E-3439-7429-B191A7058B8D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2942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274320"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97670" y="107455"/>
            <a:ext cx="6513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84FCF-44C2-4F0F-859D-58BE98783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0" y="1491638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68620-78ED-4732-98B0-451A958FFE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" y="4255394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8531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tựa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274320"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ạ?</a:t>
            </a:r>
          </a:p>
          <a:p>
            <a:pPr indent="274320"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3561611"/>
            <a:ext cx="4613753" cy="315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AC864-9689-4AF6-A78D-576C9F472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3940606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80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1488</Words>
  <Application>Microsoft Office PowerPoint</Application>
  <PresentationFormat>Widescreen</PresentationFormat>
  <Paragraphs>103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微软雅黑</vt:lpstr>
      <vt:lpstr>微软雅黑</vt:lpstr>
      <vt:lpstr>Arial</vt:lpstr>
      <vt:lpstr>Arial-Rounded</vt:lpstr>
      <vt:lpstr>Calibri</vt:lpstr>
      <vt:lpstr>Cambria</vt:lpstr>
      <vt:lpstr>等线</vt:lpstr>
      <vt:lpstr>等线 Light</vt:lpstr>
      <vt:lpstr>Times New Roman</vt:lpstr>
      <vt:lpstr>Verdana</vt:lpstr>
      <vt:lpstr>Wingdings</vt:lpstr>
      <vt:lpstr>站酷快乐体2016修订版</vt:lpstr>
      <vt:lpstr>Office Theme</vt:lpstr>
      <vt:lpstr>Doodle Sketchbook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45</cp:revision>
  <dcterms:created xsi:type="dcterms:W3CDTF">2021-07-20T01:55:21Z</dcterms:created>
  <dcterms:modified xsi:type="dcterms:W3CDTF">2024-04-09T05:06:46Z</dcterms:modified>
</cp:coreProperties>
</file>