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723" r:id="rId3"/>
  </p:sldMasterIdLst>
  <p:notesMasterIdLst>
    <p:notesMasterId r:id="rId13"/>
  </p:notesMasterIdLst>
  <p:sldIdLst>
    <p:sldId id="264" r:id="rId4"/>
    <p:sldId id="291" r:id="rId5"/>
    <p:sldId id="337" r:id="rId6"/>
    <p:sldId id="334" r:id="rId7"/>
    <p:sldId id="292" r:id="rId8"/>
    <p:sldId id="332" r:id="rId9"/>
    <p:sldId id="336" r:id="rId10"/>
    <p:sldId id="328" r:id="rId11"/>
    <p:sldId id="335" r:id="rId12"/>
  </p:sldIdLst>
  <p:sldSz cx="12192000" cy="6858000"/>
  <p:notesSz cx="6858000" cy="9144000"/>
  <p:embeddedFontLst>
    <p:embeddedFont>
      <p:font typeface="UTM Atlas" panose="02040603050506020204" pitchFamily="18" charset="0"/>
      <p:regular r:id="rId14"/>
      <p:bold r:id="rId15"/>
    </p:embeddedFont>
    <p:embeddedFont>
      <p:font typeface="UTM Dai Co Viet" panose="02040603050506020204" pitchFamily="18" charset="0"/>
      <p:regular r:id="rId16"/>
    </p:embeddedFont>
    <p:embeddedFont>
      <p:font typeface="UVN Bach Dang Nang" panose="02070803090706020303" pitchFamily="18" charset="0"/>
      <p:regular r:id="rId17"/>
      <p: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Work Sans" panose="020B0604020202020204" charset="0"/>
      <p:regular r:id="rId21"/>
      <p:bold r:id="rId22"/>
      <p:italic r:id="rId23"/>
      <p:boldItalic r:id="rId24"/>
    </p:embeddedFont>
    <p:embeddedFont>
      <p:font typeface="UTM Cookies" panose="02040603050506020204" pitchFamily="18" charset="0"/>
      <p:regular r:id="rId25"/>
    </p:embeddedFont>
    <p:embeddedFont>
      <p:font typeface="UTM Mother" panose="02040603050506020204" pitchFamily="18" charset="0"/>
      <p:regular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Nhu Hien" initials="NNH" lastIdx="1" clrIdx="0">
    <p:extLst>
      <p:ext uri="{19B8F6BF-5375-455C-9EA6-DF929625EA0E}">
        <p15:presenceInfo xmlns:p15="http://schemas.microsoft.com/office/powerpoint/2012/main" userId="S::3220118006@ued.udn.vn::5fd930d2-9b65-4075-844b-f3c92c0da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D1FF"/>
    <a:srgbClr val="E1701A"/>
    <a:srgbClr val="ADE495"/>
    <a:srgbClr val="F7A440"/>
    <a:srgbClr val="AAAAAA"/>
    <a:srgbClr val="F6DCBF"/>
    <a:srgbClr val="ABE9FF"/>
    <a:srgbClr val="0C5756"/>
    <a:srgbClr val="E4D960"/>
    <a:srgbClr val="87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77415" autoAdjust="0"/>
  </p:normalViewPr>
  <p:slideViewPr>
    <p:cSldViewPr snapToGrid="0">
      <p:cViewPr varScale="1">
        <p:scale>
          <a:sx n="73" d="100"/>
          <a:sy n="73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F5CA2C08-6E64-4D5D-BA39-56D56F5F554B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1878BD30-507F-4FF2-BA1B-CB0BF5E624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4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98D1-4D8A-448C-9589-827FCB8CC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B8775-53A1-428D-8F2A-E1C093CF9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024E9-AE77-4282-9185-71555D66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BF-F8A4-4257-9D06-D69E9E235CE3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51C01-582F-4793-86F6-A25F71B1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3CC98-6389-400D-B03B-3ADDF1C9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083-C869-455D-A299-774DB815AB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734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CFE5-A28D-4C1E-80FC-34D939D6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62C29-AF75-4844-9AB9-5942152B8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071D8-17A3-4409-9DC3-68E88025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BF-F8A4-4257-9D06-D69E9E235CE3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6EFD1-2EC1-4F0B-BF0A-F6597F1A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DBA58-2674-45C4-9983-BC95EEA0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083-C869-455D-A299-774DB815AB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012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D5897-0709-455D-A0CB-CDF9FFF06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45DD2-9A95-4330-9D4C-16A9AE7A0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BC301-ACC5-43D5-BDFC-835322D7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BF-F8A4-4257-9D06-D69E9E235CE3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4E1A-B194-4218-9A07-71B8DDAB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2D069-74AE-4C8C-8A84-6D290598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083-C869-455D-A299-774DB815AB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644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0;p4">
            <a:extLst>
              <a:ext uri="{FF2B5EF4-FFF2-40B4-BE49-F238E27FC236}">
                <a16:creationId xmlns:a16="http://schemas.microsoft.com/office/drawing/2014/main" id="{12B7CD93-FAEA-46C5-9C54-615DA1CF0BCC}"/>
              </a:ext>
            </a:extLst>
          </p:cNvPr>
          <p:cNvGrpSpPr>
            <a:grpSpLocks/>
          </p:cNvGrpSpPr>
          <p:nvPr/>
        </p:nvGrpSpPr>
        <p:grpSpPr bwMode="auto">
          <a:xfrm>
            <a:off x="10458451" y="301625"/>
            <a:ext cx="1830916" cy="1663700"/>
            <a:chOff x="7844079" y="226728"/>
            <a:chExt cx="1373387" cy="1246991"/>
          </a:xfrm>
        </p:grpSpPr>
        <p:sp>
          <p:nvSpPr>
            <p:cNvPr id="5" name="Google Shape;111;p4">
              <a:extLst>
                <a:ext uri="{FF2B5EF4-FFF2-40B4-BE49-F238E27FC236}">
                  <a16:creationId xmlns:a16="http://schemas.microsoft.com/office/drawing/2014/main" id="{7DB55D86-5350-4FAF-AC2A-8F294388E7E9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295818" y="1015024"/>
              <a:ext cx="222185" cy="222398"/>
            </a:xfrm>
            <a:custGeom>
              <a:avLst/>
              <a:gdLst>
                <a:gd name="T0" fmla="*/ 2147483646 w 1118"/>
                <a:gd name="T1" fmla="*/ 2147483646 h 1119"/>
                <a:gd name="T2" fmla="*/ 2147483646 w 1118"/>
                <a:gd name="T3" fmla="*/ 2147483646 h 1119"/>
                <a:gd name="T4" fmla="*/ 2147483646 w 1118"/>
                <a:gd name="T5" fmla="*/ 2147483646 h 1119"/>
                <a:gd name="T6" fmla="*/ 2147483646 w 1118"/>
                <a:gd name="T7" fmla="*/ 2147483646 h 1119"/>
                <a:gd name="T8" fmla="*/ 2147483646 w 1118"/>
                <a:gd name="T9" fmla="*/ 2147483646 h 1119"/>
                <a:gd name="T10" fmla="*/ 2147483646 w 1118"/>
                <a:gd name="T11" fmla="*/ 2147483646 h 1119"/>
                <a:gd name="T12" fmla="*/ 2147483646 w 1118"/>
                <a:gd name="T13" fmla="*/ 2147483646 h 1119"/>
                <a:gd name="T14" fmla="*/ 2147483646 w 1118"/>
                <a:gd name="T15" fmla="*/ 2147483646 h 1119"/>
                <a:gd name="T16" fmla="*/ 2147483646 w 1118"/>
                <a:gd name="T17" fmla="*/ 2147483646 h 1119"/>
                <a:gd name="T18" fmla="*/ 2147483646 w 1118"/>
                <a:gd name="T19" fmla="*/ 2147483646 h 1119"/>
                <a:gd name="T20" fmla="*/ 2147483646 w 1118"/>
                <a:gd name="T21" fmla="*/ 2147483646 h 1119"/>
                <a:gd name="T22" fmla="*/ 2147483646 w 1118"/>
                <a:gd name="T23" fmla="*/ 2147483646 h 1119"/>
                <a:gd name="T24" fmla="*/ 2147483646 w 1118"/>
                <a:gd name="T25" fmla="*/ 2147483646 h 1119"/>
                <a:gd name="T26" fmla="*/ 2147483646 w 1118"/>
                <a:gd name="T27" fmla="*/ 2147483646 h 1119"/>
                <a:gd name="T28" fmla="*/ 2147483646 w 1118"/>
                <a:gd name="T29" fmla="*/ 2147483646 h 1119"/>
                <a:gd name="T30" fmla="*/ 2147483646 w 1118"/>
                <a:gd name="T31" fmla="*/ 2147483646 h 1119"/>
                <a:gd name="T32" fmla="*/ 0 w 1118"/>
                <a:gd name="T33" fmla="*/ 2147483646 h 1119"/>
                <a:gd name="T34" fmla="*/ 0 w 1118"/>
                <a:gd name="T35" fmla="*/ 2147483646 h 1119"/>
                <a:gd name="T36" fmla="*/ 2147483646 w 1118"/>
                <a:gd name="T37" fmla="*/ 2147483646 h 1119"/>
                <a:gd name="T38" fmla="*/ 2147483646 w 1118"/>
                <a:gd name="T39" fmla="*/ 2147483646 h 1119"/>
                <a:gd name="T40" fmla="*/ 2147483646 w 1118"/>
                <a:gd name="T41" fmla="*/ 2147483646 h 1119"/>
                <a:gd name="T42" fmla="*/ 2147483646 w 1118"/>
                <a:gd name="T43" fmla="*/ 2147483646 h 1119"/>
                <a:gd name="T44" fmla="*/ 2147483646 w 1118"/>
                <a:gd name="T45" fmla="*/ 2147483646 h 1119"/>
                <a:gd name="T46" fmla="*/ 2147483646 w 1118"/>
                <a:gd name="T47" fmla="*/ 2147483646 h 1119"/>
                <a:gd name="T48" fmla="*/ 2147483646 w 1118"/>
                <a:gd name="T49" fmla="*/ 2147483646 h 1119"/>
                <a:gd name="T50" fmla="*/ 2147483646 w 1118"/>
                <a:gd name="T51" fmla="*/ 2147483646 h 1119"/>
                <a:gd name="T52" fmla="*/ 2147483646 w 1118"/>
                <a:gd name="T53" fmla="*/ 2147483646 h 1119"/>
                <a:gd name="T54" fmla="*/ 2147483646 w 1118"/>
                <a:gd name="T55" fmla="*/ 2147483646 h 1119"/>
                <a:gd name="T56" fmla="*/ 2147483646 w 1118"/>
                <a:gd name="T57" fmla="*/ 2147483646 h 1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112;p4">
              <a:extLst>
                <a:ext uri="{FF2B5EF4-FFF2-40B4-BE49-F238E27FC236}">
                  <a16:creationId xmlns:a16="http://schemas.microsoft.com/office/drawing/2014/main" id="{92A0264F-854C-4ED1-A69B-8007CB3DD5DC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403840" y="292330"/>
              <a:ext cx="164354" cy="141707"/>
            </a:xfrm>
            <a:custGeom>
              <a:avLst/>
              <a:gdLst>
                <a:gd name="T0" fmla="*/ 2147483646 w 827"/>
                <a:gd name="T1" fmla="*/ 2147483646 h 713"/>
                <a:gd name="T2" fmla="*/ 2147483646 w 827"/>
                <a:gd name="T3" fmla="*/ 2147483646 h 713"/>
                <a:gd name="T4" fmla="*/ 2147483646 w 827"/>
                <a:gd name="T5" fmla="*/ 2147483646 h 713"/>
                <a:gd name="T6" fmla="*/ 2147483646 w 827"/>
                <a:gd name="T7" fmla="*/ 2147483646 h 713"/>
                <a:gd name="T8" fmla="*/ 2147483646 w 827"/>
                <a:gd name="T9" fmla="*/ 2147483646 h 713"/>
                <a:gd name="T10" fmla="*/ 2147483646 w 827"/>
                <a:gd name="T11" fmla="*/ 2147483646 h 713"/>
                <a:gd name="T12" fmla="*/ 2147483646 w 827"/>
                <a:gd name="T13" fmla="*/ 2147483646 h 713"/>
                <a:gd name="T14" fmla="*/ 2147483646 w 827"/>
                <a:gd name="T15" fmla="*/ 2147483646 h 713"/>
                <a:gd name="T16" fmla="*/ 2147483646 w 827"/>
                <a:gd name="T17" fmla="*/ 2147483646 h 7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113;p4">
              <a:extLst>
                <a:ext uri="{FF2B5EF4-FFF2-40B4-BE49-F238E27FC236}">
                  <a16:creationId xmlns:a16="http://schemas.microsoft.com/office/drawing/2014/main" id="{2185155B-3148-4293-A515-BE973E087534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886315" y="509903"/>
              <a:ext cx="222384" cy="213454"/>
            </a:xfrm>
            <a:custGeom>
              <a:avLst/>
              <a:gdLst>
                <a:gd name="T0" fmla="*/ 2147483646 w 1119"/>
                <a:gd name="T1" fmla="*/ 2147483646 h 1074"/>
                <a:gd name="T2" fmla="*/ 2147483646 w 1119"/>
                <a:gd name="T3" fmla="*/ 2147483646 h 1074"/>
                <a:gd name="T4" fmla="*/ 2147483646 w 1119"/>
                <a:gd name="T5" fmla="*/ 2147483646 h 1074"/>
                <a:gd name="T6" fmla="*/ 2147483646 w 1119"/>
                <a:gd name="T7" fmla="*/ 2147483646 h 1074"/>
                <a:gd name="T8" fmla="*/ 2147483646 w 1119"/>
                <a:gd name="T9" fmla="*/ 2147483646 h 1074"/>
                <a:gd name="T10" fmla="*/ 2147483646 w 1119"/>
                <a:gd name="T11" fmla="*/ 2147483646 h 1074"/>
                <a:gd name="T12" fmla="*/ 2147483646 w 1119"/>
                <a:gd name="T13" fmla="*/ 2147483646 h 1074"/>
                <a:gd name="T14" fmla="*/ 2147483646 w 1119"/>
                <a:gd name="T15" fmla="*/ 2147483646 h 1074"/>
                <a:gd name="T16" fmla="*/ 2147483646 w 1119"/>
                <a:gd name="T17" fmla="*/ 2147483646 h 1074"/>
                <a:gd name="T18" fmla="*/ 2147483646 w 1119"/>
                <a:gd name="T19" fmla="*/ 2147483646 h 1074"/>
                <a:gd name="T20" fmla="*/ 2147483646 w 1119"/>
                <a:gd name="T21" fmla="*/ 2147483646 h 1074"/>
                <a:gd name="T22" fmla="*/ 2147483646 w 1119"/>
                <a:gd name="T23" fmla="*/ 2147483646 h 1074"/>
                <a:gd name="T24" fmla="*/ 2147483646 w 1119"/>
                <a:gd name="T25" fmla="*/ 2147483646 h 1074"/>
                <a:gd name="T26" fmla="*/ 2147483646 w 1119"/>
                <a:gd name="T27" fmla="*/ 2147483646 h 1074"/>
                <a:gd name="T28" fmla="*/ 2147483646 w 1119"/>
                <a:gd name="T29" fmla="*/ 2147483646 h 1074"/>
                <a:gd name="T30" fmla="*/ 2147483646 w 1119"/>
                <a:gd name="T31" fmla="*/ 2147483646 h 1074"/>
                <a:gd name="T32" fmla="*/ 2147483646 w 1119"/>
                <a:gd name="T33" fmla="*/ 2147483646 h 1074"/>
                <a:gd name="T34" fmla="*/ 2147483646 w 1119"/>
                <a:gd name="T35" fmla="*/ 2147483646 h 1074"/>
                <a:gd name="T36" fmla="*/ 2147483646 w 1119"/>
                <a:gd name="T37" fmla="*/ 2147483646 h 1074"/>
                <a:gd name="T38" fmla="*/ 2147483646 w 1119"/>
                <a:gd name="T39" fmla="*/ 2147483646 h 1074"/>
                <a:gd name="T40" fmla="*/ 2147483646 w 1119"/>
                <a:gd name="T41" fmla="*/ 2147483646 h 1074"/>
                <a:gd name="T42" fmla="*/ 2147483646 w 1119"/>
                <a:gd name="T43" fmla="*/ 2147483646 h 1074"/>
                <a:gd name="T44" fmla="*/ 2147483646 w 1119"/>
                <a:gd name="T45" fmla="*/ 2147483646 h 1074"/>
                <a:gd name="T46" fmla="*/ 2147483646 w 1119"/>
                <a:gd name="T47" fmla="*/ 2147483646 h 1074"/>
                <a:gd name="T48" fmla="*/ 2147483646 w 1119"/>
                <a:gd name="T49" fmla="*/ 2147483646 h 1074"/>
                <a:gd name="T50" fmla="*/ 2147483646 w 1119"/>
                <a:gd name="T51" fmla="*/ 2147483646 h 1074"/>
                <a:gd name="T52" fmla="*/ 2147483646 w 1119"/>
                <a:gd name="T53" fmla="*/ 2147483646 h 1074"/>
                <a:gd name="T54" fmla="*/ 2147483646 w 1119"/>
                <a:gd name="T55" fmla="*/ 2147483646 h 1074"/>
                <a:gd name="T56" fmla="*/ 2147483646 w 1119"/>
                <a:gd name="T57" fmla="*/ 2147483646 h 1074"/>
                <a:gd name="T58" fmla="*/ 2147483646 w 1119"/>
                <a:gd name="T59" fmla="*/ 2147483646 h 10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114;p4">
              <a:extLst>
                <a:ext uri="{FF2B5EF4-FFF2-40B4-BE49-F238E27FC236}">
                  <a16:creationId xmlns:a16="http://schemas.microsoft.com/office/drawing/2014/main" id="{181DCA14-A984-4594-A680-A3780AE81EF1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968779" y="265401"/>
              <a:ext cx="217416" cy="213057"/>
            </a:xfrm>
            <a:custGeom>
              <a:avLst/>
              <a:gdLst>
                <a:gd name="T0" fmla="*/ 2147483646 w 1094"/>
                <a:gd name="T1" fmla="*/ 2147483646 h 1072"/>
                <a:gd name="T2" fmla="*/ 2147483646 w 1094"/>
                <a:gd name="T3" fmla="*/ 2147483646 h 1072"/>
                <a:gd name="T4" fmla="*/ 2147483646 w 1094"/>
                <a:gd name="T5" fmla="*/ 2147483646 h 1072"/>
                <a:gd name="T6" fmla="*/ 2147483646 w 1094"/>
                <a:gd name="T7" fmla="*/ 2147483646 h 1072"/>
                <a:gd name="T8" fmla="*/ 2147483646 w 1094"/>
                <a:gd name="T9" fmla="*/ 2147483646 h 1072"/>
                <a:gd name="T10" fmla="*/ 2147483646 w 1094"/>
                <a:gd name="T11" fmla="*/ 2147483646 h 1072"/>
                <a:gd name="T12" fmla="*/ 2147483646 w 1094"/>
                <a:gd name="T13" fmla="*/ 2147483646 h 1072"/>
                <a:gd name="T14" fmla="*/ 2147483646 w 1094"/>
                <a:gd name="T15" fmla="*/ 2147483646 h 1072"/>
                <a:gd name="T16" fmla="*/ 2147483646 w 1094"/>
                <a:gd name="T17" fmla="*/ 2147483646 h 1072"/>
                <a:gd name="T18" fmla="*/ 2147483646 w 1094"/>
                <a:gd name="T19" fmla="*/ 2147483646 h 1072"/>
                <a:gd name="T20" fmla="*/ 2147483646 w 1094"/>
                <a:gd name="T21" fmla="*/ 2147483646 h 1072"/>
                <a:gd name="T22" fmla="*/ 2147483646 w 1094"/>
                <a:gd name="T23" fmla="*/ 2147483646 h 1072"/>
                <a:gd name="T24" fmla="*/ 2147483646 w 1094"/>
                <a:gd name="T25" fmla="*/ 2147483646 h 1072"/>
                <a:gd name="T26" fmla="*/ 2147483646 w 1094"/>
                <a:gd name="T27" fmla="*/ 2147483646 h 1072"/>
                <a:gd name="T28" fmla="*/ 2147483646 w 1094"/>
                <a:gd name="T29" fmla="*/ 2147483646 h 1072"/>
                <a:gd name="T30" fmla="*/ 2147483646 w 1094"/>
                <a:gd name="T31" fmla="*/ 2147483646 h 1072"/>
                <a:gd name="T32" fmla="*/ 2147483646 w 1094"/>
                <a:gd name="T33" fmla="*/ 2147483646 h 1072"/>
                <a:gd name="T34" fmla="*/ 2147483646 w 1094"/>
                <a:gd name="T35" fmla="*/ 2147483646 h 1072"/>
                <a:gd name="T36" fmla="*/ 2147483646 w 1094"/>
                <a:gd name="T37" fmla="*/ 2147483646 h 1072"/>
                <a:gd name="T38" fmla="*/ 2147483646 w 1094"/>
                <a:gd name="T39" fmla="*/ 2147483646 h 1072"/>
                <a:gd name="T40" fmla="*/ 2147483646 w 1094"/>
                <a:gd name="T41" fmla="*/ 0 h 1072"/>
                <a:gd name="T42" fmla="*/ 2147483646 w 1094"/>
                <a:gd name="T43" fmla="*/ 2147483646 h 1072"/>
                <a:gd name="T44" fmla="*/ 2147483646 w 1094"/>
                <a:gd name="T45" fmla="*/ 2147483646 h 1072"/>
                <a:gd name="T46" fmla="*/ 2147483646 w 1094"/>
                <a:gd name="T47" fmla="*/ 2147483646 h 1072"/>
                <a:gd name="T48" fmla="*/ 2147483646 w 1094"/>
                <a:gd name="T49" fmla="*/ 2147483646 h 1072"/>
                <a:gd name="T50" fmla="*/ 2147483646 w 1094"/>
                <a:gd name="T51" fmla="*/ 2147483646 h 1072"/>
                <a:gd name="T52" fmla="*/ 2147483646 w 1094"/>
                <a:gd name="T53" fmla="*/ 2147483646 h 1072"/>
                <a:gd name="T54" fmla="*/ 2147483646 w 1094"/>
                <a:gd name="T55" fmla="*/ 2147483646 h 1072"/>
                <a:gd name="T56" fmla="*/ 2147483646 w 1094"/>
                <a:gd name="T57" fmla="*/ 2147483646 h 1072"/>
                <a:gd name="T58" fmla="*/ 2147483646 w 1094"/>
                <a:gd name="T59" fmla="*/ 2147483646 h 1072"/>
                <a:gd name="T60" fmla="*/ 2147483646 w 1094"/>
                <a:gd name="T61" fmla="*/ 2147483646 h 1072"/>
                <a:gd name="T62" fmla="*/ 2147483646 w 1094"/>
                <a:gd name="T63" fmla="*/ 0 h 10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115;p4">
              <a:extLst>
                <a:ext uri="{FF2B5EF4-FFF2-40B4-BE49-F238E27FC236}">
                  <a16:creationId xmlns:a16="http://schemas.microsoft.com/office/drawing/2014/main" id="{0E04A454-B064-4531-A869-6909CFE0AE86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97363" y="456906"/>
              <a:ext cx="198138" cy="172512"/>
            </a:xfrm>
            <a:custGeom>
              <a:avLst/>
              <a:gdLst>
                <a:gd name="T0" fmla="*/ 2147483646 w 997"/>
                <a:gd name="T1" fmla="*/ 2147483646 h 868"/>
                <a:gd name="T2" fmla="*/ 2147483646 w 997"/>
                <a:gd name="T3" fmla="*/ 2147483646 h 868"/>
                <a:gd name="T4" fmla="*/ 2147483646 w 997"/>
                <a:gd name="T5" fmla="*/ 2147483646 h 868"/>
                <a:gd name="T6" fmla="*/ 2147483646 w 997"/>
                <a:gd name="T7" fmla="*/ 2147483646 h 868"/>
                <a:gd name="T8" fmla="*/ 2147483646 w 997"/>
                <a:gd name="T9" fmla="*/ 2147483646 h 868"/>
                <a:gd name="T10" fmla="*/ 2147483646 w 997"/>
                <a:gd name="T11" fmla="*/ 2147483646 h 868"/>
                <a:gd name="T12" fmla="*/ 2147483646 w 997"/>
                <a:gd name="T13" fmla="*/ 2147483646 h 8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116;p4">
              <a:extLst>
                <a:ext uri="{FF2B5EF4-FFF2-40B4-BE49-F238E27FC236}">
                  <a16:creationId xmlns:a16="http://schemas.microsoft.com/office/drawing/2014/main" id="{0C0941CD-37E6-488F-9872-0A14F738E644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96253" y="485759"/>
              <a:ext cx="92014" cy="96790"/>
            </a:xfrm>
            <a:custGeom>
              <a:avLst/>
              <a:gdLst>
                <a:gd name="T0" fmla="*/ 2147483646 w 463"/>
                <a:gd name="T1" fmla="*/ 0 h 487"/>
                <a:gd name="T2" fmla="*/ 2147483646 w 463"/>
                <a:gd name="T3" fmla="*/ 2147483646 h 487"/>
                <a:gd name="T4" fmla="*/ 2147483646 w 463"/>
                <a:gd name="T5" fmla="*/ 0 h 4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117;p4">
              <a:extLst>
                <a:ext uri="{FF2B5EF4-FFF2-40B4-BE49-F238E27FC236}">
                  <a16:creationId xmlns:a16="http://schemas.microsoft.com/office/drawing/2014/main" id="{C00E1B62-CC4C-4B45-90EC-47906D4B8AF1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86573" y="475658"/>
              <a:ext cx="111093" cy="116466"/>
            </a:xfrm>
            <a:custGeom>
              <a:avLst/>
              <a:gdLst>
                <a:gd name="T0" fmla="*/ 2147483646 w 559"/>
                <a:gd name="T1" fmla="*/ 2147483646 h 586"/>
                <a:gd name="T2" fmla="*/ 2147483646 w 559"/>
                <a:gd name="T3" fmla="*/ 2147483646 h 586"/>
                <a:gd name="T4" fmla="*/ 2147483646 w 559"/>
                <a:gd name="T5" fmla="*/ 2147483646 h 586"/>
                <a:gd name="T6" fmla="*/ 2147483646 w 559"/>
                <a:gd name="T7" fmla="*/ 2147483646 h 586"/>
                <a:gd name="T8" fmla="*/ 2147483646 w 559"/>
                <a:gd name="T9" fmla="*/ 2147483646 h 586"/>
                <a:gd name="T10" fmla="*/ 2147483646 w 559"/>
                <a:gd name="T11" fmla="*/ 2147483646 h 586"/>
                <a:gd name="T12" fmla="*/ 2147483646 w 559"/>
                <a:gd name="T13" fmla="*/ 2147483646 h 586"/>
                <a:gd name="T14" fmla="*/ 2147483646 w 559"/>
                <a:gd name="T15" fmla="*/ 2147483646 h 5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118;p4">
              <a:extLst>
                <a:ext uri="{FF2B5EF4-FFF2-40B4-BE49-F238E27FC236}">
                  <a16:creationId xmlns:a16="http://schemas.microsoft.com/office/drawing/2014/main" id="{8A64301D-185C-435B-8A00-433D42AA82BE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45749" y="485303"/>
              <a:ext cx="101553" cy="116068"/>
            </a:xfrm>
            <a:custGeom>
              <a:avLst/>
              <a:gdLst>
                <a:gd name="T0" fmla="*/ 2147483646 w 511"/>
                <a:gd name="T1" fmla="*/ 2147483646 h 584"/>
                <a:gd name="T2" fmla="*/ 0 w 511"/>
                <a:gd name="T3" fmla="*/ 2147483646 h 584"/>
                <a:gd name="T4" fmla="*/ 2147483646 w 511"/>
                <a:gd name="T5" fmla="*/ 2147483646 h 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119;p4">
              <a:extLst>
                <a:ext uri="{FF2B5EF4-FFF2-40B4-BE49-F238E27FC236}">
                  <a16:creationId xmlns:a16="http://schemas.microsoft.com/office/drawing/2014/main" id="{99C4DE2E-0068-4C01-94E4-9A0082A0ED5E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32238" y="479541"/>
              <a:ext cx="125600" cy="132564"/>
            </a:xfrm>
            <a:custGeom>
              <a:avLst/>
              <a:gdLst>
                <a:gd name="T0" fmla="*/ 2147483646 w 632"/>
                <a:gd name="T1" fmla="*/ 2147483646 h 667"/>
                <a:gd name="T2" fmla="*/ 2147483646 w 632"/>
                <a:gd name="T3" fmla="*/ 2147483646 h 667"/>
                <a:gd name="T4" fmla="*/ 2147483646 w 632"/>
                <a:gd name="T5" fmla="*/ 2147483646 h 667"/>
                <a:gd name="T6" fmla="*/ 2147483646 w 632"/>
                <a:gd name="T7" fmla="*/ 2147483646 h 667"/>
                <a:gd name="T8" fmla="*/ 2147483646 w 632"/>
                <a:gd name="T9" fmla="*/ 2147483646 h 667"/>
                <a:gd name="T10" fmla="*/ 2147483646 w 632"/>
                <a:gd name="T11" fmla="*/ 2147483646 h 667"/>
                <a:gd name="T12" fmla="*/ 2147483646 w 632"/>
                <a:gd name="T13" fmla="*/ 2147483646 h 667"/>
                <a:gd name="T14" fmla="*/ 2147483646 w 632"/>
                <a:gd name="T15" fmla="*/ 2147483646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120;p4">
              <a:extLst>
                <a:ext uri="{FF2B5EF4-FFF2-40B4-BE49-F238E27FC236}">
                  <a16:creationId xmlns:a16="http://schemas.microsoft.com/office/drawing/2014/main" id="{D69B558A-7508-49DB-B120-4F6534E99427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848968" y="476562"/>
              <a:ext cx="144878" cy="57040"/>
            </a:xfrm>
            <a:custGeom>
              <a:avLst/>
              <a:gdLst>
                <a:gd name="T0" fmla="*/ 2147483646 w 729"/>
                <a:gd name="T1" fmla="*/ 0 h 287"/>
                <a:gd name="T2" fmla="*/ 2147483646 w 729"/>
                <a:gd name="T3" fmla="*/ 2147483646 h 287"/>
                <a:gd name="T4" fmla="*/ 2147483646 w 729"/>
                <a:gd name="T5" fmla="*/ 2147483646 h 287"/>
                <a:gd name="T6" fmla="*/ 2147483646 w 729"/>
                <a:gd name="T7" fmla="*/ 2147483646 h 287"/>
                <a:gd name="T8" fmla="*/ 2147483646 w 729"/>
                <a:gd name="T9" fmla="*/ 2147483646 h 287"/>
                <a:gd name="T10" fmla="*/ 2147483646 w 729"/>
                <a:gd name="T11" fmla="*/ 2147483646 h 287"/>
                <a:gd name="T12" fmla="*/ 2147483646 w 729"/>
                <a:gd name="T13" fmla="*/ 2147483646 h 287"/>
                <a:gd name="T14" fmla="*/ 2147483646 w 729"/>
                <a:gd name="T15" fmla="*/ 2147483646 h 287"/>
                <a:gd name="T16" fmla="*/ 2147483646 w 729"/>
                <a:gd name="T17" fmla="*/ 0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121;p4">
              <a:extLst>
                <a:ext uri="{FF2B5EF4-FFF2-40B4-BE49-F238E27FC236}">
                  <a16:creationId xmlns:a16="http://schemas.microsoft.com/office/drawing/2014/main" id="{9C967AF9-59EB-4ACD-A44D-D97C9115B856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202326" y="503855"/>
              <a:ext cx="77308" cy="91821"/>
            </a:xfrm>
            <a:custGeom>
              <a:avLst/>
              <a:gdLst>
                <a:gd name="T0" fmla="*/ 2147483646 w 389"/>
                <a:gd name="T1" fmla="*/ 0 h 462"/>
                <a:gd name="T2" fmla="*/ 0 w 389"/>
                <a:gd name="T3" fmla="*/ 2147483646 h 462"/>
                <a:gd name="T4" fmla="*/ 2147483646 w 389"/>
                <a:gd name="T5" fmla="*/ 0 h 4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122;p4">
              <a:extLst>
                <a:ext uri="{FF2B5EF4-FFF2-40B4-BE49-F238E27FC236}">
                  <a16:creationId xmlns:a16="http://schemas.microsoft.com/office/drawing/2014/main" id="{511A30CE-20E0-472A-989C-F3A9C376FA6E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87819" y="494119"/>
              <a:ext cx="101553" cy="112491"/>
            </a:xfrm>
            <a:custGeom>
              <a:avLst/>
              <a:gdLst>
                <a:gd name="T0" fmla="*/ 2147483646 w 511"/>
                <a:gd name="T1" fmla="*/ 2147483646 h 566"/>
                <a:gd name="T2" fmla="*/ 2147483646 w 511"/>
                <a:gd name="T3" fmla="*/ 2147483646 h 566"/>
                <a:gd name="T4" fmla="*/ 2147483646 w 511"/>
                <a:gd name="T5" fmla="*/ 2147483646 h 566"/>
                <a:gd name="T6" fmla="*/ 2147483646 w 511"/>
                <a:gd name="T7" fmla="*/ 2147483646 h 566"/>
                <a:gd name="T8" fmla="*/ 2147483646 w 511"/>
                <a:gd name="T9" fmla="*/ 2147483646 h 566"/>
                <a:gd name="T10" fmla="*/ 2147483646 w 511"/>
                <a:gd name="T11" fmla="*/ 2147483646 h 566"/>
                <a:gd name="T12" fmla="*/ 2147483646 w 511"/>
                <a:gd name="T13" fmla="*/ 2147483646 h 566"/>
                <a:gd name="T14" fmla="*/ 2147483646 w 511"/>
                <a:gd name="T15" fmla="*/ 2147483646 h 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123;p4">
              <a:extLst>
                <a:ext uri="{FF2B5EF4-FFF2-40B4-BE49-F238E27FC236}">
                  <a16:creationId xmlns:a16="http://schemas.microsoft.com/office/drawing/2014/main" id="{07877C54-4E6D-4ABD-B7D4-0AC5A8A62993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905638" y="365861"/>
              <a:ext cx="77507" cy="138924"/>
            </a:xfrm>
            <a:custGeom>
              <a:avLst/>
              <a:gdLst>
                <a:gd name="T0" fmla="*/ 2147483646 w 390"/>
                <a:gd name="T1" fmla="*/ 0 h 699"/>
                <a:gd name="T2" fmla="*/ 2147483646 w 390"/>
                <a:gd name="T3" fmla="*/ 2147483646 h 699"/>
                <a:gd name="T4" fmla="*/ 2147483646 w 390"/>
                <a:gd name="T5" fmla="*/ 2147483646 h 699"/>
                <a:gd name="T6" fmla="*/ 2147483646 w 390"/>
                <a:gd name="T7" fmla="*/ 2147483646 h 699"/>
                <a:gd name="T8" fmla="*/ 2147483646 w 390"/>
                <a:gd name="T9" fmla="*/ 2147483646 h 699"/>
                <a:gd name="T10" fmla="*/ 2147483646 w 390"/>
                <a:gd name="T11" fmla="*/ 2147483646 h 699"/>
                <a:gd name="T12" fmla="*/ 2147483646 w 390"/>
                <a:gd name="T13" fmla="*/ 2147483646 h 699"/>
                <a:gd name="T14" fmla="*/ 2147483646 w 390"/>
                <a:gd name="T15" fmla="*/ 0 h 6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124;p4">
              <a:extLst>
                <a:ext uri="{FF2B5EF4-FFF2-40B4-BE49-F238E27FC236}">
                  <a16:creationId xmlns:a16="http://schemas.microsoft.com/office/drawing/2014/main" id="{1CF57F64-6AD9-4F6A-A55B-129EEC7A69B3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626261" y="406849"/>
              <a:ext cx="367262" cy="1041832"/>
            </a:xfrm>
            <a:custGeom>
              <a:avLst/>
              <a:gdLst>
                <a:gd name="T0" fmla="*/ 2147483646 w 1848"/>
                <a:gd name="T1" fmla="*/ 2147483646 h 5242"/>
                <a:gd name="T2" fmla="*/ 2147483646 w 1848"/>
                <a:gd name="T3" fmla="*/ 2147483646 h 5242"/>
                <a:gd name="T4" fmla="*/ 2147483646 w 1848"/>
                <a:gd name="T5" fmla="*/ 2147483646 h 5242"/>
                <a:gd name="T6" fmla="*/ 2147483646 w 1848"/>
                <a:gd name="T7" fmla="*/ 2147483646 h 5242"/>
                <a:gd name="T8" fmla="*/ 2147483646 w 1848"/>
                <a:gd name="T9" fmla="*/ 2147483646 h 5242"/>
                <a:gd name="T10" fmla="*/ 2147483646 w 1848"/>
                <a:gd name="T11" fmla="*/ 2147483646 h 5242"/>
                <a:gd name="T12" fmla="*/ 2147483646 w 1848"/>
                <a:gd name="T13" fmla="*/ 2147483646 h 5242"/>
                <a:gd name="T14" fmla="*/ 2147483646 w 1848"/>
                <a:gd name="T15" fmla="*/ 2147483646 h 5242"/>
                <a:gd name="T16" fmla="*/ 2147483646 w 1848"/>
                <a:gd name="T17" fmla="*/ 2147483646 h 5242"/>
                <a:gd name="T18" fmla="*/ 2147483646 w 1848"/>
                <a:gd name="T19" fmla="*/ 2147483646 h 5242"/>
                <a:gd name="T20" fmla="*/ 2147483646 w 1848"/>
                <a:gd name="T21" fmla="*/ 2147483646 h 5242"/>
                <a:gd name="T22" fmla="*/ 2147483646 w 1848"/>
                <a:gd name="T23" fmla="*/ 2147483646 h 5242"/>
                <a:gd name="T24" fmla="*/ 2147483646 w 1848"/>
                <a:gd name="T25" fmla="*/ 2147483646 h 5242"/>
                <a:gd name="T26" fmla="*/ 2147483646 w 1848"/>
                <a:gd name="T27" fmla="*/ 2147483646 h 5242"/>
                <a:gd name="T28" fmla="*/ 2147483646 w 1848"/>
                <a:gd name="T29" fmla="*/ 2147483646 h 5242"/>
                <a:gd name="T30" fmla="*/ 2147483646 w 1848"/>
                <a:gd name="T31" fmla="*/ 2147483646 h 5242"/>
                <a:gd name="T32" fmla="*/ 2147483646 w 1848"/>
                <a:gd name="T33" fmla="*/ 2147483646 h 5242"/>
                <a:gd name="T34" fmla="*/ 2147483646 w 1848"/>
                <a:gd name="T35" fmla="*/ 2147483646 h 5242"/>
                <a:gd name="T36" fmla="*/ 2147483646 w 1848"/>
                <a:gd name="T37" fmla="*/ 2147483646 h 5242"/>
                <a:gd name="T38" fmla="*/ 2147483646 w 1848"/>
                <a:gd name="T39" fmla="*/ 2147483646 h 5242"/>
                <a:gd name="T40" fmla="*/ 2147483646 w 1848"/>
                <a:gd name="T41" fmla="*/ 2147483646 h 5242"/>
                <a:gd name="T42" fmla="*/ 2147483646 w 1848"/>
                <a:gd name="T43" fmla="*/ 2147483646 h 5242"/>
                <a:gd name="T44" fmla="*/ 2147483646 w 1848"/>
                <a:gd name="T45" fmla="*/ 2147483646 h 5242"/>
                <a:gd name="T46" fmla="*/ 2147483646 w 1848"/>
                <a:gd name="T47" fmla="*/ 2147483646 h 5242"/>
                <a:gd name="T48" fmla="*/ 2147483646 w 1848"/>
                <a:gd name="T49" fmla="*/ 2147483646 h 5242"/>
                <a:gd name="T50" fmla="*/ 2147483646 w 1848"/>
                <a:gd name="T51" fmla="*/ 2147483646 h 5242"/>
                <a:gd name="T52" fmla="*/ 2147483646 w 1848"/>
                <a:gd name="T53" fmla="*/ 2147483646 h 5242"/>
                <a:gd name="T54" fmla="*/ 2147483646 w 1848"/>
                <a:gd name="T55" fmla="*/ 2147483646 h 5242"/>
                <a:gd name="T56" fmla="*/ 2147483646 w 1848"/>
                <a:gd name="T57" fmla="*/ 2147483646 h 5242"/>
                <a:gd name="T58" fmla="*/ 2147483646 w 1848"/>
                <a:gd name="T59" fmla="*/ 2147483646 h 5242"/>
                <a:gd name="T60" fmla="*/ 2147483646 w 1848"/>
                <a:gd name="T61" fmla="*/ 2147483646 h 5242"/>
                <a:gd name="T62" fmla="*/ 2147483646 w 1848"/>
                <a:gd name="T63" fmla="*/ 2147483646 h 5242"/>
                <a:gd name="T64" fmla="*/ 2147483646 w 1848"/>
                <a:gd name="T65" fmla="*/ 2147483646 h 5242"/>
                <a:gd name="T66" fmla="*/ 2147483646 w 1848"/>
                <a:gd name="T67" fmla="*/ 2147483646 h 5242"/>
                <a:gd name="T68" fmla="*/ 2147483646 w 1848"/>
                <a:gd name="T69" fmla="*/ 2147483646 h 5242"/>
                <a:gd name="T70" fmla="*/ 2147483646 w 1848"/>
                <a:gd name="T71" fmla="*/ 2147483646 h 5242"/>
                <a:gd name="T72" fmla="*/ 2147483646 w 1848"/>
                <a:gd name="T73" fmla="*/ 2147483646 h 5242"/>
                <a:gd name="T74" fmla="*/ 2147483646 w 1848"/>
                <a:gd name="T75" fmla="*/ 2147483646 h 5242"/>
                <a:gd name="T76" fmla="*/ 2147483646 w 1848"/>
                <a:gd name="T77" fmla="*/ 2147483646 h 5242"/>
                <a:gd name="T78" fmla="*/ 2147483646 w 1848"/>
                <a:gd name="T79" fmla="*/ 2147483646 h 5242"/>
                <a:gd name="T80" fmla="*/ 2147483646 w 1848"/>
                <a:gd name="T81" fmla="*/ 2147483646 h 5242"/>
                <a:gd name="T82" fmla="*/ 2147483646 w 1848"/>
                <a:gd name="T83" fmla="*/ 2147483646 h 5242"/>
                <a:gd name="T84" fmla="*/ 2147483646 w 1848"/>
                <a:gd name="T85" fmla="*/ 2147483646 h 5242"/>
                <a:gd name="T86" fmla="*/ 2147483646 w 1848"/>
                <a:gd name="T87" fmla="*/ 2147483646 h 5242"/>
                <a:gd name="T88" fmla="*/ 2147483646 w 1848"/>
                <a:gd name="T89" fmla="*/ 2147483646 h 5242"/>
                <a:gd name="T90" fmla="*/ 2147483646 w 1848"/>
                <a:gd name="T91" fmla="*/ 2147483646 h 5242"/>
                <a:gd name="T92" fmla="*/ 2147483646 w 1848"/>
                <a:gd name="T93" fmla="*/ 2147483646 h 5242"/>
                <a:gd name="T94" fmla="*/ 2147483646 w 1848"/>
                <a:gd name="T95" fmla="*/ 2147483646 h 5242"/>
                <a:gd name="T96" fmla="*/ 2147483646 w 1848"/>
                <a:gd name="T97" fmla="*/ 2147483646 h 5242"/>
                <a:gd name="T98" fmla="*/ 2147483646 w 1848"/>
                <a:gd name="T99" fmla="*/ 2147483646 h 5242"/>
                <a:gd name="T100" fmla="*/ 2147483646 w 1848"/>
                <a:gd name="T101" fmla="*/ 2147483646 h 5242"/>
                <a:gd name="T102" fmla="*/ 2147483646 w 1848"/>
                <a:gd name="T103" fmla="*/ 2147483646 h 5242"/>
                <a:gd name="T104" fmla="*/ 2147483646 w 1848"/>
                <a:gd name="T105" fmla="*/ 2147483646 h 5242"/>
                <a:gd name="T106" fmla="*/ 2147483646 w 1848"/>
                <a:gd name="T107" fmla="*/ 2147483646 h 52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9" name="Google Shape;125;p4">
            <a:extLst>
              <a:ext uri="{FF2B5EF4-FFF2-40B4-BE49-F238E27FC236}">
                <a16:creationId xmlns:a16="http://schemas.microsoft.com/office/drawing/2014/main" id="{1FB643C4-F21C-4D57-982F-A469AC4D2543}"/>
              </a:ext>
            </a:extLst>
          </p:cNvPr>
          <p:cNvGrpSpPr>
            <a:grpSpLocks/>
          </p:cNvGrpSpPr>
          <p:nvPr/>
        </p:nvGrpSpPr>
        <p:grpSpPr bwMode="auto">
          <a:xfrm>
            <a:off x="122768" y="5276850"/>
            <a:ext cx="944033" cy="1638300"/>
            <a:chOff x="-1056319" y="1385262"/>
            <a:chExt cx="212940" cy="369285"/>
          </a:xfrm>
        </p:grpSpPr>
        <p:sp>
          <p:nvSpPr>
            <p:cNvPr id="20" name="Google Shape;126;p4">
              <a:extLst>
                <a:ext uri="{FF2B5EF4-FFF2-40B4-BE49-F238E27FC236}">
                  <a16:creationId xmlns:a16="http://schemas.microsoft.com/office/drawing/2014/main" id="{D68D2CE6-733C-46AB-B39A-5562C8F8D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315" y="1467563"/>
              <a:ext cx="27460" cy="279194"/>
            </a:xfrm>
            <a:custGeom>
              <a:avLst/>
              <a:gdLst>
                <a:gd name="T0" fmla="*/ 2147483646 w 705"/>
                <a:gd name="T1" fmla="*/ 2147483646 h 7168"/>
                <a:gd name="T2" fmla="*/ 2147483646 w 705"/>
                <a:gd name="T3" fmla="*/ 2147483646 h 7168"/>
                <a:gd name="T4" fmla="*/ 2147483646 w 705"/>
                <a:gd name="T5" fmla="*/ 2147483646 h 7168"/>
                <a:gd name="T6" fmla="*/ 2147483646 w 705"/>
                <a:gd name="T7" fmla="*/ 2147483646 h 7168"/>
                <a:gd name="T8" fmla="*/ 2147483646 w 705"/>
                <a:gd name="T9" fmla="*/ 2147483646 h 7168"/>
                <a:gd name="T10" fmla="*/ 2147483646 w 705"/>
                <a:gd name="T11" fmla="*/ 2147483646 h 7168"/>
                <a:gd name="T12" fmla="*/ 2147483646 w 705"/>
                <a:gd name="T13" fmla="*/ 2147483646 h 7168"/>
                <a:gd name="T14" fmla="*/ 2147483646 w 705"/>
                <a:gd name="T15" fmla="*/ 2147483646 h 7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127;p4">
              <a:extLst>
                <a:ext uri="{FF2B5EF4-FFF2-40B4-BE49-F238E27FC236}">
                  <a16:creationId xmlns:a16="http://schemas.microsoft.com/office/drawing/2014/main" id="{02588A8B-EE78-4A35-B4F1-35B4780DD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8331" y="1385262"/>
              <a:ext cx="124952" cy="123978"/>
            </a:xfrm>
            <a:custGeom>
              <a:avLst/>
              <a:gdLst>
                <a:gd name="T0" fmla="*/ 2147483646 w 3208"/>
                <a:gd name="T1" fmla="*/ 2147483646 h 3183"/>
                <a:gd name="T2" fmla="*/ 2147483646 w 3208"/>
                <a:gd name="T3" fmla="*/ 2147483646 h 3183"/>
                <a:gd name="T4" fmla="*/ 2147483646 w 3208"/>
                <a:gd name="T5" fmla="*/ 2147483646 h 3183"/>
                <a:gd name="T6" fmla="*/ 2147483646 w 3208"/>
                <a:gd name="T7" fmla="*/ 2147483646 h 3183"/>
                <a:gd name="T8" fmla="*/ 2147483646 w 3208"/>
                <a:gd name="T9" fmla="*/ 2147483646 h 3183"/>
                <a:gd name="T10" fmla="*/ 2147483646 w 3208"/>
                <a:gd name="T11" fmla="*/ 2147483646 h 3183"/>
                <a:gd name="T12" fmla="*/ 2147483646 w 3208"/>
                <a:gd name="T13" fmla="*/ 2147483646 h 3183"/>
                <a:gd name="T14" fmla="*/ 2147483646 w 3208"/>
                <a:gd name="T15" fmla="*/ 2147483646 h 3183"/>
                <a:gd name="T16" fmla="*/ 2147483646 w 3208"/>
                <a:gd name="T17" fmla="*/ 2147483646 h 3183"/>
                <a:gd name="T18" fmla="*/ 2147483646 w 3208"/>
                <a:gd name="T19" fmla="*/ 2147483646 h 3183"/>
                <a:gd name="T20" fmla="*/ 2147483646 w 3208"/>
                <a:gd name="T21" fmla="*/ 2147483646 h 3183"/>
                <a:gd name="T22" fmla="*/ 2147483646 w 3208"/>
                <a:gd name="T23" fmla="*/ 2147483646 h 3183"/>
                <a:gd name="T24" fmla="*/ 2147483646 w 3208"/>
                <a:gd name="T25" fmla="*/ 2147483646 h 3183"/>
                <a:gd name="T26" fmla="*/ 2147483646 w 3208"/>
                <a:gd name="T27" fmla="*/ 2147483646 h 3183"/>
                <a:gd name="T28" fmla="*/ 2147483646 w 3208"/>
                <a:gd name="T29" fmla="*/ 2147483646 h 3183"/>
                <a:gd name="T30" fmla="*/ 2147483646 w 3208"/>
                <a:gd name="T31" fmla="*/ 2147483646 h 3183"/>
                <a:gd name="T32" fmla="*/ 2147483646 w 3208"/>
                <a:gd name="T33" fmla="*/ 2147483646 h 3183"/>
                <a:gd name="T34" fmla="*/ 2147483646 w 3208"/>
                <a:gd name="T35" fmla="*/ 2147483646 h 3183"/>
                <a:gd name="T36" fmla="*/ 2147483646 w 3208"/>
                <a:gd name="T37" fmla="*/ 2147483646 h 3183"/>
                <a:gd name="T38" fmla="*/ 2147483646 w 3208"/>
                <a:gd name="T39" fmla="*/ 2147483646 h 3183"/>
                <a:gd name="T40" fmla="*/ 2147483646 w 3208"/>
                <a:gd name="T41" fmla="*/ 2147483646 h 3183"/>
                <a:gd name="T42" fmla="*/ 2147483646 w 3208"/>
                <a:gd name="T43" fmla="*/ 2147483646 h 3183"/>
                <a:gd name="T44" fmla="*/ 2147483646 w 3208"/>
                <a:gd name="T45" fmla="*/ 2147483646 h 3183"/>
                <a:gd name="T46" fmla="*/ 2147483646 w 3208"/>
                <a:gd name="T47" fmla="*/ 2147483646 h 3183"/>
                <a:gd name="T48" fmla="*/ 2147483646 w 3208"/>
                <a:gd name="T49" fmla="*/ 2147483646 h 3183"/>
                <a:gd name="T50" fmla="*/ 2147483646 w 3208"/>
                <a:gd name="T51" fmla="*/ 2147483646 h 3183"/>
                <a:gd name="T52" fmla="*/ 2147483646 w 3208"/>
                <a:gd name="T53" fmla="*/ 2147483646 h 3183"/>
                <a:gd name="T54" fmla="*/ 2147483646 w 3208"/>
                <a:gd name="T55" fmla="*/ 2147483646 h 3183"/>
                <a:gd name="T56" fmla="*/ 2147483646 w 3208"/>
                <a:gd name="T57" fmla="*/ 2147483646 h 3183"/>
                <a:gd name="T58" fmla="*/ 2147483646 w 3208"/>
                <a:gd name="T59" fmla="*/ 2147483646 h 3183"/>
                <a:gd name="T60" fmla="*/ 2147483646 w 3208"/>
                <a:gd name="T61" fmla="*/ 2147483646 h 3183"/>
                <a:gd name="T62" fmla="*/ 2147483646 w 3208"/>
                <a:gd name="T63" fmla="*/ 2147483646 h 3183"/>
                <a:gd name="T64" fmla="*/ 2147483646 w 3208"/>
                <a:gd name="T65" fmla="*/ 2147483646 h 3183"/>
                <a:gd name="T66" fmla="*/ 2147483646 w 3208"/>
                <a:gd name="T67" fmla="*/ 2147483646 h 3183"/>
                <a:gd name="T68" fmla="*/ 2147483646 w 3208"/>
                <a:gd name="T69" fmla="*/ 2147483646 h 3183"/>
                <a:gd name="T70" fmla="*/ 2147483646 w 3208"/>
                <a:gd name="T71" fmla="*/ 2147483646 h 3183"/>
                <a:gd name="T72" fmla="*/ 2147483646 w 3208"/>
                <a:gd name="T73" fmla="*/ 2147483646 h 3183"/>
                <a:gd name="T74" fmla="*/ 2147483646 w 3208"/>
                <a:gd name="T75" fmla="*/ 2147483646 h 3183"/>
                <a:gd name="T76" fmla="*/ 2147483646 w 3208"/>
                <a:gd name="T77" fmla="*/ 2147483646 h 3183"/>
                <a:gd name="T78" fmla="*/ 2147483646 w 3208"/>
                <a:gd name="T79" fmla="*/ 2147483646 h 3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128;p4">
              <a:extLst>
                <a:ext uri="{FF2B5EF4-FFF2-40B4-BE49-F238E27FC236}">
                  <a16:creationId xmlns:a16="http://schemas.microsoft.com/office/drawing/2014/main" id="{413F8195-47C7-4301-9F3F-DCE2F67C3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0104" y="1535297"/>
              <a:ext cx="60606" cy="203864"/>
            </a:xfrm>
            <a:custGeom>
              <a:avLst/>
              <a:gdLst>
                <a:gd name="T0" fmla="*/ 2147483646 w 1556"/>
                <a:gd name="T1" fmla="*/ 2147483646 h 5234"/>
                <a:gd name="T2" fmla="*/ 2147483646 w 1556"/>
                <a:gd name="T3" fmla="*/ 2147483646 h 5234"/>
                <a:gd name="T4" fmla="*/ 2147483646 w 1556"/>
                <a:gd name="T5" fmla="*/ 2147483646 h 5234"/>
                <a:gd name="T6" fmla="*/ 2147483646 w 1556"/>
                <a:gd name="T7" fmla="*/ 2147483646 h 5234"/>
                <a:gd name="T8" fmla="*/ 2147483646 w 1556"/>
                <a:gd name="T9" fmla="*/ 2147483646 h 5234"/>
                <a:gd name="T10" fmla="*/ 2147483646 w 1556"/>
                <a:gd name="T11" fmla="*/ 2147483646 h 5234"/>
                <a:gd name="T12" fmla="*/ 2147483646 w 1556"/>
                <a:gd name="T13" fmla="*/ 2147483646 h 5234"/>
                <a:gd name="T14" fmla="*/ 2147483646 w 1556"/>
                <a:gd name="T15" fmla="*/ 2147483646 h 5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129;p4">
              <a:extLst>
                <a:ext uri="{FF2B5EF4-FFF2-40B4-BE49-F238E27FC236}">
                  <a16:creationId xmlns:a16="http://schemas.microsoft.com/office/drawing/2014/main" id="{4D5AAD5F-E089-43A3-8E40-8B5EBD1C9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6319" y="1471965"/>
              <a:ext cx="125886" cy="123394"/>
            </a:xfrm>
            <a:custGeom>
              <a:avLst/>
              <a:gdLst>
                <a:gd name="T0" fmla="*/ 2147483646 w 3232"/>
                <a:gd name="T1" fmla="*/ 2147483646 h 3168"/>
                <a:gd name="T2" fmla="*/ 2147483646 w 3232"/>
                <a:gd name="T3" fmla="*/ 2147483646 h 3168"/>
                <a:gd name="T4" fmla="*/ 2147483646 w 3232"/>
                <a:gd name="T5" fmla="*/ 2147483646 h 3168"/>
                <a:gd name="T6" fmla="*/ 2147483646 w 3232"/>
                <a:gd name="T7" fmla="*/ 2147483646 h 3168"/>
                <a:gd name="T8" fmla="*/ 2147483646 w 3232"/>
                <a:gd name="T9" fmla="*/ 2147483646 h 3168"/>
                <a:gd name="T10" fmla="*/ 2147483646 w 3232"/>
                <a:gd name="T11" fmla="*/ 2147483646 h 3168"/>
                <a:gd name="T12" fmla="*/ 2147483646 w 3232"/>
                <a:gd name="T13" fmla="*/ 2147483646 h 3168"/>
                <a:gd name="T14" fmla="*/ 2147483646 w 3232"/>
                <a:gd name="T15" fmla="*/ 2147483646 h 3168"/>
                <a:gd name="T16" fmla="*/ 2147483646 w 3232"/>
                <a:gd name="T17" fmla="*/ 2147483646 h 3168"/>
                <a:gd name="T18" fmla="*/ 2147483646 w 3232"/>
                <a:gd name="T19" fmla="*/ 2147483646 h 3168"/>
                <a:gd name="T20" fmla="*/ 2147483646 w 3232"/>
                <a:gd name="T21" fmla="*/ 2147483646 h 3168"/>
                <a:gd name="T22" fmla="*/ 2147483646 w 3232"/>
                <a:gd name="T23" fmla="*/ 2147483646 h 3168"/>
                <a:gd name="T24" fmla="*/ 2147483646 w 3232"/>
                <a:gd name="T25" fmla="*/ 2147483646 h 3168"/>
                <a:gd name="T26" fmla="*/ 2147483646 w 3232"/>
                <a:gd name="T27" fmla="*/ 2147483646 h 3168"/>
                <a:gd name="T28" fmla="*/ 2147483646 w 3232"/>
                <a:gd name="T29" fmla="*/ 2147483646 h 3168"/>
                <a:gd name="T30" fmla="*/ 2147483646 w 3232"/>
                <a:gd name="T31" fmla="*/ 2147483646 h 3168"/>
                <a:gd name="T32" fmla="*/ 2147483646 w 3232"/>
                <a:gd name="T33" fmla="*/ 2147483646 h 3168"/>
                <a:gd name="T34" fmla="*/ 2147483646 w 3232"/>
                <a:gd name="T35" fmla="*/ 2147483646 h 3168"/>
                <a:gd name="T36" fmla="*/ 2147483646 w 3232"/>
                <a:gd name="T37" fmla="*/ 2147483646 h 3168"/>
                <a:gd name="T38" fmla="*/ 2147483646 w 3232"/>
                <a:gd name="T39" fmla="*/ 2147483646 h 3168"/>
                <a:gd name="T40" fmla="*/ 2147483646 w 3232"/>
                <a:gd name="T41" fmla="*/ 2147483646 h 3168"/>
                <a:gd name="T42" fmla="*/ 2147483646 w 3232"/>
                <a:gd name="T43" fmla="*/ 2147483646 h 3168"/>
                <a:gd name="T44" fmla="*/ 2147483646 w 3232"/>
                <a:gd name="T45" fmla="*/ 2147483646 h 3168"/>
                <a:gd name="T46" fmla="*/ 2147483646 w 3232"/>
                <a:gd name="T47" fmla="*/ 2147483646 h 3168"/>
                <a:gd name="T48" fmla="*/ 2147483646 w 3232"/>
                <a:gd name="T49" fmla="*/ 2147483646 h 3168"/>
                <a:gd name="T50" fmla="*/ 2147483646 w 3232"/>
                <a:gd name="T51" fmla="*/ 2147483646 h 3168"/>
                <a:gd name="T52" fmla="*/ 2147483646 w 3232"/>
                <a:gd name="T53" fmla="*/ 0 h 3168"/>
                <a:gd name="T54" fmla="*/ 2147483646 w 3232"/>
                <a:gd name="T55" fmla="*/ 2147483646 h 3168"/>
                <a:gd name="T56" fmla="*/ 2147483646 w 3232"/>
                <a:gd name="T57" fmla="*/ 2147483646 h 3168"/>
                <a:gd name="T58" fmla="*/ 2147483646 w 3232"/>
                <a:gd name="T59" fmla="*/ 2147483646 h 3168"/>
                <a:gd name="T60" fmla="*/ 2147483646 w 3232"/>
                <a:gd name="T61" fmla="*/ 2147483646 h 3168"/>
                <a:gd name="T62" fmla="*/ 2147483646 w 3232"/>
                <a:gd name="T63" fmla="*/ 2147483646 h 3168"/>
                <a:gd name="T64" fmla="*/ 2147483646 w 3232"/>
                <a:gd name="T65" fmla="*/ 2147483646 h 3168"/>
                <a:gd name="T66" fmla="*/ 2147483646 w 3232"/>
                <a:gd name="T67" fmla="*/ 2147483646 h 3168"/>
                <a:gd name="T68" fmla="*/ 2147483646 w 3232"/>
                <a:gd name="T69" fmla="*/ 2147483646 h 3168"/>
                <a:gd name="T70" fmla="*/ 2147483646 w 3232"/>
                <a:gd name="T71" fmla="*/ 2147483646 h 3168"/>
                <a:gd name="T72" fmla="*/ 2147483646 w 3232"/>
                <a:gd name="T73" fmla="*/ 2147483646 h 3168"/>
                <a:gd name="T74" fmla="*/ 2147483646 w 3232"/>
                <a:gd name="T75" fmla="*/ 2147483646 h 3168"/>
                <a:gd name="T76" fmla="*/ 2147483646 w 3232"/>
                <a:gd name="T77" fmla="*/ 2147483646 h 3168"/>
                <a:gd name="T78" fmla="*/ 2147483646 w 3232"/>
                <a:gd name="T79" fmla="*/ 2147483646 h 3168"/>
                <a:gd name="T80" fmla="*/ 2147483646 w 3232"/>
                <a:gd name="T81" fmla="*/ 2147483646 h 3168"/>
                <a:gd name="T82" fmla="*/ 2147483646 w 3232"/>
                <a:gd name="T83" fmla="*/ 2147483646 h 3168"/>
                <a:gd name="T84" fmla="*/ 2147483646 w 3232"/>
                <a:gd name="T85" fmla="*/ 0 h 3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130;p4">
              <a:extLst>
                <a:ext uri="{FF2B5EF4-FFF2-40B4-BE49-F238E27FC236}">
                  <a16:creationId xmlns:a16="http://schemas.microsoft.com/office/drawing/2014/main" id="{A451A877-A4F3-43F1-B858-26FCF3863FFB}"/>
                </a:ext>
              </a:extLst>
            </p:cNvPr>
            <p:cNvSpPr/>
            <p:nvPr/>
          </p:nvSpPr>
          <p:spPr>
            <a:xfrm>
              <a:off x="-933138" y="1418541"/>
              <a:ext cx="55861" cy="5474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1;p4">
              <a:extLst>
                <a:ext uri="{FF2B5EF4-FFF2-40B4-BE49-F238E27FC236}">
                  <a16:creationId xmlns:a16="http://schemas.microsoft.com/office/drawing/2014/main" id="{D555C860-AC39-4265-A69D-6C2E1FD89BD2}"/>
                </a:ext>
              </a:extLst>
            </p:cNvPr>
            <p:cNvSpPr/>
            <p:nvPr/>
          </p:nvSpPr>
          <p:spPr>
            <a:xfrm>
              <a:off x="-1021465" y="1507284"/>
              <a:ext cx="55861" cy="55106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2;p4">
              <a:extLst>
                <a:ext uri="{FF2B5EF4-FFF2-40B4-BE49-F238E27FC236}">
                  <a16:creationId xmlns:a16="http://schemas.microsoft.com/office/drawing/2014/main" id="{C2C0C476-A96E-4A87-8249-2FED137F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9833" y="1690513"/>
              <a:ext cx="173717" cy="64034"/>
            </a:xfrm>
            <a:custGeom>
              <a:avLst/>
              <a:gdLst>
                <a:gd name="T0" fmla="*/ 2147483646 w 4460"/>
                <a:gd name="T1" fmla="*/ 0 h 1644"/>
                <a:gd name="T2" fmla="*/ 2147483646 w 4460"/>
                <a:gd name="T3" fmla="*/ 2147483646 h 1644"/>
                <a:gd name="T4" fmla="*/ 2147483646 w 4460"/>
                <a:gd name="T5" fmla="*/ 2147483646 h 1644"/>
                <a:gd name="T6" fmla="*/ 2147483646 w 4460"/>
                <a:gd name="T7" fmla="*/ 2147483646 h 1644"/>
                <a:gd name="T8" fmla="*/ 2147483646 w 4460"/>
                <a:gd name="T9" fmla="*/ 2147483646 h 1644"/>
                <a:gd name="T10" fmla="*/ 2147483646 w 4460"/>
                <a:gd name="T11" fmla="*/ 2147483646 h 1644"/>
                <a:gd name="T12" fmla="*/ 2147483646 w 4460"/>
                <a:gd name="T13" fmla="*/ 2147483646 h 1644"/>
                <a:gd name="T14" fmla="*/ 2147483646 w 4460"/>
                <a:gd name="T15" fmla="*/ 2147483646 h 1644"/>
                <a:gd name="T16" fmla="*/ 0 w 4460"/>
                <a:gd name="T17" fmla="*/ 2147483646 h 1644"/>
                <a:gd name="T18" fmla="*/ 2147483646 w 4460"/>
                <a:gd name="T19" fmla="*/ 2147483646 h 1644"/>
                <a:gd name="T20" fmla="*/ 2147483646 w 4460"/>
                <a:gd name="T21" fmla="*/ 2147483646 h 1644"/>
                <a:gd name="T22" fmla="*/ 2147483646 w 4460"/>
                <a:gd name="T23" fmla="*/ 2147483646 h 1644"/>
                <a:gd name="T24" fmla="*/ 2147483646 w 4460"/>
                <a:gd name="T25" fmla="*/ 2147483646 h 1644"/>
                <a:gd name="T26" fmla="*/ 2147483646 w 4460"/>
                <a:gd name="T27" fmla="*/ 2147483646 h 1644"/>
                <a:gd name="T28" fmla="*/ 2147483646 w 4460"/>
                <a:gd name="T29" fmla="*/ 0 h 16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7" name="Google Shape;133;p4">
            <a:extLst>
              <a:ext uri="{FF2B5EF4-FFF2-40B4-BE49-F238E27FC236}">
                <a16:creationId xmlns:a16="http://schemas.microsoft.com/office/drawing/2014/main" id="{89B2F6D4-0612-436B-B543-4035534E308C}"/>
              </a:ext>
            </a:extLst>
          </p:cNvPr>
          <p:cNvGrpSpPr>
            <a:grpSpLocks/>
          </p:cNvGrpSpPr>
          <p:nvPr/>
        </p:nvGrpSpPr>
        <p:grpSpPr bwMode="auto">
          <a:xfrm>
            <a:off x="11214101" y="5965826"/>
            <a:ext cx="717551" cy="741363"/>
            <a:chOff x="5294267" y="4624350"/>
            <a:chExt cx="383004" cy="395854"/>
          </a:xfrm>
        </p:grpSpPr>
        <p:sp>
          <p:nvSpPr>
            <p:cNvPr id="28" name="Google Shape;134;p4">
              <a:extLst>
                <a:ext uri="{FF2B5EF4-FFF2-40B4-BE49-F238E27FC236}">
                  <a16:creationId xmlns:a16="http://schemas.microsoft.com/office/drawing/2014/main" id="{FEFFDEFF-DAF4-43EF-8E24-88F3FBF88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550" y="4859712"/>
              <a:ext cx="58369" cy="160492"/>
            </a:xfrm>
            <a:custGeom>
              <a:avLst/>
              <a:gdLst>
                <a:gd name="T0" fmla="*/ 2147483646 w 671"/>
                <a:gd name="T1" fmla="*/ 0 h 1845"/>
                <a:gd name="T2" fmla="*/ 2147483646 w 671"/>
                <a:gd name="T3" fmla="*/ 2147483646 h 1845"/>
                <a:gd name="T4" fmla="*/ 2147483646 w 671"/>
                <a:gd name="T5" fmla="*/ 2147483646 h 1845"/>
                <a:gd name="T6" fmla="*/ 2147483646 w 671"/>
                <a:gd name="T7" fmla="*/ 2147483646 h 1845"/>
                <a:gd name="T8" fmla="*/ 2147483646 w 671"/>
                <a:gd name="T9" fmla="*/ 2147483646 h 1845"/>
                <a:gd name="T10" fmla="*/ 2147483646 w 671"/>
                <a:gd name="T11" fmla="*/ 2147483646 h 1845"/>
                <a:gd name="T12" fmla="*/ 2147483646 w 671"/>
                <a:gd name="T13" fmla="*/ 2147483646 h 1845"/>
                <a:gd name="T14" fmla="*/ 2147483646 w 671"/>
                <a:gd name="T15" fmla="*/ 0 h 1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135;p4">
              <a:extLst>
                <a:ext uri="{FF2B5EF4-FFF2-40B4-BE49-F238E27FC236}">
                  <a16:creationId xmlns:a16="http://schemas.microsoft.com/office/drawing/2014/main" id="{CA73CB74-2E55-4582-8054-9617B6E2F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267" y="4894594"/>
              <a:ext cx="175454" cy="68546"/>
            </a:xfrm>
            <a:custGeom>
              <a:avLst/>
              <a:gdLst>
                <a:gd name="T0" fmla="*/ 2147483646 w 2017"/>
                <a:gd name="T1" fmla="*/ 0 h 788"/>
                <a:gd name="T2" fmla="*/ 2147483646 w 2017"/>
                <a:gd name="T3" fmla="*/ 2147483646 h 788"/>
                <a:gd name="T4" fmla="*/ 2147483646 w 2017"/>
                <a:gd name="T5" fmla="*/ 2147483646 h 788"/>
                <a:gd name="T6" fmla="*/ 2147483646 w 2017"/>
                <a:gd name="T7" fmla="*/ 2147483646 h 788"/>
                <a:gd name="T8" fmla="*/ 2147483646 w 2017"/>
                <a:gd name="T9" fmla="*/ 2147483646 h 788"/>
                <a:gd name="T10" fmla="*/ 2147483646 w 2017"/>
                <a:gd name="T11" fmla="*/ 2147483646 h 788"/>
                <a:gd name="T12" fmla="*/ 2147483646 w 2017"/>
                <a:gd name="T13" fmla="*/ 2147483646 h 788"/>
                <a:gd name="T14" fmla="*/ 2147483646 w 2017"/>
                <a:gd name="T15" fmla="*/ 2147483646 h 788"/>
                <a:gd name="T16" fmla="*/ 2147483646 w 2017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136;p4">
              <a:extLst>
                <a:ext uri="{FF2B5EF4-FFF2-40B4-BE49-F238E27FC236}">
                  <a16:creationId xmlns:a16="http://schemas.microsoft.com/office/drawing/2014/main" id="{6CBA4602-3D7F-478F-B7B1-E90A12559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447" y="4883895"/>
              <a:ext cx="150836" cy="94033"/>
            </a:xfrm>
            <a:custGeom>
              <a:avLst/>
              <a:gdLst>
                <a:gd name="T0" fmla="*/ 2147483646 w 1734"/>
                <a:gd name="T1" fmla="*/ 0 h 1081"/>
                <a:gd name="T2" fmla="*/ 2147483646 w 1734"/>
                <a:gd name="T3" fmla="*/ 2147483646 h 1081"/>
                <a:gd name="T4" fmla="*/ 2147483646 w 1734"/>
                <a:gd name="T5" fmla="*/ 2147483646 h 1081"/>
                <a:gd name="T6" fmla="*/ 2147483646 w 1734"/>
                <a:gd name="T7" fmla="*/ 2147483646 h 1081"/>
                <a:gd name="T8" fmla="*/ 2147483646 w 1734"/>
                <a:gd name="T9" fmla="*/ 2147483646 h 1081"/>
                <a:gd name="T10" fmla="*/ 2147483646 w 1734"/>
                <a:gd name="T11" fmla="*/ 2147483646 h 1081"/>
                <a:gd name="T12" fmla="*/ 2147483646 w 1734"/>
                <a:gd name="T13" fmla="*/ 2147483646 h 1081"/>
                <a:gd name="T14" fmla="*/ 2147483646 w 1734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137;p4">
              <a:extLst>
                <a:ext uri="{FF2B5EF4-FFF2-40B4-BE49-F238E27FC236}">
                  <a16:creationId xmlns:a16="http://schemas.microsoft.com/office/drawing/2014/main" id="{FC670903-2BA7-4EFD-95B3-9C4759AD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805" y="4845446"/>
              <a:ext cx="97252" cy="157795"/>
            </a:xfrm>
            <a:custGeom>
              <a:avLst/>
              <a:gdLst>
                <a:gd name="T0" fmla="*/ 2147483646 w 1118"/>
                <a:gd name="T1" fmla="*/ 0 h 1814"/>
                <a:gd name="T2" fmla="*/ 2147483646 w 1118"/>
                <a:gd name="T3" fmla="*/ 2147483646 h 1814"/>
                <a:gd name="T4" fmla="*/ 2147483646 w 1118"/>
                <a:gd name="T5" fmla="*/ 2147483646 h 1814"/>
                <a:gd name="T6" fmla="*/ 2147483646 w 1118"/>
                <a:gd name="T7" fmla="*/ 2147483646 h 1814"/>
                <a:gd name="T8" fmla="*/ 2147483646 w 1118"/>
                <a:gd name="T9" fmla="*/ 2147483646 h 1814"/>
                <a:gd name="T10" fmla="*/ 2147483646 w 1118"/>
                <a:gd name="T11" fmla="*/ 2147483646 h 1814"/>
                <a:gd name="T12" fmla="*/ 2147483646 w 1118"/>
                <a:gd name="T13" fmla="*/ 2147483646 h 1814"/>
                <a:gd name="T14" fmla="*/ 2147483646 w 1118"/>
                <a:gd name="T15" fmla="*/ 2147483646 h 1814"/>
                <a:gd name="T16" fmla="*/ 2147483646 w 1118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138;p4">
              <a:extLst>
                <a:ext uri="{FF2B5EF4-FFF2-40B4-BE49-F238E27FC236}">
                  <a16:creationId xmlns:a16="http://schemas.microsoft.com/office/drawing/2014/main" id="{6A5F9367-C6FC-4298-A5A2-CC3B74495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297" y="4624350"/>
              <a:ext cx="175454" cy="150575"/>
            </a:xfrm>
            <a:custGeom>
              <a:avLst/>
              <a:gdLst>
                <a:gd name="T0" fmla="*/ 2147483646 w 2017"/>
                <a:gd name="T1" fmla="*/ 2147483646 h 1731"/>
                <a:gd name="T2" fmla="*/ 2147483646 w 2017"/>
                <a:gd name="T3" fmla="*/ 2147483646 h 1731"/>
                <a:gd name="T4" fmla="*/ 2147483646 w 2017"/>
                <a:gd name="T5" fmla="*/ 2147483646 h 1731"/>
                <a:gd name="T6" fmla="*/ 2147483646 w 2017"/>
                <a:gd name="T7" fmla="*/ 2147483646 h 1731"/>
                <a:gd name="T8" fmla="*/ 2147483646 w 2017"/>
                <a:gd name="T9" fmla="*/ 2147483646 h 1731"/>
                <a:gd name="T10" fmla="*/ 2147483646 w 2017"/>
                <a:gd name="T11" fmla="*/ 2147483646 h 1731"/>
                <a:gd name="T12" fmla="*/ 2147483646 w 2017"/>
                <a:gd name="T13" fmla="*/ 2147483646 h 1731"/>
                <a:gd name="T14" fmla="*/ 2147483646 w 2017"/>
                <a:gd name="T15" fmla="*/ 2147483646 h 1731"/>
                <a:gd name="T16" fmla="*/ 2147483646 w 2017"/>
                <a:gd name="T17" fmla="*/ 2147483646 h 1731"/>
                <a:gd name="T18" fmla="*/ 2147483646 w 2017"/>
                <a:gd name="T19" fmla="*/ 2147483646 h 17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139;p4">
              <a:extLst>
                <a:ext uri="{FF2B5EF4-FFF2-40B4-BE49-F238E27FC236}">
                  <a16:creationId xmlns:a16="http://schemas.microsoft.com/office/drawing/2014/main" id="{DBC2B75C-DC1D-428B-9308-8CD1403AC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653" y="4833656"/>
              <a:ext cx="32352" cy="88957"/>
            </a:xfrm>
            <a:custGeom>
              <a:avLst/>
              <a:gdLst>
                <a:gd name="T0" fmla="*/ 2147483646 w 671"/>
                <a:gd name="T1" fmla="*/ 0 h 1845"/>
                <a:gd name="T2" fmla="*/ 2147483646 w 671"/>
                <a:gd name="T3" fmla="*/ 2147483646 h 1845"/>
                <a:gd name="T4" fmla="*/ 2147483646 w 671"/>
                <a:gd name="T5" fmla="*/ 2147483646 h 1845"/>
                <a:gd name="T6" fmla="*/ 2147483646 w 671"/>
                <a:gd name="T7" fmla="*/ 2147483646 h 1845"/>
                <a:gd name="T8" fmla="*/ 2147483646 w 671"/>
                <a:gd name="T9" fmla="*/ 2147483646 h 1845"/>
                <a:gd name="T10" fmla="*/ 2147483646 w 671"/>
                <a:gd name="T11" fmla="*/ 2147483646 h 1845"/>
                <a:gd name="T12" fmla="*/ 2147483646 w 671"/>
                <a:gd name="T13" fmla="*/ 2147483646 h 1845"/>
                <a:gd name="T14" fmla="*/ 2147483646 w 671"/>
                <a:gd name="T15" fmla="*/ 0 h 1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140;p4">
              <a:extLst>
                <a:ext uri="{FF2B5EF4-FFF2-40B4-BE49-F238E27FC236}">
                  <a16:creationId xmlns:a16="http://schemas.microsoft.com/office/drawing/2014/main" id="{819C6F1D-41E3-478D-96AF-B30831540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22" y="4852990"/>
              <a:ext cx="97250" cy="37993"/>
            </a:xfrm>
            <a:custGeom>
              <a:avLst/>
              <a:gdLst>
                <a:gd name="T0" fmla="*/ 2147483646 w 2017"/>
                <a:gd name="T1" fmla="*/ 0 h 788"/>
                <a:gd name="T2" fmla="*/ 2147483646 w 2017"/>
                <a:gd name="T3" fmla="*/ 2147483646 h 788"/>
                <a:gd name="T4" fmla="*/ 2147483646 w 2017"/>
                <a:gd name="T5" fmla="*/ 2147483646 h 788"/>
                <a:gd name="T6" fmla="*/ 2147483646 w 2017"/>
                <a:gd name="T7" fmla="*/ 2147483646 h 788"/>
                <a:gd name="T8" fmla="*/ 2147483646 w 2017"/>
                <a:gd name="T9" fmla="*/ 2147483646 h 788"/>
                <a:gd name="T10" fmla="*/ 2147483646 w 2017"/>
                <a:gd name="T11" fmla="*/ 2147483646 h 788"/>
                <a:gd name="T12" fmla="*/ 2147483646 w 2017"/>
                <a:gd name="T13" fmla="*/ 2147483646 h 788"/>
                <a:gd name="T14" fmla="*/ 2147483646 w 2017"/>
                <a:gd name="T15" fmla="*/ 2147483646 h 788"/>
                <a:gd name="T16" fmla="*/ 2147483646 w 2017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141;p4">
              <a:extLst>
                <a:ext uri="{FF2B5EF4-FFF2-40B4-BE49-F238E27FC236}">
                  <a16:creationId xmlns:a16="http://schemas.microsoft.com/office/drawing/2014/main" id="{57EC474A-718E-4420-85E2-68B1542D2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990" y="4847059"/>
              <a:ext cx="83605" cy="52120"/>
            </a:xfrm>
            <a:custGeom>
              <a:avLst/>
              <a:gdLst>
                <a:gd name="T0" fmla="*/ 2147483646 w 1734"/>
                <a:gd name="T1" fmla="*/ 0 h 1081"/>
                <a:gd name="T2" fmla="*/ 2147483646 w 1734"/>
                <a:gd name="T3" fmla="*/ 2147483646 h 1081"/>
                <a:gd name="T4" fmla="*/ 2147483646 w 1734"/>
                <a:gd name="T5" fmla="*/ 2147483646 h 1081"/>
                <a:gd name="T6" fmla="*/ 2147483646 w 1734"/>
                <a:gd name="T7" fmla="*/ 2147483646 h 1081"/>
                <a:gd name="T8" fmla="*/ 2147483646 w 1734"/>
                <a:gd name="T9" fmla="*/ 2147483646 h 1081"/>
                <a:gd name="T10" fmla="*/ 2147483646 w 1734"/>
                <a:gd name="T11" fmla="*/ 2147483646 h 1081"/>
                <a:gd name="T12" fmla="*/ 2147483646 w 1734"/>
                <a:gd name="T13" fmla="*/ 2147483646 h 1081"/>
                <a:gd name="T14" fmla="*/ 2147483646 w 1734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142;p4">
              <a:extLst>
                <a:ext uri="{FF2B5EF4-FFF2-40B4-BE49-F238E27FC236}">
                  <a16:creationId xmlns:a16="http://schemas.microsoft.com/office/drawing/2014/main" id="{B6D19D68-EF68-48F1-9E57-2CF9FF8E2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817" y="4825749"/>
              <a:ext cx="53904" cy="87462"/>
            </a:xfrm>
            <a:custGeom>
              <a:avLst/>
              <a:gdLst>
                <a:gd name="T0" fmla="*/ 2147483646 w 1118"/>
                <a:gd name="T1" fmla="*/ 0 h 1814"/>
                <a:gd name="T2" fmla="*/ 2147483646 w 1118"/>
                <a:gd name="T3" fmla="*/ 2147483646 h 1814"/>
                <a:gd name="T4" fmla="*/ 2147483646 w 1118"/>
                <a:gd name="T5" fmla="*/ 2147483646 h 1814"/>
                <a:gd name="T6" fmla="*/ 2147483646 w 1118"/>
                <a:gd name="T7" fmla="*/ 2147483646 h 1814"/>
                <a:gd name="T8" fmla="*/ 2147483646 w 1118"/>
                <a:gd name="T9" fmla="*/ 2147483646 h 1814"/>
                <a:gd name="T10" fmla="*/ 2147483646 w 1118"/>
                <a:gd name="T11" fmla="*/ 2147483646 h 1814"/>
                <a:gd name="T12" fmla="*/ 2147483646 w 1118"/>
                <a:gd name="T13" fmla="*/ 2147483646 h 1814"/>
                <a:gd name="T14" fmla="*/ 2147483646 w 1118"/>
                <a:gd name="T15" fmla="*/ 2147483646 h 1814"/>
                <a:gd name="T16" fmla="*/ 2147483646 w 1118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7" name="Google Shape;143;p4">
            <a:extLst>
              <a:ext uri="{FF2B5EF4-FFF2-40B4-BE49-F238E27FC236}">
                <a16:creationId xmlns:a16="http://schemas.microsoft.com/office/drawing/2014/main" id="{735C4ACA-34B2-4023-8CF5-257FFD414BD1}"/>
              </a:ext>
            </a:extLst>
          </p:cNvPr>
          <p:cNvGrpSpPr>
            <a:grpSpLocks/>
          </p:cNvGrpSpPr>
          <p:nvPr/>
        </p:nvGrpSpPr>
        <p:grpSpPr bwMode="auto">
          <a:xfrm>
            <a:off x="162985" y="166689"/>
            <a:ext cx="806449" cy="771525"/>
            <a:chOff x="122839" y="125316"/>
            <a:chExt cx="604654" cy="578037"/>
          </a:xfrm>
        </p:grpSpPr>
        <p:sp>
          <p:nvSpPr>
            <p:cNvPr id="38" name="Google Shape;144;p4">
              <a:extLst>
                <a:ext uri="{FF2B5EF4-FFF2-40B4-BE49-F238E27FC236}">
                  <a16:creationId xmlns:a16="http://schemas.microsoft.com/office/drawing/2014/main" id="{90AE50E3-23E7-464F-937B-063B0817FA08}"/>
                </a:ext>
              </a:extLst>
            </p:cNvPr>
            <p:cNvSpPr>
              <a:spLocks/>
            </p:cNvSpPr>
            <p:nvPr/>
          </p:nvSpPr>
          <p:spPr bwMode="auto">
            <a:xfrm rot="10232062">
              <a:off x="183718" y="463675"/>
              <a:ext cx="246284" cy="220932"/>
            </a:xfrm>
            <a:custGeom>
              <a:avLst/>
              <a:gdLst>
                <a:gd name="T0" fmla="*/ 2147483646 w 2891"/>
                <a:gd name="T1" fmla="*/ 0 h 2593"/>
                <a:gd name="T2" fmla="*/ 2147483646 w 2891"/>
                <a:gd name="T3" fmla="*/ 2147483646 h 2593"/>
                <a:gd name="T4" fmla="*/ 2147483646 w 2891"/>
                <a:gd name="T5" fmla="*/ 2147483646 h 2593"/>
                <a:gd name="T6" fmla="*/ 2147483646 w 2891"/>
                <a:gd name="T7" fmla="*/ 2147483646 h 2593"/>
                <a:gd name="T8" fmla="*/ 2147483646 w 2891"/>
                <a:gd name="T9" fmla="*/ 2147483646 h 2593"/>
                <a:gd name="T10" fmla="*/ 2147483646 w 2891"/>
                <a:gd name="T11" fmla="*/ 2147483646 h 2593"/>
                <a:gd name="T12" fmla="*/ 2147483646 w 2891"/>
                <a:gd name="T13" fmla="*/ 0 h 25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9" name="Google Shape;145;p4">
              <a:extLst>
                <a:ext uri="{FF2B5EF4-FFF2-40B4-BE49-F238E27FC236}">
                  <a16:creationId xmlns:a16="http://schemas.microsoft.com/office/drawing/2014/main" id="{8CCC8213-1D7C-4106-80EB-A4EE5543C760}"/>
                </a:ext>
              </a:extLst>
            </p:cNvPr>
            <p:cNvSpPr>
              <a:spLocks/>
            </p:cNvSpPr>
            <p:nvPr/>
          </p:nvSpPr>
          <p:spPr bwMode="auto">
            <a:xfrm rot="10232062">
              <a:off x="259551" y="505895"/>
              <a:ext cx="122162" cy="100199"/>
            </a:xfrm>
            <a:custGeom>
              <a:avLst/>
              <a:gdLst>
                <a:gd name="T0" fmla="*/ 2147483646 w 1434"/>
                <a:gd name="T1" fmla="*/ 0 h 1176"/>
                <a:gd name="T2" fmla="*/ 2147483646 w 1434"/>
                <a:gd name="T3" fmla="*/ 2147483646 h 1176"/>
                <a:gd name="T4" fmla="*/ 2147483646 w 1434"/>
                <a:gd name="T5" fmla="*/ 2147483646 h 1176"/>
                <a:gd name="T6" fmla="*/ 2147483646 w 1434"/>
                <a:gd name="T7" fmla="*/ 2147483646 h 1176"/>
                <a:gd name="T8" fmla="*/ 2147483646 w 1434"/>
                <a:gd name="T9" fmla="*/ 2147483646 h 1176"/>
                <a:gd name="T10" fmla="*/ 2147483646 w 1434"/>
                <a:gd name="T11" fmla="*/ 2147483646 h 1176"/>
                <a:gd name="T12" fmla="*/ 2147483646 w 1434"/>
                <a:gd name="T13" fmla="*/ 2147483646 h 1176"/>
                <a:gd name="T14" fmla="*/ 2147483646 w 1434"/>
                <a:gd name="T15" fmla="*/ 2147483646 h 1176"/>
                <a:gd name="T16" fmla="*/ 2147483646 w 1434"/>
                <a:gd name="T17" fmla="*/ 0 h 1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0" name="Google Shape;146;p4">
              <a:extLst>
                <a:ext uri="{FF2B5EF4-FFF2-40B4-BE49-F238E27FC236}">
                  <a16:creationId xmlns:a16="http://schemas.microsoft.com/office/drawing/2014/main" id="{35F6ED2A-CBB0-48E8-9251-1C15EC11FF13}"/>
                </a:ext>
              </a:extLst>
            </p:cNvPr>
            <p:cNvSpPr>
              <a:spLocks/>
            </p:cNvSpPr>
            <p:nvPr/>
          </p:nvSpPr>
          <p:spPr bwMode="auto">
            <a:xfrm rot="10232062">
              <a:off x="138246" y="172035"/>
              <a:ext cx="254633" cy="208407"/>
            </a:xfrm>
            <a:custGeom>
              <a:avLst/>
              <a:gdLst>
                <a:gd name="T0" fmla="*/ 2147483646 w 2989"/>
                <a:gd name="T1" fmla="*/ 0 h 2446"/>
                <a:gd name="T2" fmla="*/ 2147483646 w 2989"/>
                <a:gd name="T3" fmla="*/ 2147483646 h 2446"/>
                <a:gd name="T4" fmla="*/ 2147483646 w 2989"/>
                <a:gd name="T5" fmla="*/ 2147483646 h 2446"/>
                <a:gd name="T6" fmla="*/ 2147483646 w 2989"/>
                <a:gd name="T7" fmla="*/ 2147483646 h 2446"/>
                <a:gd name="T8" fmla="*/ 2147483646 w 2989"/>
                <a:gd name="T9" fmla="*/ 2147483646 h 2446"/>
                <a:gd name="T10" fmla="*/ 2147483646 w 2989"/>
                <a:gd name="T11" fmla="*/ 2147483646 h 2446"/>
                <a:gd name="T12" fmla="*/ 2147483646 w 2989"/>
                <a:gd name="T13" fmla="*/ 0 h 2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1" name="Google Shape;147;p4">
              <a:extLst>
                <a:ext uri="{FF2B5EF4-FFF2-40B4-BE49-F238E27FC236}">
                  <a16:creationId xmlns:a16="http://schemas.microsoft.com/office/drawing/2014/main" id="{6FDEB950-CA68-4004-893F-4403035E656D}"/>
                </a:ext>
              </a:extLst>
            </p:cNvPr>
            <p:cNvSpPr>
              <a:spLocks/>
            </p:cNvSpPr>
            <p:nvPr/>
          </p:nvSpPr>
          <p:spPr bwMode="auto">
            <a:xfrm rot="10232062">
              <a:off x="241030" y="237329"/>
              <a:ext cx="109810" cy="114769"/>
            </a:xfrm>
            <a:custGeom>
              <a:avLst/>
              <a:gdLst>
                <a:gd name="T0" fmla="*/ 2147483646 w 1289"/>
                <a:gd name="T1" fmla="*/ 0 h 1347"/>
                <a:gd name="T2" fmla="*/ 2147483646 w 1289"/>
                <a:gd name="T3" fmla="*/ 2147483646 h 1347"/>
                <a:gd name="T4" fmla="*/ 2147483646 w 1289"/>
                <a:gd name="T5" fmla="*/ 2147483646 h 1347"/>
                <a:gd name="T6" fmla="*/ 2147483646 w 1289"/>
                <a:gd name="T7" fmla="*/ 2147483646 h 1347"/>
                <a:gd name="T8" fmla="*/ 2147483646 w 1289"/>
                <a:gd name="T9" fmla="*/ 2147483646 h 1347"/>
                <a:gd name="T10" fmla="*/ 2147483646 w 1289"/>
                <a:gd name="T11" fmla="*/ 2147483646 h 1347"/>
                <a:gd name="T12" fmla="*/ 2147483646 w 1289"/>
                <a:gd name="T13" fmla="*/ 2147483646 h 1347"/>
                <a:gd name="T14" fmla="*/ 2147483646 w 1289"/>
                <a:gd name="T15" fmla="*/ 2147483646 h 1347"/>
                <a:gd name="T16" fmla="*/ 2147483646 w 1289"/>
                <a:gd name="T17" fmla="*/ 0 h 13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2" name="Google Shape;148;p4">
              <a:extLst>
                <a:ext uri="{FF2B5EF4-FFF2-40B4-BE49-F238E27FC236}">
                  <a16:creationId xmlns:a16="http://schemas.microsoft.com/office/drawing/2014/main" id="{B2AB6CB6-16AB-44A6-9DED-07B074FA957C}"/>
                </a:ext>
              </a:extLst>
            </p:cNvPr>
            <p:cNvSpPr>
              <a:spLocks/>
            </p:cNvSpPr>
            <p:nvPr/>
          </p:nvSpPr>
          <p:spPr bwMode="auto">
            <a:xfrm rot="10232062">
              <a:off x="467454" y="143954"/>
              <a:ext cx="244239" cy="212326"/>
            </a:xfrm>
            <a:custGeom>
              <a:avLst/>
              <a:gdLst>
                <a:gd name="T0" fmla="*/ 2147483646 w 2867"/>
                <a:gd name="T1" fmla="*/ 0 h 2492"/>
                <a:gd name="T2" fmla="*/ 2147483646 w 2867"/>
                <a:gd name="T3" fmla="*/ 2147483646 h 2492"/>
                <a:gd name="T4" fmla="*/ 2147483646 w 2867"/>
                <a:gd name="T5" fmla="*/ 2147483646 h 2492"/>
                <a:gd name="T6" fmla="*/ 2147483646 w 2867"/>
                <a:gd name="T7" fmla="*/ 2147483646 h 2492"/>
                <a:gd name="T8" fmla="*/ 2147483646 w 2867"/>
                <a:gd name="T9" fmla="*/ 2147483646 h 2492"/>
                <a:gd name="T10" fmla="*/ 2147483646 w 2867"/>
                <a:gd name="T11" fmla="*/ 2147483646 h 2492"/>
                <a:gd name="T12" fmla="*/ 2147483646 w 2867"/>
                <a:gd name="T13" fmla="*/ 0 h 24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3" name="Google Shape;149;p4">
              <a:extLst>
                <a:ext uri="{FF2B5EF4-FFF2-40B4-BE49-F238E27FC236}">
                  <a16:creationId xmlns:a16="http://schemas.microsoft.com/office/drawing/2014/main" id="{E01566D2-BB8C-4B79-B1DC-6A47ECEF2180}"/>
                </a:ext>
              </a:extLst>
            </p:cNvPr>
            <p:cNvSpPr>
              <a:spLocks/>
            </p:cNvSpPr>
            <p:nvPr/>
          </p:nvSpPr>
          <p:spPr bwMode="auto">
            <a:xfrm rot="10232062">
              <a:off x="506806" y="218606"/>
              <a:ext cx="128381" cy="91934"/>
            </a:xfrm>
            <a:custGeom>
              <a:avLst/>
              <a:gdLst>
                <a:gd name="T0" fmla="*/ 2147483646 w 1507"/>
                <a:gd name="T1" fmla="*/ 0 h 1079"/>
                <a:gd name="T2" fmla="*/ 2147483646 w 1507"/>
                <a:gd name="T3" fmla="*/ 2147483646 h 1079"/>
                <a:gd name="T4" fmla="*/ 2147483646 w 1507"/>
                <a:gd name="T5" fmla="*/ 2147483646 h 1079"/>
                <a:gd name="T6" fmla="*/ 2147483646 w 1507"/>
                <a:gd name="T7" fmla="*/ 2147483646 h 1079"/>
                <a:gd name="T8" fmla="*/ 2147483646 w 1507"/>
                <a:gd name="T9" fmla="*/ 2147483646 h 1079"/>
                <a:gd name="T10" fmla="*/ 2147483646 w 1507"/>
                <a:gd name="T11" fmla="*/ 2147483646 h 1079"/>
                <a:gd name="T12" fmla="*/ 2147483646 w 1507"/>
                <a:gd name="T13" fmla="*/ 2147483646 h 1079"/>
                <a:gd name="T14" fmla="*/ 2147483646 w 1507"/>
                <a:gd name="T15" fmla="*/ 2147483646 h 1079"/>
                <a:gd name="T16" fmla="*/ 2147483646 w 1507"/>
                <a:gd name="T17" fmla="*/ 0 h 10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4" name="Google Shape;150;p4">
              <a:extLst>
                <a:ext uri="{FF2B5EF4-FFF2-40B4-BE49-F238E27FC236}">
                  <a16:creationId xmlns:a16="http://schemas.microsoft.com/office/drawing/2014/main" id="{96910D55-F09B-46DA-BEA5-0D71D040895E}"/>
                </a:ext>
              </a:extLst>
            </p:cNvPr>
            <p:cNvSpPr>
              <a:spLocks/>
            </p:cNvSpPr>
            <p:nvPr/>
          </p:nvSpPr>
          <p:spPr bwMode="auto">
            <a:xfrm rot="10232062">
              <a:off x="212752" y="211973"/>
              <a:ext cx="453381" cy="339193"/>
            </a:xfrm>
            <a:custGeom>
              <a:avLst/>
              <a:gdLst>
                <a:gd name="T0" fmla="*/ 2147483646 w 5322"/>
                <a:gd name="T1" fmla="*/ 0 h 3981"/>
                <a:gd name="T2" fmla="*/ 2147483646 w 5322"/>
                <a:gd name="T3" fmla="*/ 2147483646 h 3981"/>
                <a:gd name="T4" fmla="*/ 2147483646 w 5322"/>
                <a:gd name="T5" fmla="*/ 2147483646 h 3981"/>
                <a:gd name="T6" fmla="*/ 2147483646 w 5322"/>
                <a:gd name="T7" fmla="*/ 2147483646 h 3981"/>
                <a:gd name="T8" fmla="*/ 2147483646 w 5322"/>
                <a:gd name="T9" fmla="*/ 2147483646 h 3981"/>
                <a:gd name="T10" fmla="*/ 2147483646 w 5322"/>
                <a:gd name="T11" fmla="*/ 2147483646 h 3981"/>
                <a:gd name="T12" fmla="*/ 2147483646 w 5322"/>
                <a:gd name="T13" fmla="*/ 2147483646 h 3981"/>
                <a:gd name="T14" fmla="*/ 2147483646 w 5322"/>
                <a:gd name="T15" fmla="*/ 2147483646 h 3981"/>
                <a:gd name="T16" fmla="*/ 2147483646 w 5322"/>
                <a:gd name="T17" fmla="*/ 2147483646 h 3981"/>
                <a:gd name="T18" fmla="*/ 2147483646 w 5322"/>
                <a:gd name="T19" fmla="*/ 2147483646 h 3981"/>
                <a:gd name="T20" fmla="*/ 2147483646 w 5322"/>
                <a:gd name="T21" fmla="*/ 2147483646 h 3981"/>
                <a:gd name="T22" fmla="*/ 2147483646 w 5322"/>
                <a:gd name="T23" fmla="*/ 2147483646 h 3981"/>
                <a:gd name="T24" fmla="*/ 2147483646 w 5322"/>
                <a:gd name="T25" fmla="*/ 2147483646 h 3981"/>
                <a:gd name="T26" fmla="*/ 2147483646 w 5322"/>
                <a:gd name="T27" fmla="*/ 2147483646 h 3981"/>
                <a:gd name="T28" fmla="*/ 2147483646 w 5322"/>
                <a:gd name="T29" fmla="*/ 2147483646 h 3981"/>
                <a:gd name="T30" fmla="*/ 2147483646 w 5322"/>
                <a:gd name="T31" fmla="*/ 2147483646 h 3981"/>
                <a:gd name="T32" fmla="*/ 2147483646 w 5322"/>
                <a:gd name="T33" fmla="*/ 2147483646 h 3981"/>
                <a:gd name="T34" fmla="*/ 2147483646 w 5322"/>
                <a:gd name="T35" fmla="*/ 2147483646 h 3981"/>
                <a:gd name="T36" fmla="*/ 2147483646 w 5322"/>
                <a:gd name="T37" fmla="*/ 2147483646 h 3981"/>
                <a:gd name="T38" fmla="*/ 2147483646 w 5322"/>
                <a:gd name="T39" fmla="*/ 2147483646 h 3981"/>
                <a:gd name="T40" fmla="*/ 2147483646 w 5322"/>
                <a:gd name="T41" fmla="*/ 2147483646 h 3981"/>
                <a:gd name="T42" fmla="*/ 2147483646 w 5322"/>
                <a:gd name="T43" fmla="*/ 2147483646 h 3981"/>
                <a:gd name="T44" fmla="*/ 2147483646 w 5322"/>
                <a:gd name="T45" fmla="*/ 2147483646 h 3981"/>
                <a:gd name="T46" fmla="*/ 2147483646 w 5322"/>
                <a:gd name="T47" fmla="*/ 2147483646 h 3981"/>
                <a:gd name="T48" fmla="*/ 2147483646 w 5322"/>
                <a:gd name="T49" fmla="*/ 2147483646 h 3981"/>
                <a:gd name="T50" fmla="*/ 2147483646 w 5322"/>
                <a:gd name="T51" fmla="*/ 0 h 39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5" name="Google Shape;151;p4">
              <a:extLst>
                <a:ext uri="{FF2B5EF4-FFF2-40B4-BE49-F238E27FC236}">
                  <a16:creationId xmlns:a16="http://schemas.microsoft.com/office/drawing/2014/main" id="{48861D84-A57C-4D2F-B5E3-265139B08C60}"/>
                </a:ext>
              </a:extLst>
            </p:cNvPr>
            <p:cNvSpPr>
              <a:spLocks/>
            </p:cNvSpPr>
            <p:nvPr/>
          </p:nvSpPr>
          <p:spPr bwMode="auto">
            <a:xfrm rot="10232062">
              <a:off x="230506" y="204162"/>
              <a:ext cx="422201" cy="355297"/>
            </a:xfrm>
            <a:custGeom>
              <a:avLst/>
              <a:gdLst>
                <a:gd name="T0" fmla="*/ 2147483646 w 4956"/>
                <a:gd name="T1" fmla="*/ 2147483646 h 4170"/>
                <a:gd name="T2" fmla="*/ 2147483646 w 4956"/>
                <a:gd name="T3" fmla="*/ 2147483646 h 4170"/>
                <a:gd name="T4" fmla="*/ 2147483646 w 4956"/>
                <a:gd name="T5" fmla="*/ 2147483646 h 4170"/>
                <a:gd name="T6" fmla="*/ 2147483646 w 4956"/>
                <a:gd name="T7" fmla="*/ 2147483646 h 4170"/>
                <a:gd name="T8" fmla="*/ 2147483646 w 4956"/>
                <a:gd name="T9" fmla="*/ 2147483646 h 4170"/>
                <a:gd name="T10" fmla="*/ 2147483646 w 4956"/>
                <a:gd name="T11" fmla="*/ 2147483646 h 4170"/>
                <a:gd name="T12" fmla="*/ 2147483646 w 4956"/>
                <a:gd name="T13" fmla="*/ 2147483646 h 4170"/>
                <a:gd name="T14" fmla="*/ 2147483646 w 4956"/>
                <a:gd name="T15" fmla="*/ 2147483646 h 4170"/>
                <a:gd name="T16" fmla="*/ 2147483646 w 4956"/>
                <a:gd name="T17" fmla="*/ 2147483646 h 4170"/>
                <a:gd name="T18" fmla="*/ 2147483646 w 4956"/>
                <a:gd name="T19" fmla="*/ 2147483646 h 4170"/>
                <a:gd name="T20" fmla="*/ 2147483646 w 4956"/>
                <a:gd name="T21" fmla="*/ 2147483646 h 4170"/>
                <a:gd name="T22" fmla="*/ 2147483646 w 4956"/>
                <a:gd name="T23" fmla="*/ 2147483646 h 4170"/>
                <a:gd name="T24" fmla="*/ 2147483646 w 4956"/>
                <a:gd name="T25" fmla="*/ 2147483646 h 4170"/>
                <a:gd name="T26" fmla="*/ 2147483646 w 4956"/>
                <a:gd name="T27" fmla="*/ 2147483646 h 4170"/>
                <a:gd name="T28" fmla="*/ 2147483646 w 4956"/>
                <a:gd name="T29" fmla="*/ 2147483646 h 4170"/>
                <a:gd name="T30" fmla="*/ 2147483646 w 4956"/>
                <a:gd name="T31" fmla="*/ 2147483646 h 4170"/>
                <a:gd name="T32" fmla="*/ 2147483646 w 4956"/>
                <a:gd name="T33" fmla="*/ 2147483646 h 4170"/>
                <a:gd name="T34" fmla="*/ 2147483646 w 4956"/>
                <a:gd name="T35" fmla="*/ 2147483646 h 4170"/>
                <a:gd name="T36" fmla="*/ 2147483646 w 4956"/>
                <a:gd name="T37" fmla="*/ 2147483646 h 4170"/>
                <a:gd name="T38" fmla="*/ 2147483646 w 4956"/>
                <a:gd name="T39" fmla="*/ 2147483646 h 4170"/>
                <a:gd name="T40" fmla="*/ 2147483646 w 4956"/>
                <a:gd name="T41" fmla="*/ 2147483646 h 4170"/>
                <a:gd name="T42" fmla="*/ 2147483646 w 4956"/>
                <a:gd name="T43" fmla="*/ 2147483646 h 4170"/>
                <a:gd name="T44" fmla="*/ 2147483646 w 4956"/>
                <a:gd name="T45" fmla="*/ 2147483646 h 4170"/>
                <a:gd name="T46" fmla="*/ 2147483646 w 4956"/>
                <a:gd name="T47" fmla="*/ 2147483646 h 4170"/>
                <a:gd name="T48" fmla="*/ 2147483646 w 4956"/>
                <a:gd name="T49" fmla="*/ 2147483646 h 4170"/>
                <a:gd name="T50" fmla="*/ 2147483646 w 4956"/>
                <a:gd name="T51" fmla="*/ 2147483646 h 4170"/>
                <a:gd name="T52" fmla="*/ 2147483646 w 4956"/>
                <a:gd name="T53" fmla="*/ 2147483646 h 4170"/>
                <a:gd name="T54" fmla="*/ 2147483646 w 4956"/>
                <a:gd name="T55" fmla="*/ 2147483646 h 4170"/>
                <a:gd name="T56" fmla="*/ 2147483646 w 4956"/>
                <a:gd name="T57" fmla="*/ 2147483646 h 4170"/>
                <a:gd name="T58" fmla="*/ 2147483646 w 4956"/>
                <a:gd name="T59" fmla="*/ 2147483646 h 4170"/>
                <a:gd name="T60" fmla="*/ 2147483646 w 4956"/>
                <a:gd name="T61" fmla="*/ 2147483646 h 4170"/>
                <a:gd name="T62" fmla="*/ 2147483646 w 4956"/>
                <a:gd name="T63" fmla="*/ 2147483646 h 4170"/>
                <a:gd name="T64" fmla="*/ 2147483646 w 4956"/>
                <a:gd name="T65" fmla="*/ 2147483646 h 4170"/>
                <a:gd name="T66" fmla="*/ 2147483646 w 4956"/>
                <a:gd name="T67" fmla="*/ 2147483646 h 4170"/>
                <a:gd name="T68" fmla="*/ 2147483646 w 4956"/>
                <a:gd name="T69" fmla="*/ 2147483646 h 4170"/>
                <a:gd name="T70" fmla="*/ 2147483646 w 4956"/>
                <a:gd name="T71" fmla="*/ 2147483646 h 4170"/>
                <a:gd name="T72" fmla="*/ 2147483646 w 4956"/>
                <a:gd name="T73" fmla="*/ 2147483646 h 4170"/>
                <a:gd name="T74" fmla="*/ 2147483646 w 4956"/>
                <a:gd name="T75" fmla="*/ 2147483646 h 4170"/>
                <a:gd name="T76" fmla="*/ 2147483646 w 4956"/>
                <a:gd name="T77" fmla="*/ 2147483646 h 4170"/>
                <a:gd name="T78" fmla="*/ 2147483646 w 4956"/>
                <a:gd name="T79" fmla="*/ 2147483646 h 4170"/>
                <a:gd name="T80" fmla="*/ 2147483646 w 4956"/>
                <a:gd name="T81" fmla="*/ 2147483646 h 4170"/>
                <a:gd name="T82" fmla="*/ 2147483646 w 4956"/>
                <a:gd name="T83" fmla="*/ 2147483646 h 4170"/>
                <a:gd name="T84" fmla="*/ 2147483646 w 4956"/>
                <a:gd name="T85" fmla="*/ 2147483646 h 4170"/>
                <a:gd name="T86" fmla="*/ 2147483646 w 4956"/>
                <a:gd name="T87" fmla="*/ 2147483646 h 4170"/>
                <a:gd name="T88" fmla="*/ 2147483646 w 4956"/>
                <a:gd name="T89" fmla="*/ 2147483646 h 4170"/>
                <a:gd name="T90" fmla="*/ 2147483646 w 4956"/>
                <a:gd name="T91" fmla="*/ 2147483646 h 4170"/>
                <a:gd name="T92" fmla="*/ 2147483646 w 4956"/>
                <a:gd name="T93" fmla="*/ 2147483646 h 4170"/>
                <a:gd name="T94" fmla="*/ 2147483646 w 4956"/>
                <a:gd name="T95" fmla="*/ 2147483646 h 4170"/>
                <a:gd name="T96" fmla="*/ 2147483646 w 4956"/>
                <a:gd name="T97" fmla="*/ 2147483646 h 4170"/>
                <a:gd name="T98" fmla="*/ 2147483646 w 4956"/>
                <a:gd name="T99" fmla="*/ 2147483646 h 4170"/>
                <a:gd name="T100" fmla="*/ 2147483646 w 4956"/>
                <a:gd name="T101" fmla="*/ 2147483646 h 4170"/>
                <a:gd name="T102" fmla="*/ 2147483646 w 4956"/>
                <a:gd name="T103" fmla="*/ 2147483646 h 4170"/>
                <a:gd name="T104" fmla="*/ 2147483646 w 4956"/>
                <a:gd name="T105" fmla="*/ 2147483646 h 4170"/>
                <a:gd name="T106" fmla="*/ 2147483646 w 4956"/>
                <a:gd name="T107" fmla="*/ 2147483646 h 4170"/>
                <a:gd name="T108" fmla="*/ 2147483646 w 4956"/>
                <a:gd name="T109" fmla="*/ 2147483646 h 4170"/>
                <a:gd name="T110" fmla="*/ 2147483646 w 4956"/>
                <a:gd name="T111" fmla="*/ 2147483646 h 41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lnTo>
                    <a:pt x="826" y="2541"/>
                  </a:ln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6" name="Google Shape;152;p4">
              <a:extLst>
                <a:ext uri="{FF2B5EF4-FFF2-40B4-BE49-F238E27FC236}">
                  <a16:creationId xmlns:a16="http://schemas.microsoft.com/office/drawing/2014/main" id="{D8A6B420-7CD3-47D0-AD19-08FCD17646EB}"/>
                </a:ext>
              </a:extLst>
            </p:cNvPr>
            <p:cNvSpPr/>
            <p:nvPr/>
          </p:nvSpPr>
          <p:spPr>
            <a:xfrm rot="10232062">
              <a:off x="373588" y="314426"/>
              <a:ext cx="131722" cy="134400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005100" y="1446433"/>
            <a:ext cx="10120400" cy="46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50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56;p5">
            <a:extLst>
              <a:ext uri="{FF2B5EF4-FFF2-40B4-BE49-F238E27FC236}">
                <a16:creationId xmlns:a16="http://schemas.microsoft.com/office/drawing/2014/main" id="{0372A1F2-4EEE-4210-984E-9F26A8F9230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237134" y="0"/>
            <a:ext cx="2679700" cy="1709738"/>
            <a:chOff x="7239867" y="1514545"/>
            <a:chExt cx="2525833" cy="1610805"/>
          </a:xfrm>
        </p:grpSpPr>
        <p:grpSp>
          <p:nvGrpSpPr>
            <p:cNvPr id="6" name="Google Shape;157;p5">
              <a:extLst>
                <a:ext uri="{FF2B5EF4-FFF2-40B4-BE49-F238E27FC236}">
                  <a16:creationId xmlns:a16="http://schemas.microsoft.com/office/drawing/2014/main" id="{12B1C324-AD5A-4D89-A96F-8AD070112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8" name="Google Shape;158;p5">
                <a:extLst>
                  <a:ext uri="{FF2B5EF4-FFF2-40B4-BE49-F238E27FC236}">
                    <a16:creationId xmlns:a16="http://schemas.microsoft.com/office/drawing/2014/main" id="{6089B498-3598-4CB7-AA1E-ADE15317F5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1" name="Google Shape;159;p5">
                  <a:extLst>
                    <a:ext uri="{FF2B5EF4-FFF2-40B4-BE49-F238E27FC236}">
                      <a16:creationId xmlns:a16="http://schemas.microsoft.com/office/drawing/2014/main" id="{7802F8B2-134F-4168-94E6-84BFB8802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805" y="2126613"/>
                  <a:ext cx="430468" cy="55683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" name="Google Shape;160;p5">
                  <a:extLst>
                    <a:ext uri="{FF2B5EF4-FFF2-40B4-BE49-F238E27FC236}">
                      <a16:creationId xmlns:a16="http://schemas.microsoft.com/office/drawing/2014/main" id="{7394A9FE-2330-4A27-AE21-A4DF14CA3F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6428" y="2200925"/>
                  <a:ext cx="556757" cy="4927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" name="Google Shape;161;p5">
                  <a:extLst>
                    <a:ext uri="{FF2B5EF4-FFF2-40B4-BE49-F238E27FC236}">
                      <a16:creationId xmlns:a16="http://schemas.microsoft.com/office/drawing/2014/main" id="{D0382CFF-261B-4B66-88BB-1160EA12E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1899" y="2379071"/>
                  <a:ext cx="492934" cy="4927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Google Shape;162;p5">
                  <a:extLst>
                    <a:ext uri="{FF2B5EF4-FFF2-40B4-BE49-F238E27FC236}">
                      <a16:creationId xmlns:a16="http://schemas.microsoft.com/office/drawing/2014/main" id="{429D28AA-E84D-4BA7-BA8E-B920766618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0409" y="2606080"/>
                  <a:ext cx="468491" cy="46928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Google Shape;163;p5">
                  <a:extLst>
                    <a:ext uri="{FF2B5EF4-FFF2-40B4-BE49-F238E27FC236}">
                      <a16:creationId xmlns:a16="http://schemas.microsoft.com/office/drawing/2014/main" id="{D9448A07-59C7-4CCA-9E35-7118B6B1B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759" y="2593864"/>
                  <a:ext cx="492934" cy="4927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Google Shape;164;p5">
                  <a:extLst>
                    <a:ext uri="{FF2B5EF4-FFF2-40B4-BE49-F238E27FC236}">
                      <a16:creationId xmlns:a16="http://schemas.microsoft.com/office/drawing/2014/main" id="{0ABDDF75-DC26-4E9A-BC33-BCB281B3AD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7685" y="2475154"/>
                  <a:ext cx="621985" cy="49293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" name="Google Shape;165;p5">
                <a:extLst>
                  <a:ext uri="{FF2B5EF4-FFF2-40B4-BE49-F238E27FC236}">
                    <a16:creationId xmlns:a16="http://schemas.microsoft.com/office/drawing/2014/main" id="{0129D4FA-6594-4A2C-B47D-830635236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3707" y="2118898"/>
                <a:ext cx="705192" cy="704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166;p5">
                <a:extLst>
                  <a:ext uri="{FF2B5EF4-FFF2-40B4-BE49-F238E27FC236}">
                    <a16:creationId xmlns:a16="http://schemas.microsoft.com/office/drawing/2014/main" id="{1CD93144-D22A-4C89-BF52-31138FC96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351" y="2118898"/>
                <a:ext cx="705191" cy="704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Google Shape;167;p5">
              <a:extLst>
                <a:ext uri="{FF2B5EF4-FFF2-40B4-BE49-F238E27FC236}">
                  <a16:creationId xmlns:a16="http://schemas.microsoft.com/office/drawing/2014/main" id="{FD028FF4-6094-4353-9FE5-9362A83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7" name="Google Shape;168;p5">
            <a:extLst>
              <a:ext uri="{FF2B5EF4-FFF2-40B4-BE49-F238E27FC236}">
                <a16:creationId xmlns:a16="http://schemas.microsoft.com/office/drawing/2014/main" id="{2F3C81BA-7A21-45BD-85D8-AF86FDEB3CCC}"/>
              </a:ext>
            </a:extLst>
          </p:cNvPr>
          <p:cNvGrpSpPr>
            <a:grpSpLocks/>
          </p:cNvGrpSpPr>
          <p:nvPr/>
        </p:nvGrpSpPr>
        <p:grpSpPr bwMode="auto">
          <a:xfrm rot="2398771">
            <a:off x="-171450" y="6019801"/>
            <a:ext cx="1354668" cy="809625"/>
            <a:chOff x="1202177" y="4613417"/>
            <a:chExt cx="528376" cy="315757"/>
          </a:xfrm>
        </p:grpSpPr>
        <p:sp>
          <p:nvSpPr>
            <p:cNvPr id="18" name="Google Shape;169;p5">
              <a:extLst>
                <a:ext uri="{FF2B5EF4-FFF2-40B4-BE49-F238E27FC236}">
                  <a16:creationId xmlns:a16="http://schemas.microsoft.com/office/drawing/2014/main" id="{1580F3D2-B31F-4AF1-92AB-CAC0EF844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214" y="4671691"/>
              <a:ext cx="166339" cy="48340"/>
            </a:xfrm>
            <a:custGeom>
              <a:avLst/>
              <a:gdLst>
                <a:gd name="T0" fmla="*/ 2147483646 w 1507"/>
                <a:gd name="T1" fmla="*/ 2147483646 h 438"/>
                <a:gd name="T2" fmla="*/ 2147483646 w 1507"/>
                <a:gd name="T3" fmla="*/ 2147483646 h 438"/>
                <a:gd name="T4" fmla="*/ 2147483646 w 1507"/>
                <a:gd name="T5" fmla="*/ 2147483646 h 438"/>
                <a:gd name="T6" fmla="*/ 2147483646 w 1507"/>
                <a:gd name="T7" fmla="*/ 2147483646 h 438"/>
                <a:gd name="T8" fmla="*/ 2147483646 w 1507"/>
                <a:gd name="T9" fmla="*/ 2147483646 h 438"/>
                <a:gd name="T10" fmla="*/ 2147483646 w 1507"/>
                <a:gd name="T11" fmla="*/ 2147483646 h 438"/>
                <a:gd name="T12" fmla="*/ 2147483646 w 1507"/>
                <a:gd name="T13" fmla="*/ 2147483646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170;p5">
              <a:extLst>
                <a:ext uri="{FF2B5EF4-FFF2-40B4-BE49-F238E27FC236}">
                  <a16:creationId xmlns:a16="http://schemas.microsoft.com/office/drawing/2014/main" id="{8A43625D-DCC6-4ED6-9834-AA9C9852D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846" y="4613417"/>
              <a:ext cx="60708" cy="176363"/>
            </a:xfrm>
            <a:custGeom>
              <a:avLst/>
              <a:gdLst>
                <a:gd name="T0" fmla="*/ 2147483646 w 550"/>
                <a:gd name="T1" fmla="*/ 0 h 1598"/>
                <a:gd name="T2" fmla="*/ 2147483646 w 550"/>
                <a:gd name="T3" fmla="*/ 2147483646 h 1598"/>
                <a:gd name="T4" fmla="*/ 2147483646 w 550"/>
                <a:gd name="T5" fmla="*/ 2147483646 h 1598"/>
                <a:gd name="T6" fmla="*/ 2147483646 w 550"/>
                <a:gd name="T7" fmla="*/ 2147483646 h 1598"/>
                <a:gd name="T8" fmla="*/ 2147483646 w 550"/>
                <a:gd name="T9" fmla="*/ 2147483646 h 1598"/>
                <a:gd name="T10" fmla="*/ 2147483646 w 550"/>
                <a:gd name="T11" fmla="*/ 2147483646 h 1598"/>
                <a:gd name="T12" fmla="*/ 2147483646 w 550"/>
                <a:gd name="T13" fmla="*/ 2147483646 h 1598"/>
                <a:gd name="T14" fmla="*/ 2147483646 w 550"/>
                <a:gd name="T15" fmla="*/ 0 h 1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171;p5">
              <a:extLst>
                <a:ext uri="{FF2B5EF4-FFF2-40B4-BE49-F238E27FC236}">
                  <a16:creationId xmlns:a16="http://schemas.microsoft.com/office/drawing/2014/main" id="{51C8E1CD-8A05-4777-8779-E35CE0F23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978" y="4629421"/>
              <a:ext cx="104638" cy="138950"/>
            </a:xfrm>
            <a:custGeom>
              <a:avLst/>
              <a:gdLst>
                <a:gd name="T0" fmla="*/ 2147483646 w 948"/>
                <a:gd name="T1" fmla="*/ 2147483646 h 1259"/>
                <a:gd name="T2" fmla="*/ 2147483646 w 948"/>
                <a:gd name="T3" fmla="*/ 2147483646 h 1259"/>
                <a:gd name="T4" fmla="*/ 2147483646 w 948"/>
                <a:gd name="T5" fmla="*/ 2147483646 h 1259"/>
                <a:gd name="T6" fmla="*/ 2147483646 w 948"/>
                <a:gd name="T7" fmla="*/ 2147483646 h 1259"/>
                <a:gd name="T8" fmla="*/ 2147483646 w 948"/>
                <a:gd name="T9" fmla="*/ 2147483646 h 1259"/>
                <a:gd name="T10" fmla="*/ 2147483646 w 948"/>
                <a:gd name="T11" fmla="*/ 2147483646 h 1259"/>
                <a:gd name="T12" fmla="*/ 2147483646 w 948"/>
                <a:gd name="T13" fmla="*/ 2147483646 h 1259"/>
                <a:gd name="T14" fmla="*/ 2147483646 w 948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172;p5">
              <a:extLst>
                <a:ext uri="{FF2B5EF4-FFF2-40B4-BE49-F238E27FC236}">
                  <a16:creationId xmlns:a16="http://schemas.microsoft.com/office/drawing/2014/main" id="{64C7B883-4154-47EA-8678-B1DF1D786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982" y="4644430"/>
              <a:ext cx="160158" cy="102419"/>
            </a:xfrm>
            <a:custGeom>
              <a:avLst/>
              <a:gdLst>
                <a:gd name="T0" fmla="*/ 2147483646 w 1451"/>
                <a:gd name="T1" fmla="*/ 2147483646 h 928"/>
                <a:gd name="T2" fmla="*/ 2147483646 w 1451"/>
                <a:gd name="T3" fmla="*/ 2147483646 h 928"/>
                <a:gd name="T4" fmla="*/ 2147483646 w 1451"/>
                <a:gd name="T5" fmla="*/ 2147483646 h 928"/>
                <a:gd name="T6" fmla="*/ 2147483646 w 1451"/>
                <a:gd name="T7" fmla="*/ 2147483646 h 928"/>
                <a:gd name="T8" fmla="*/ 2147483646 w 1451"/>
                <a:gd name="T9" fmla="*/ 2147483646 h 928"/>
                <a:gd name="T10" fmla="*/ 2147483646 w 1451"/>
                <a:gd name="T11" fmla="*/ 2147483646 h 928"/>
                <a:gd name="T12" fmla="*/ 2147483646 w 1451"/>
                <a:gd name="T13" fmla="*/ 2147483646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173;p5">
              <a:extLst>
                <a:ext uri="{FF2B5EF4-FFF2-40B4-BE49-F238E27FC236}">
                  <a16:creationId xmlns:a16="http://schemas.microsoft.com/office/drawing/2014/main" id="{7AAA3792-14FA-4756-847D-1DF63FF09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177" y="4673346"/>
              <a:ext cx="177156" cy="151310"/>
            </a:xfrm>
            <a:custGeom>
              <a:avLst/>
              <a:gdLst>
                <a:gd name="T0" fmla="*/ 2147483646 w 1605"/>
                <a:gd name="T1" fmla="*/ 2147483646 h 1371"/>
                <a:gd name="T2" fmla="*/ 2147483646 w 1605"/>
                <a:gd name="T3" fmla="*/ 2147483646 h 1371"/>
                <a:gd name="T4" fmla="*/ 2147483646 w 1605"/>
                <a:gd name="T5" fmla="*/ 2147483646 h 1371"/>
                <a:gd name="T6" fmla="*/ 2147483646 w 1605"/>
                <a:gd name="T7" fmla="*/ 2147483646 h 1371"/>
                <a:gd name="T8" fmla="*/ 2147483646 w 1605"/>
                <a:gd name="T9" fmla="*/ 2147483646 h 1371"/>
                <a:gd name="T10" fmla="*/ 2147483646 w 1605"/>
                <a:gd name="T11" fmla="*/ 2147483646 h 1371"/>
                <a:gd name="T12" fmla="*/ 2147483646 w 1605"/>
                <a:gd name="T13" fmla="*/ 2147483646 h 1371"/>
                <a:gd name="T14" fmla="*/ 2147483646 w 1605"/>
                <a:gd name="T15" fmla="*/ 2147483646 h 1371"/>
                <a:gd name="T16" fmla="*/ 2147483646 w 1605"/>
                <a:gd name="T17" fmla="*/ 2147483646 h 1371"/>
                <a:gd name="T18" fmla="*/ 2147483646 w 1605"/>
                <a:gd name="T19" fmla="*/ 2147483646 h 13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174;p5">
              <a:extLst>
                <a:ext uri="{FF2B5EF4-FFF2-40B4-BE49-F238E27FC236}">
                  <a16:creationId xmlns:a16="http://schemas.microsoft.com/office/drawing/2014/main" id="{BB40ECAA-D373-4EF5-84AE-7B9DA54DF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928" y="4832385"/>
              <a:ext cx="115344" cy="96790"/>
            </a:xfrm>
            <a:custGeom>
              <a:avLst/>
              <a:gdLst>
                <a:gd name="T0" fmla="*/ 2147483646 w 1045"/>
                <a:gd name="T1" fmla="*/ 2147483646 h 877"/>
                <a:gd name="T2" fmla="*/ 2147483646 w 1045"/>
                <a:gd name="T3" fmla="*/ 2147483646 h 877"/>
                <a:gd name="T4" fmla="*/ 2147483646 w 1045"/>
                <a:gd name="T5" fmla="*/ 2147483646 h 877"/>
                <a:gd name="T6" fmla="*/ 2147483646 w 1045"/>
                <a:gd name="T7" fmla="*/ 2147483646 h 877"/>
                <a:gd name="T8" fmla="*/ 2147483646 w 1045"/>
                <a:gd name="T9" fmla="*/ 2147483646 h 877"/>
                <a:gd name="T10" fmla="*/ 2147483646 w 1045"/>
                <a:gd name="T11" fmla="*/ 0 h 877"/>
                <a:gd name="T12" fmla="*/ 2147483646 w 1045"/>
                <a:gd name="T13" fmla="*/ 2147483646 h 877"/>
                <a:gd name="T14" fmla="*/ 2147483646 w 1045"/>
                <a:gd name="T15" fmla="*/ 2147483646 h 877"/>
                <a:gd name="T16" fmla="*/ 2147483646 w 1045"/>
                <a:gd name="T17" fmla="*/ 2147483646 h 877"/>
                <a:gd name="T18" fmla="*/ 2147483646 w 1045"/>
                <a:gd name="T19" fmla="*/ 0 h 8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4" name="Google Shape;175;p5">
            <a:extLst>
              <a:ext uri="{FF2B5EF4-FFF2-40B4-BE49-F238E27FC236}">
                <a16:creationId xmlns:a16="http://schemas.microsoft.com/office/drawing/2014/main" id="{6ACC8AEA-1A55-4EB7-B5A4-E72E7052874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49767" y="211138"/>
            <a:ext cx="660400" cy="625475"/>
            <a:chOff x="2736573" y="4286656"/>
            <a:chExt cx="316076" cy="299294"/>
          </a:xfrm>
        </p:grpSpPr>
        <p:sp>
          <p:nvSpPr>
            <p:cNvPr id="25" name="Google Shape;176;p5">
              <a:extLst>
                <a:ext uri="{FF2B5EF4-FFF2-40B4-BE49-F238E27FC236}">
                  <a16:creationId xmlns:a16="http://schemas.microsoft.com/office/drawing/2014/main" id="{0B2ADB58-3EB3-4F48-8C95-DB76BC8C3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907" y="4291145"/>
              <a:ext cx="173578" cy="177388"/>
            </a:xfrm>
            <a:custGeom>
              <a:avLst/>
              <a:gdLst>
                <a:gd name="T0" fmla="*/ 2147483646 w 1508"/>
                <a:gd name="T1" fmla="*/ 2147483646 h 1541"/>
                <a:gd name="T2" fmla="*/ 2147483646 w 1508"/>
                <a:gd name="T3" fmla="*/ 2147483646 h 1541"/>
                <a:gd name="T4" fmla="*/ 2147483646 w 1508"/>
                <a:gd name="T5" fmla="*/ 2147483646 h 1541"/>
                <a:gd name="T6" fmla="*/ 2147483646 w 1508"/>
                <a:gd name="T7" fmla="*/ 2147483646 h 1541"/>
                <a:gd name="T8" fmla="*/ 2147483646 w 1508"/>
                <a:gd name="T9" fmla="*/ 2147483646 h 1541"/>
                <a:gd name="T10" fmla="*/ 2147483646 w 1508"/>
                <a:gd name="T11" fmla="*/ 2147483646 h 1541"/>
                <a:gd name="T12" fmla="*/ 2147483646 w 1508"/>
                <a:gd name="T13" fmla="*/ 2147483646 h 1541"/>
                <a:gd name="T14" fmla="*/ 2147483646 w 1508"/>
                <a:gd name="T15" fmla="*/ 2147483646 h 1541"/>
                <a:gd name="T16" fmla="*/ 2147483646 w 1508"/>
                <a:gd name="T17" fmla="*/ 2147483646 h 1541"/>
                <a:gd name="T18" fmla="*/ 2147483646 w 1508"/>
                <a:gd name="T19" fmla="*/ 2147483646 h 1541"/>
                <a:gd name="T20" fmla="*/ 2147483646 w 1508"/>
                <a:gd name="T21" fmla="*/ 2147483646 h 1541"/>
                <a:gd name="T22" fmla="*/ 2147483646 w 1508"/>
                <a:gd name="T23" fmla="*/ 2147483646 h 1541"/>
                <a:gd name="T24" fmla="*/ 2147483646 w 1508"/>
                <a:gd name="T25" fmla="*/ 2147483646 h 1541"/>
                <a:gd name="T26" fmla="*/ 2147483646 w 1508"/>
                <a:gd name="T27" fmla="*/ 2147483646 h 1541"/>
                <a:gd name="T28" fmla="*/ 2147483646 w 1508"/>
                <a:gd name="T29" fmla="*/ 2147483646 h 1541"/>
                <a:gd name="T30" fmla="*/ 2147483646 w 1508"/>
                <a:gd name="T31" fmla="*/ 2147483646 h 1541"/>
                <a:gd name="T32" fmla="*/ 2147483646 w 1508"/>
                <a:gd name="T33" fmla="*/ 2147483646 h 1541"/>
                <a:gd name="T34" fmla="*/ 2147483646 w 1508"/>
                <a:gd name="T35" fmla="*/ 2147483646 h 1541"/>
                <a:gd name="T36" fmla="*/ 2147483646 w 1508"/>
                <a:gd name="T37" fmla="*/ 2147483646 h 1541"/>
                <a:gd name="T38" fmla="*/ 2147483646 w 1508"/>
                <a:gd name="T39" fmla="*/ 2147483646 h 1541"/>
                <a:gd name="T40" fmla="*/ 2147483646 w 1508"/>
                <a:gd name="T41" fmla="*/ 2147483646 h 1541"/>
                <a:gd name="T42" fmla="*/ 2147483646 w 1508"/>
                <a:gd name="T43" fmla="*/ 2147483646 h 1541"/>
                <a:gd name="T44" fmla="*/ 2147483646 w 1508"/>
                <a:gd name="T45" fmla="*/ 2147483646 h 1541"/>
                <a:gd name="T46" fmla="*/ 2147483646 w 1508"/>
                <a:gd name="T47" fmla="*/ 2147483646 h 1541"/>
                <a:gd name="T48" fmla="*/ 2147483646 w 1508"/>
                <a:gd name="T49" fmla="*/ 2147483646 h 15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177;p5">
              <a:extLst>
                <a:ext uri="{FF2B5EF4-FFF2-40B4-BE49-F238E27FC236}">
                  <a16:creationId xmlns:a16="http://schemas.microsoft.com/office/drawing/2014/main" id="{F3CEBDD0-857F-4859-8B9F-ED1EE321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708" y="4407871"/>
              <a:ext cx="166672" cy="178079"/>
            </a:xfrm>
            <a:custGeom>
              <a:avLst/>
              <a:gdLst>
                <a:gd name="T0" fmla="*/ 2147483646 w 1448"/>
                <a:gd name="T1" fmla="*/ 0 h 1547"/>
                <a:gd name="T2" fmla="*/ 2147483646 w 1448"/>
                <a:gd name="T3" fmla="*/ 2147483646 h 1547"/>
                <a:gd name="T4" fmla="*/ 2147483646 w 1448"/>
                <a:gd name="T5" fmla="*/ 2147483646 h 1547"/>
                <a:gd name="T6" fmla="*/ 2147483646 w 1448"/>
                <a:gd name="T7" fmla="*/ 2147483646 h 1547"/>
                <a:gd name="T8" fmla="*/ 2147483646 w 1448"/>
                <a:gd name="T9" fmla="*/ 2147483646 h 1547"/>
                <a:gd name="T10" fmla="*/ 2147483646 w 1448"/>
                <a:gd name="T11" fmla="*/ 2147483646 h 1547"/>
                <a:gd name="T12" fmla="*/ 2147483646 w 1448"/>
                <a:gd name="T13" fmla="*/ 2147483646 h 1547"/>
                <a:gd name="T14" fmla="*/ 2147483646 w 1448"/>
                <a:gd name="T15" fmla="*/ 2147483646 h 1547"/>
                <a:gd name="T16" fmla="*/ 2147483646 w 1448"/>
                <a:gd name="T17" fmla="*/ 2147483646 h 1547"/>
                <a:gd name="T18" fmla="*/ 2147483646 w 1448"/>
                <a:gd name="T19" fmla="*/ 2147483646 h 1547"/>
                <a:gd name="T20" fmla="*/ 2147483646 w 1448"/>
                <a:gd name="T21" fmla="*/ 2147483646 h 1547"/>
                <a:gd name="T22" fmla="*/ 2147483646 w 1448"/>
                <a:gd name="T23" fmla="*/ 2147483646 h 1547"/>
                <a:gd name="T24" fmla="*/ 2147483646 w 1448"/>
                <a:gd name="T25" fmla="*/ 2147483646 h 1547"/>
                <a:gd name="T26" fmla="*/ 2147483646 w 1448"/>
                <a:gd name="T27" fmla="*/ 2147483646 h 1547"/>
                <a:gd name="T28" fmla="*/ 2147483646 w 1448"/>
                <a:gd name="T29" fmla="*/ 2147483646 h 1547"/>
                <a:gd name="T30" fmla="*/ 2147483646 w 1448"/>
                <a:gd name="T31" fmla="*/ 2147483646 h 1547"/>
                <a:gd name="T32" fmla="*/ 2147483646 w 1448"/>
                <a:gd name="T33" fmla="*/ 2147483646 h 1547"/>
                <a:gd name="T34" fmla="*/ 2147483646 w 1448"/>
                <a:gd name="T35" fmla="*/ 2147483646 h 1547"/>
                <a:gd name="T36" fmla="*/ 2147483646 w 1448"/>
                <a:gd name="T37" fmla="*/ 2147483646 h 1547"/>
                <a:gd name="T38" fmla="*/ 2147483646 w 1448"/>
                <a:gd name="T39" fmla="*/ 2147483646 h 1547"/>
                <a:gd name="T40" fmla="*/ 2147483646 w 1448"/>
                <a:gd name="T41" fmla="*/ 2147483646 h 1547"/>
                <a:gd name="T42" fmla="*/ 2147483646 w 1448"/>
                <a:gd name="T43" fmla="*/ 2147483646 h 1547"/>
                <a:gd name="T44" fmla="*/ 2147483646 w 1448"/>
                <a:gd name="T45" fmla="*/ 2147483646 h 1547"/>
                <a:gd name="T46" fmla="*/ 2147483646 w 1448"/>
                <a:gd name="T47" fmla="*/ 2147483646 h 1547"/>
                <a:gd name="T48" fmla="*/ 2147483646 w 1448"/>
                <a:gd name="T49" fmla="*/ 2147483646 h 1547"/>
                <a:gd name="T50" fmla="*/ 2147483646 w 1448"/>
                <a:gd name="T51" fmla="*/ 0 h 15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178;p5">
              <a:extLst>
                <a:ext uri="{FF2B5EF4-FFF2-40B4-BE49-F238E27FC236}">
                  <a16:creationId xmlns:a16="http://schemas.microsoft.com/office/drawing/2014/main" id="{7451923E-FDF2-40AA-B5A2-948F6E996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573" y="4286656"/>
              <a:ext cx="137090" cy="122480"/>
            </a:xfrm>
            <a:custGeom>
              <a:avLst/>
              <a:gdLst>
                <a:gd name="T0" fmla="*/ 2147483646 w 1191"/>
                <a:gd name="T1" fmla="*/ 0 h 1064"/>
                <a:gd name="T2" fmla="*/ 2147483646 w 1191"/>
                <a:gd name="T3" fmla="*/ 2147483646 h 1064"/>
                <a:gd name="T4" fmla="*/ 2147483646 w 1191"/>
                <a:gd name="T5" fmla="*/ 2147483646 h 1064"/>
                <a:gd name="T6" fmla="*/ 2147483646 w 1191"/>
                <a:gd name="T7" fmla="*/ 2147483646 h 1064"/>
                <a:gd name="T8" fmla="*/ 2147483646 w 1191"/>
                <a:gd name="T9" fmla="*/ 2147483646 h 1064"/>
                <a:gd name="T10" fmla="*/ 0 w 1191"/>
                <a:gd name="T11" fmla="*/ 2147483646 h 1064"/>
                <a:gd name="T12" fmla="*/ 2147483646 w 1191"/>
                <a:gd name="T13" fmla="*/ 2147483646 h 1064"/>
                <a:gd name="T14" fmla="*/ 2147483646 w 1191"/>
                <a:gd name="T15" fmla="*/ 2147483646 h 1064"/>
                <a:gd name="T16" fmla="*/ 2147483646 w 1191"/>
                <a:gd name="T17" fmla="*/ 2147483646 h 1064"/>
                <a:gd name="T18" fmla="*/ 2147483646 w 1191"/>
                <a:gd name="T19" fmla="*/ 2147483646 h 1064"/>
                <a:gd name="T20" fmla="*/ 2147483646 w 1191"/>
                <a:gd name="T21" fmla="*/ 2147483646 h 1064"/>
                <a:gd name="T22" fmla="*/ 2147483646 w 1191"/>
                <a:gd name="T23" fmla="*/ 2147483646 h 1064"/>
                <a:gd name="T24" fmla="*/ 2147483646 w 1191"/>
                <a:gd name="T25" fmla="*/ 2147483646 h 1064"/>
                <a:gd name="T26" fmla="*/ 2147483646 w 1191"/>
                <a:gd name="T27" fmla="*/ 2147483646 h 1064"/>
                <a:gd name="T28" fmla="*/ 2147483646 w 1191"/>
                <a:gd name="T29" fmla="*/ 2147483646 h 1064"/>
                <a:gd name="T30" fmla="*/ 2147483646 w 1191"/>
                <a:gd name="T31" fmla="*/ 2147483646 h 1064"/>
                <a:gd name="T32" fmla="*/ 2147483646 w 1191"/>
                <a:gd name="T33" fmla="*/ 0 h 10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179;p5">
              <a:extLst>
                <a:ext uri="{FF2B5EF4-FFF2-40B4-BE49-F238E27FC236}">
                  <a16:creationId xmlns:a16="http://schemas.microsoft.com/office/drawing/2014/main" id="{4C3735C3-48FB-4925-AE01-A11946C12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890" y="4453916"/>
              <a:ext cx="130759" cy="109702"/>
            </a:xfrm>
            <a:custGeom>
              <a:avLst/>
              <a:gdLst>
                <a:gd name="T0" fmla="*/ 2147483646 w 1136"/>
                <a:gd name="T1" fmla="*/ 0 h 953"/>
                <a:gd name="T2" fmla="*/ 2147483646 w 1136"/>
                <a:gd name="T3" fmla="*/ 2147483646 h 953"/>
                <a:gd name="T4" fmla="*/ 2147483646 w 1136"/>
                <a:gd name="T5" fmla="*/ 2147483646 h 953"/>
                <a:gd name="T6" fmla="*/ 2147483646 w 1136"/>
                <a:gd name="T7" fmla="*/ 2147483646 h 953"/>
                <a:gd name="T8" fmla="*/ 2147483646 w 1136"/>
                <a:gd name="T9" fmla="*/ 2147483646 h 953"/>
                <a:gd name="T10" fmla="*/ 2147483646 w 1136"/>
                <a:gd name="T11" fmla="*/ 2147483646 h 953"/>
                <a:gd name="T12" fmla="*/ 2147483646 w 1136"/>
                <a:gd name="T13" fmla="*/ 2147483646 h 953"/>
                <a:gd name="T14" fmla="*/ 2147483646 w 1136"/>
                <a:gd name="T15" fmla="*/ 0 h 9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9" name="Google Shape;180;p5">
            <a:extLst>
              <a:ext uri="{FF2B5EF4-FFF2-40B4-BE49-F238E27FC236}">
                <a16:creationId xmlns:a16="http://schemas.microsoft.com/office/drawing/2014/main" id="{E36F4668-219A-45AC-96F0-00AACB298285}"/>
              </a:ext>
            </a:extLst>
          </p:cNvPr>
          <p:cNvGrpSpPr>
            <a:grpSpLocks/>
          </p:cNvGrpSpPr>
          <p:nvPr/>
        </p:nvGrpSpPr>
        <p:grpSpPr bwMode="auto">
          <a:xfrm rot="3680024">
            <a:off x="11231033" y="5990697"/>
            <a:ext cx="1016000" cy="728133"/>
            <a:chOff x="6102329" y="3283426"/>
            <a:chExt cx="654776" cy="469888"/>
          </a:xfrm>
        </p:grpSpPr>
        <p:sp>
          <p:nvSpPr>
            <p:cNvPr id="30" name="Google Shape;181;p5">
              <a:extLst>
                <a:ext uri="{FF2B5EF4-FFF2-40B4-BE49-F238E27FC236}">
                  <a16:creationId xmlns:a16="http://schemas.microsoft.com/office/drawing/2014/main" id="{78A9077B-6872-4CC4-A6ED-86D810D81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06" y="3283426"/>
              <a:ext cx="607200" cy="327381"/>
            </a:xfrm>
            <a:custGeom>
              <a:avLst/>
              <a:gdLst>
                <a:gd name="T0" fmla="*/ 2147483646 w 2795"/>
                <a:gd name="T1" fmla="*/ 0 h 1507"/>
                <a:gd name="T2" fmla="*/ 2147483646 w 2795"/>
                <a:gd name="T3" fmla="*/ 2147483646 h 1507"/>
                <a:gd name="T4" fmla="*/ 2147483646 w 2795"/>
                <a:gd name="T5" fmla="*/ 2147483646 h 1507"/>
                <a:gd name="T6" fmla="*/ 2147483646 w 2795"/>
                <a:gd name="T7" fmla="*/ 2147483646 h 1507"/>
                <a:gd name="T8" fmla="*/ 2147483646 w 2795"/>
                <a:gd name="T9" fmla="*/ 2147483646 h 1507"/>
                <a:gd name="T10" fmla="*/ 2147483646 w 2795"/>
                <a:gd name="T11" fmla="*/ 2147483646 h 1507"/>
                <a:gd name="T12" fmla="*/ 2147483646 w 2795"/>
                <a:gd name="T13" fmla="*/ 2147483646 h 1507"/>
                <a:gd name="T14" fmla="*/ 2147483646 w 2795"/>
                <a:gd name="T15" fmla="*/ 2147483646 h 1507"/>
                <a:gd name="T16" fmla="*/ 2147483646 w 2795"/>
                <a:gd name="T17" fmla="*/ 2147483646 h 1507"/>
                <a:gd name="T18" fmla="*/ 2147483646 w 2795"/>
                <a:gd name="T19" fmla="*/ 0 h 1507"/>
                <a:gd name="T20" fmla="*/ 2147483646 w 2795"/>
                <a:gd name="T21" fmla="*/ 0 h 15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182;p5">
              <a:extLst>
                <a:ext uri="{FF2B5EF4-FFF2-40B4-BE49-F238E27FC236}">
                  <a16:creationId xmlns:a16="http://schemas.microsoft.com/office/drawing/2014/main" id="{F679D79C-B331-4A31-8003-8FF760EBF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555" y="3499796"/>
              <a:ext cx="179662" cy="211375"/>
            </a:xfrm>
            <a:custGeom>
              <a:avLst/>
              <a:gdLst>
                <a:gd name="T0" fmla="*/ 2147483646 w 827"/>
                <a:gd name="T1" fmla="*/ 0 h 973"/>
                <a:gd name="T2" fmla="*/ 2147483646 w 827"/>
                <a:gd name="T3" fmla="*/ 2147483646 h 973"/>
                <a:gd name="T4" fmla="*/ 2147483646 w 827"/>
                <a:gd name="T5" fmla="*/ 2147483646 h 973"/>
                <a:gd name="T6" fmla="*/ 2147483646 w 827"/>
                <a:gd name="T7" fmla="*/ 2147483646 h 973"/>
                <a:gd name="T8" fmla="*/ 2147483646 w 827"/>
                <a:gd name="T9" fmla="*/ 2147483646 h 973"/>
                <a:gd name="T10" fmla="*/ 2147483646 w 827"/>
                <a:gd name="T11" fmla="*/ 2147483646 h 973"/>
                <a:gd name="T12" fmla="*/ 2147483646 w 827"/>
                <a:gd name="T13" fmla="*/ 2147483646 h 973"/>
                <a:gd name="T14" fmla="*/ 2147483646 w 827"/>
                <a:gd name="T15" fmla="*/ 2147483646 h 973"/>
                <a:gd name="T16" fmla="*/ 2147483646 w 827"/>
                <a:gd name="T17" fmla="*/ 2147483646 h 973"/>
                <a:gd name="T18" fmla="*/ 2147483646 w 827"/>
                <a:gd name="T19" fmla="*/ 2147483646 h 973"/>
                <a:gd name="T20" fmla="*/ 2147483646 w 827"/>
                <a:gd name="T21" fmla="*/ 0 h 9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183;p5">
              <a:extLst>
                <a:ext uri="{FF2B5EF4-FFF2-40B4-BE49-F238E27FC236}">
                  <a16:creationId xmlns:a16="http://schemas.microsoft.com/office/drawing/2014/main" id="{6B2C087D-2F44-48CF-AEA7-C76D7DEB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367" y="3409207"/>
              <a:ext cx="204862" cy="249174"/>
            </a:xfrm>
            <a:custGeom>
              <a:avLst/>
              <a:gdLst>
                <a:gd name="T0" fmla="*/ 2147483646 w 943"/>
                <a:gd name="T1" fmla="*/ 2147483646 h 1147"/>
                <a:gd name="T2" fmla="*/ 2147483646 w 943"/>
                <a:gd name="T3" fmla="*/ 2147483646 h 1147"/>
                <a:gd name="T4" fmla="*/ 2147483646 w 943"/>
                <a:gd name="T5" fmla="*/ 2147483646 h 1147"/>
                <a:gd name="T6" fmla="*/ 2147483646 w 943"/>
                <a:gd name="T7" fmla="*/ 2147483646 h 1147"/>
                <a:gd name="T8" fmla="*/ 2147483646 w 943"/>
                <a:gd name="T9" fmla="*/ 2147483646 h 1147"/>
                <a:gd name="T10" fmla="*/ 2147483646 w 943"/>
                <a:gd name="T11" fmla="*/ 2147483646 h 1147"/>
                <a:gd name="T12" fmla="*/ 2147483646 w 943"/>
                <a:gd name="T13" fmla="*/ 2147483646 h 1147"/>
                <a:gd name="T14" fmla="*/ 2147483646 w 943"/>
                <a:gd name="T15" fmla="*/ 2147483646 h 1147"/>
                <a:gd name="T16" fmla="*/ 2147483646 w 943"/>
                <a:gd name="T17" fmla="*/ 2147483646 h 1147"/>
                <a:gd name="T18" fmla="*/ 2147483646 w 943"/>
                <a:gd name="T19" fmla="*/ 2147483646 h 1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184;p5">
              <a:extLst>
                <a:ext uri="{FF2B5EF4-FFF2-40B4-BE49-F238E27FC236}">
                  <a16:creationId xmlns:a16="http://schemas.microsoft.com/office/drawing/2014/main" id="{F054C433-643B-4A49-AEBA-5FD9BF0D1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439" y="3341429"/>
              <a:ext cx="174230" cy="179657"/>
            </a:xfrm>
            <a:custGeom>
              <a:avLst/>
              <a:gdLst>
                <a:gd name="T0" fmla="*/ 2147483646 w 802"/>
                <a:gd name="T1" fmla="*/ 2147483646 h 827"/>
                <a:gd name="T2" fmla="*/ 2147483646 w 802"/>
                <a:gd name="T3" fmla="*/ 2147483646 h 827"/>
                <a:gd name="T4" fmla="*/ 2147483646 w 802"/>
                <a:gd name="T5" fmla="*/ 2147483646 h 827"/>
                <a:gd name="T6" fmla="*/ 2147483646 w 802"/>
                <a:gd name="T7" fmla="*/ 2147483646 h 827"/>
                <a:gd name="T8" fmla="*/ 2147483646 w 802"/>
                <a:gd name="T9" fmla="*/ 2147483646 h 827"/>
                <a:gd name="T10" fmla="*/ 2147483646 w 802"/>
                <a:gd name="T11" fmla="*/ 2147483646 h 827"/>
                <a:gd name="T12" fmla="*/ 2147483646 w 802"/>
                <a:gd name="T13" fmla="*/ 2147483646 h 827"/>
                <a:gd name="T14" fmla="*/ 2147483646 w 802"/>
                <a:gd name="T15" fmla="*/ 2147483646 h 827"/>
                <a:gd name="T16" fmla="*/ 2147483646 w 802"/>
                <a:gd name="T17" fmla="*/ 2147483646 h 827"/>
                <a:gd name="T18" fmla="*/ 2147483646 w 802"/>
                <a:gd name="T19" fmla="*/ 2147483646 h 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185;p5">
              <a:extLst>
                <a:ext uri="{FF2B5EF4-FFF2-40B4-BE49-F238E27FC236}">
                  <a16:creationId xmlns:a16="http://schemas.microsoft.com/office/drawing/2014/main" id="{77B76B27-49D9-4C49-B943-045F0E7F9161}"/>
                </a:ext>
              </a:extLst>
            </p:cNvPr>
            <p:cNvSpPr/>
            <p:nvPr/>
          </p:nvSpPr>
          <p:spPr>
            <a:xfrm>
              <a:off x="6595456" y="3490800"/>
              <a:ext cx="73662" cy="73761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86;p5">
              <a:extLst>
                <a:ext uri="{FF2B5EF4-FFF2-40B4-BE49-F238E27FC236}">
                  <a16:creationId xmlns:a16="http://schemas.microsoft.com/office/drawing/2014/main" id="{E4B335B0-955F-47CF-901C-67622ACB1207}"/>
                </a:ext>
              </a:extLst>
            </p:cNvPr>
            <p:cNvSpPr/>
            <p:nvPr/>
          </p:nvSpPr>
          <p:spPr>
            <a:xfrm>
              <a:off x="6487883" y="3299880"/>
              <a:ext cx="68547" cy="73761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87;p5">
              <a:extLst>
                <a:ext uri="{FF2B5EF4-FFF2-40B4-BE49-F238E27FC236}">
                  <a16:creationId xmlns:a16="http://schemas.microsoft.com/office/drawing/2014/main" id="{6AEC968E-728B-41F8-9488-49BDBEE9284B}"/>
                </a:ext>
              </a:extLst>
            </p:cNvPr>
            <p:cNvSpPr/>
            <p:nvPr/>
          </p:nvSpPr>
          <p:spPr>
            <a:xfrm>
              <a:off x="6327793" y="3392038"/>
              <a:ext cx="73662" cy="75127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88;p5">
              <a:extLst>
                <a:ext uri="{FF2B5EF4-FFF2-40B4-BE49-F238E27FC236}">
                  <a16:creationId xmlns:a16="http://schemas.microsoft.com/office/drawing/2014/main" id="{073FDFFF-5E6E-496D-8257-8108EE32560E}"/>
                </a:ext>
              </a:extLst>
            </p:cNvPr>
            <p:cNvSpPr/>
            <p:nvPr/>
          </p:nvSpPr>
          <p:spPr>
            <a:xfrm>
              <a:off x="6423152" y="3629679"/>
              <a:ext cx="73662" cy="73761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89;p5">
              <a:extLst>
                <a:ext uri="{FF2B5EF4-FFF2-40B4-BE49-F238E27FC236}">
                  <a16:creationId xmlns:a16="http://schemas.microsoft.com/office/drawing/2014/main" id="{F0A8D884-14C3-4DCE-8AEE-C44FA26CE8CC}"/>
                </a:ext>
              </a:extLst>
            </p:cNvPr>
            <p:cNvSpPr/>
            <p:nvPr/>
          </p:nvSpPr>
          <p:spPr>
            <a:xfrm>
              <a:off x="6174881" y="3477748"/>
              <a:ext cx="73662" cy="69664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90;p5">
              <a:extLst>
                <a:ext uri="{FF2B5EF4-FFF2-40B4-BE49-F238E27FC236}">
                  <a16:creationId xmlns:a16="http://schemas.microsoft.com/office/drawing/2014/main" id="{29C72547-9727-4DB1-8A40-ECD474275DCD}"/>
                </a:ext>
              </a:extLst>
            </p:cNvPr>
            <p:cNvSpPr/>
            <p:nvPr/>
          </p:nvSpPr>
          <p:spPr>
            <a:xfrm>
              <a:off x="6096710" y="3544333"/>
              <a:ext cx="74685" cy="73761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91;p5">
              <a:extLst>
                <a:ext uri="{FF2B5EF4-FFF2-40B4-BE49-F238E27FC236}">
                  <a16:creationId xmlns:a16="http://schemas.microsoft.com/office/drawing/2014/main" id="{99460C08-36FE-4BD3-9676-1A6454DDAC38}"/>
                </a:ext>
              </a:extLst>
            </p:cNvPr>
            <p:cNvSpPr/>
            <p:nvPr/>
          </p:nvSpPr>
          <p:spPr>
            <a:xfrm>
              <a:off x="6212453" y="3685663"/>
              <a:ext cx="73662" cy="68298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1163733" y="5205067"/>
            <a:ext cx="3534800" cy="11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7493467" y="5205067"/>
            <a:ext cx="3534800" cy="11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5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5;p6">
            <a:extLst>
              <a:ext uri="{FF2B5EF4-FFF2-40B4-BE49-F238E27FC236}">
                <a16:creationId xmlns:a16="http://schemas.microsoft.com/office/drawing/2014/main" id="{45FCBAC8-4EE5-4975-B304-8EF29601D787}"/>
              </a:ext>
            </a:extLst>
          </p:cNvPr>
          <p:cNvGrpSpPr>
            <a:grpSpLocks/>
          </p:cNvGrpSpPr>
          <p:nvPr/>
        </p:nvGrpSpPr>
        <p:grpSpPr bwMode="auto">
          <a:xfrm rot="20354607" flipH="1">
            <a:off x="-381000" y="269875"/>
            <a:ext cx="1830917" cy="1663700"/>
            <a:chOff x="7844079" y="226728"/>
            <a:chExt cx="1373387" cy="1246991"/>
          </a:xfrm>
        </p:grpSpPr>
        <p:sp>
          <p:nvSpPr>
            <p:cNvPr id="4" name="Google Shape;196;p6">
              <a:extLst>
                <a:ext uri="{FF2B5EF4-FFF2-40B4-BE49-F238E27FC236}">
                  <a16:creationId xmlns:a16="http://schemas.microsoft.com/office/drawing/2014/main" id="{B9DEB705-DEAF-45E3-9E42-70E21A4B9ADA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403840" y="292330"/>
              <a:ext cx="164354" cy="141707"/>
            </a:xfrm>
            <a:custGeom>
              <a:avLst/>
              <a:gdLst>
                <a:gd name="T0" fmla="*/ 2147483646 w 827"/>
                <a:gd name="T1" fmla="*/ 2147483646 h 713"/>
                <a:gd name="T2" fmla="*/ 2147483646 w 827"/>
                <a:gd name="T3" fmla="*/ 2147483646 h 713"/>
                <a:gd name="T4" fmla="*/ 2147483646 w 827"/>
                <a:gd name="T5" fmla="*/ 2147483646 h 713"/>
                <a:gd name="T6" fmla="*/ 2147483646 w 827"/>
                <a:gd name="T7" fmla="*/ 2147483646 h 713"/>
                <a:gd name="T8" fmla="*/ 2147483646 w 827"/>
                <a:gd name="T9" fmla="*/ 2147483646 h 713"/>
                <a:gd name="T10" fmla="*/ 2147483646 w 827"/>
                <a:gd name="T11" fmla="*/ 2147483646 h 713"/>
                <a:gd name="T12" fmla="*/ 2147483646 w 827"/>
                <a:gd name="T13" fmla="*/ 2147483646 h 713"/>
                <a:gd name="T14" fmla="*/ 2147483646 w 827"/>
                <a:gd name="T15" fmla="*/ 2147483646 h 713"/>
                <a:gd name="T16" fmla="*/ 2147483646 w 827"/>
                <a:gd name="T17" fmla="*/ 2147483646 h 7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" name="Google Shape;197;p6">
              <a:extLst>
                <a:ext uri="{FF2B5EF4-FFF2-40B4-BE49-F238E27FC236}">
                  <a16:creationId xmlns:a16="http://schemas.microsoft.com/office/drawing/2014/main" id="{45A7A793-7707-4C06-9416-86A9D70B7AA0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886315" y="509903"/>
              <a:ext cx="222384" cy="213454"/>
            </a:xfrm>
            <a:custGeom>
              <a:avLst/>
              <a:gdLst>
                <a:gd name="T0" fmla="*/ 2147483646 w 1119"/>
                <a:gd name="T1" fmla="*/ 2147483646 h 1074"/>
                <a:gd name="T2" fmla="*/ 2147483646 w 1119"/>
                <a:gd name="T3" fmla="*/ 2147483646 h 1074"/>
                <a:gd name="T4" fmla="*/ 2147483646 w 1119"/>
                <a:gd name="T5" fmla="*/ 2147483646 h 1074"/>
                <a:gd name="T6" fmla="*/ 2147483646 w 1119"/>
                <a:gd name="T7" fmla="*/ 2147483646 h 1074"/>
                <a:gd name="T8" fmla="*/ 2147483646 w 1119"/>
                <a:gd name="T9" fmla="*/ 2147483646 h 1074"/>
                <a:gd name="T10" fmla="*/ 2147483646 w 1119"/>
                <a:gd name="T11" fmla="*/ 2147483646 h 1074"/>
                <a:gd name="T12" fmla="*/ 2147483646 w 1119"/>
                <a:gd name="T13" fmla="*/ 2147483646 h 1074"/>
                <a:gd name="T14" fmla="*/ 2147483646 w 1119"/>
                <a:gd name="T15" fmla="*/ 2147483646 h 1074"/>
                <a:gd name="T16" fmla="*/ 2147483646 w 1119"/>
                <a:gd name="T17" fmla="*/ 2147483646 h 1074"/>
                <a:gd name="T18" fmla="*/ 2147483646 w 1119"/>
                <a:gd name="T19" fmla="*/ 2147483646 h 1074"/>
                <a:gd name="T20" fmla="*/ 2147483646 w 1119"/>
                <a:gd name="T21" fmla="*/ 2147483646 h 1074"/>
                <a:gd name="T22" fmla="*/ 2147483646 w 1119"/>
                <a:gd name="T23" fmla="*/ 2147483646 h 1074"/>
                <a:gd name="T24" fmla="*/ 2147483646 w 1119"/>
                <a:gd name="T25" fmla="*/ 2147483646 h 1074"/>
                <a:gd name="T26" fmla="*/ 2147483646 w 1119"/>
                <a:gd name="T27" fmla="*/ 2147483646 h 1074"/>
                <a:gd name="T28" fmla="*/ 2147483646 w 1119"/>
                <a:gd name="T29" fmla="*/ 2147483646 h 1074"/>
                <a:gd name="T30" fmla="*/ 2147483646 w 1119"/>
                <a:gd name="T31" fmla="*/ 2147483646 h 1074"/>
                <a:gd name="T32" fmla="*/ 2147483646 w 1119"/>
                <a:gd name="T33" fmla="*/ 2147483646 h 1074"/>
                <a:gd name="T34" fmla="*/ 2147483646 w 1119"/>
                <a:gd name="T35" fmla="*/ 2147483646 h 1074"/>
                <a:gd name="T36" fmla="*/ 2147483646 w 1119"/>
                <a:gd name="T37" fmla="*/ 2147483646 h 1074"/>
                <a:gd name="T38" fmla="*/ 2147483646 w 1119"/>
                <a:gd name="T39" fmla="*/ 2147483646 h 1074"/>
                <a:gd name="T40" fmla="*/ 2147483646 w 1119"/>
                <a:gd name="T41" fmla="*/ 2147483646 h 1074"/>
                <a:gd name="T42" fmla="*/ 2147483646 w 1119"/>
                <a:gd name="T43" fmla="*/ 2147483646 h 1074"/>
                <a:gd name="T44" fmla="*/ 2147483646 w 1119"/>
                <a:gd name="T45" fmla="*/ 2147483646 h 1074"/>
                <a:gd name="T46" fmla="*/ 2147483646 w 1119"/>
                <a:gd name="T47" fmla="*/ 2147483646 h 1074"/>
                <a:gd name="T48" fmla="*/ 2147483646 w 1119"/>
                <a:gd name="T49" fmla="*/ 2147483646 h 1074"/>
                <a:gd name="T50" fmla="*/ 2147483646 w 1119"/>
                <a:gd name="T51" fmla="*/ 2147483646 h 1074"/>
                <a:gd name="T52" fmla="*/ 2147483646 w 1119"/>
                <a:gd name="T53" fmla="*/ 2147483646 h 1074"/>
                <a:gd name="T54" fmla="*/ 2147483646 w 1119"/>
                <a:gd name="T55" fmla="*/ 2147483646 h 1074"/>
                <a:gd name="T56" fmla="*/ 2147483646 w 1119"/>
                <a:gd name="T57" fmla="*/ 2147483646 h 1074"/>
                <a:gd name="T58" fmla="*/ 2147483646 w 1119"/>
                <a:gd name="T59" fmla="*/ 2147483646 h 10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198;p6">
              <a:extLst>
                <a:ext uri="{FF2B5EF4-FFF2-40B4-BE49-F238E27FC236}">
                  <a16:creationId xmlns:a16="http://schemas.microsoft.com/office/drawing/2014/main" id="{77938CB5-DE7C-4840-821F-CB8B847436E1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968779" y="265401"/>
              <a:ext cx="217416" cy="213057"/>
            </a:xfrm>
            <a:custGeom>
              <a:avLst/>
              <a:gdLst>
                <a:gd name="T0" fmla="*/ 2147483646 w 1094"/>
                <a:gd name="T1" fmla="*/ 2147483646 h 1072"/>
                <a:gd name="T2" fmla="*/ 2147483646 w 1094"/>
                <a:gd name="T3" fmla="*/ 2147483646 h 1072"/>
                <a:gd name="T4" fmla="*/ 2147483646 w 1094"/>
                <a:gd name="T5" fmla="*/ 2147483646 h 1072"/>
                <a:gd name="T6" fmla="*/ 2147483646 w 1094"/>
                <a:gd name="T7" fmla="*/ 2147483646 h 1072"/>
                <a:gd name="T8" fmla="*/ 2147483646 w 1094"/>
                <a:gd name="T9" fmla="*/ 2147483646 h 1072"/>
                <a:gd name="T10" fmla="*/ 2147483646 w 1094"/>
                <a:gd name="T11" fmla="*/ 2147483646 h 1072"/>
                <a:gd name="T12" fmla="*/ 2147483646 w 1094"/>
                <a:gd name="T13" fmla="*/ 2147483646 h 1072"/>
                <a:gd name="T14" fmla="*/ 2147483646 w 1094"/>
                <a:gd name="T15" fmla="*/ 2147483646 h 1072"/>
                <a:gd name="T16" fmla="*/ 2147483646 w 1094"/>
                <a:gd name="T17" fmla="*/ 2147483646 h 1072"/>
                <a:gd name="T18" fmla="*/ 2147483646 w 1094"/>
                <a:gd name="T19" fmla="*/ 2147483646 h 1072"/>
                <a:gd name="T20" fmla="*/ 2147483646 w 1094"/>
                <a:gd name="T21" fmla="*/ 2147483646 h 1072"/>
                <a:gd name="T22" fmla="*/ 2147483646 w 1094"/>
                <a:gd name="T23" fmla="*/ 2147483646 h 1072"/>
                <a:gd name="T24" fmla="*/ 2147483646 w 1094"/>
                <a:gd name="T25" fmla="*/ 2147483646 h 1072"/>
                <a:gd name="T26" fmla="*/ 2147483646 w 1094"/>
                <a:gd name="T27" fmla="*/ 2147483646 h 1072"/>
                <a:gd name="T28" fmla="*/ 2147483646 w 1094"/>
                <a:gd name="T29" fmla="*/ 2147483646 h 1072"/>
                <a:gd name="T30" fmla="*/ 2147483646 w 1094"/>
                <a:gd name="T31" fmla="*/ 2147483646 h 1072"/>
                <a:gd name="T32" fmla="*/ 2147483646 w 1094"/>
                <a:gd name="T33" fmla="*/ 2147483646 h 1072"/>
                <a:gd name="T34" fmla="*/ 2147483646 w 1094"/>
                <a:gd name="T35" fmla="*/ 2147483646 h 1072"/>
                <a:gd name="T36" fmla="*/ 2147483646 w 1094"/>
                <a:gd name="T37" fmla="*/ 2147483646 h 1072"/>
                <a:gd name="T38" fmla="*/ 2147483646 w 1094"/>
                <a:gd name="T39" fmla="*/ 2147483646 h 1072"/>
                <a:gd name="T40" fmla="*/ 2147483646 w 1094"/>
                <a:gd name="T41" fmla="*/ 0 h 1072"/>
                <a:gd name="T42" fmla="*/ 2147483646 w 1094"/>
                <a:gd name="T43" fmla="*/ 2147483646 h 1072"/>
                <a:gd name="T44" fmla="*/ 2147483646 w 1094"/>
                <a:gd name="T45" fmla="*/ 2147483646 h 1072"/>
                <a:gd name="T46" fmla="*/ 2147483646 w 1094"/>
                <a:gd name="T47" fmla="*/ 2147483646 h 1072"/>
                <a:gd name="T48" fmla="*/ 2147483646 w 1094"/>
                <a:gd name="T49" fmla="*/ 2147483646 h 1072"/>
                <a:gd name="T50" fmla="*/ 2147483646 w 1094"/>
                <a:gd name="T51" fmla="*/ 2147483646 h 1072"/>
                <a:gd name="T52" fmla="*/ 2147483646 w 1094"/>
                <a:gd name="T53" fmla="*/ 2147483646 h 1072"/>
                <a:gd name="T54" fmla="*/ 2147483646 w 1094"/>
                <a:gd name="T55" fmla="*/ 2147483646 h 1072"/>
                <a:gd name="T56" fmla="*/ 2147483646 w 1094"/>
                <a:gd name="T57" fmla="*/ 2147483646 h 1072"/>
                <a:gd name="T58" fmla="*/ 2147483646 w 1094"/>
                <a:gd name="T59" fmla="*/ 2147483646 h 1072"/>
                <a:gd name="T60" fmla="*/ 2147483646 w 1094"/>
                <a:gd name="T61" fmla="*/ 2147483646 h 1072"/>
                <a:gd name="T62" fmla="*/ 2147483646 w 1094"/>
                <a:gd name="T63" fmla="*/ 0 h 10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199;p6">
              <a:extLst>
                <a:ext uri="{FF2B5EF4-FFF2-40B4-BE49-F238E27FC236}">
                  <a16:creationId xmlns:a16="http://schemas.microsoft.com/office/drawing/2014/main" id="{F66FCED7-3F12-4FC6-96D0-249AC1F93ECC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97363" y="456906"/>
              <a:ext cx="198138" cy="172512"/>
            </a:xfrm>
            <a:custGeom>
              <a:avLst/>
              <a:gdLst>
                <a:gd name="T0" fmla="*/ 2147483646 w 997"/>
                <a:gd name="T1" fmla="*/ 2147483646 h 868"/>
                <a:gd name="T2" fmla="*/ 2147483646 w 997"/>
                <a:gd name="T3" fmla="*/ 2147483646 h 868"/>
                <a:gd name="T4" fmla="*/ 2147483646 w 997"/>
                <a:gd name="T5" fmla="*/ 2147483646 h 868"/>
                <a:gd name="T6" fmla="*/ 2147483646 w 997"/>
                <a:gd name="T7" fmla="*/ 2147483646 h 868"/>
                <a:gd name="T8" fmla="*/ 2147483646 w 997"/>
                <a:gd name="T9" fmla="*/ 2147483646 h 868"/>
                <a:gd name="T10" fmla="*/ 2147483646 w 997"/>
                <a:gd name="T11" fmla="*/ 2147483646 h 868"/>
                <a:gd name="T12" fmla="*/ 2147483646 w 997"/>
                <a:gd name="T13" fmla="*/ 2147483646 h 8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200;p6">
              <a:extLst>
                <a:ext uri="{FF2B5EF4-FFF2-40B4-BE49-F238E27FC236}">
                  <a16:creationId xmlns:a16="http://schemas.microsoft.com/office/drawing/2014/main" id="{8FECAB54-C26B-4A82-9C17-D5F119276499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96253" y="485759"/>
              <a:ext cx="92014" cy="96790"/>
            </a:xfrm>
            <a:custGeom>
              <a:avLst/>
              <a:gdLst>
                <a:gd name="T0" fmla="*/ 2147483646 w 463"/>
                <a:gd name="T1" fmla="*/ 0 h 487"/>
                <a:gd name="T2" fmla="*/ 2147483646 w 463"/>
                <a:gd name="T3" fmla="*/ 2147483646 h 487"/>
                <a:gd name="T4" fmla="*/ 2147483646 w 463"/>
                <a:gd name="T5" fmla="*/ 0 h 4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201;p6">
              <a:extLst>
                <a:ext uri="{FF2B5EF4-FFF2-40B4-BE49-F238E27FC236}">
                  <a16:creationId xmlns:a16="http://schemas.microsoft.com/office/drawing/2014/main" id="{708817F3-9775-49AB-BE38-7ADF555BD9B1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86573" y="475658"/>
              <a:ext cx="111093" cy="116466"/>
            </a:xfrm>
            <a:custGeom>
              <a:avLst/>
              <a:gdLst>
                <a:gd name="T0" fmla="*/ 2147483646 w 559"/>
                <a:gd name="T1" fmla="*/ 2147483646 h 586"/>
                <a:gd name="T2" fmla="*/ 2147483646 w 559"/>
                <a:gd name="T3" fmla="*/ 2147483646 h 586"/>
                <a:gd name="T4" fmla="*/ 2147483646 w 559"/>
                <a:gd name="T5" fmla="*/ 2147483646 h 586"/>
                <a:gd name="T6" fmla="*/ 2147483646 w 559"/>
                <a:gd name="T7" fmla="*/ 2147483646 h 586"/>
                <a:gd name="T8" fmla="*/ 2147483646 w 559"/>
                <a:gd name="T9" fmla="*/ 2147483646 h 586"/>
                <a:gd name="T10" fmla="*/ 2147483646 w 559"/>
                <a:gd name="T11" fmla="*/ 2147483646 h 586"/>
                <a:gd name="T12" fmla="*/ 2147483646 w 559"/>
                <a:gd name="T13" fmla="*/ 2147483646 h 586"/>
                <a:gd name="T14" fmla="*/ 2147483646 w 559"/>
                <a:gd name="T15" fmla="*/ 2147483646 h 5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202;p6">
              <a:extLst>
                <a:ext uri="{FF2B5EF4-FFF2-40B4-BE49-F238E27FC236}">
                  <a16:creationId xmlns:a16="http://schemas.microsoft.com/office/drawing/2014/main" id="{967D5F32-1EC5-496B-A304-F7F929CFBA89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45749" y="485303"/>
              <a:ext cx="101553" cy="116068"/>
            </a:xfrm>
            <a:custGeom>
              <a:avLst/>
              <a:gdLst>
                <a:gd name="T0" fmla="*/ 2147483646 w 511"/>
                <a:gd name="T1" fmla="*/ 2147483646 h 584"/>
                <a:gd name="T2" fmla="*/ 0 w 511"/>
                <a:gd name="T3" fmla="*/ 2147483646 h 584"/>
                <a:gd name="T4" fmla="*/ 2147483646 w 511"/>
                <a:gd name="T5" fmla="*/ 2147483646 h 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203;p6">
              <a:extLst>
                <a:ext uri="{FF2B5EF4-FFF2-40B4-BE49-F238E27FC236}">
                  <a16:creationId xmlns:a16="http://schemas.microsoft.com/office/drawing/2014/main" id="{1D790A49-73C3-4452-80F9-02EFA22A155C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32238" y="479541"/>
              <a:ext cx="125600" cy="132564"/>
            </a:xfrm>
            <a:custGeom>
              <a:avLst/>
              <a:gdLst>
                <a:gd name="T0" fmla="*/ 2147483646 w 632"/>
                <a:gd name="T1" fmla="*/ 2147483646 h 667"/>
                <a:gd name="T2" fmla="*/ 2147483646 w 632"/>
                <a:gd name="T3" fmla="*/ 2147483646 h 667"/>
                <a:gd name="T4" fmla="*/ 2147483646 w 632"/>
                <a:gd name="T5" fmla="*/ 2147483646 h 667"/>
                <a:gd name="T6" fmla="*/ 2147483646 w 632"/>
                <a:gd name="T7" fmla="*/ 2147483646 h 667"/>
                <a:gd name="T8" fmla="*/ 2147483646 w 632"/>
                <a:gd name="T9" fmla="*/ 2147483646 h 667"/>
                <a:gd name="T10" fmla="*/ 2147483646 w 632"/>
                <a:gd name="T11" fmla="*/ 2147483646 h 667"/>
                <a:gd name="T12" fmla="*/ 2147483646 w 632"/>
                <a:gd name="T13" fmla="*/ 2147483646 h 667"/>
                <a:gd name="T14" fmla="*/ 2147483646 w 632"/>
                <a:gd name="T15" fmla="*/ 2147483646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204;p6">
              <a:extLst>
                <a:ext uri="{FF2B5EF4-FFF2-40B4-BE49-F238E27FC236}">
                  <a16:creationId xmlns:a16="http://schemas.microsoft.com/office/drawing/2014/main" id="{71DC4F60-5D26-4B96-9502-FFFA09E074A9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848968" y="476562"/>
              <a:ext cx="144878" cy="57040"/>
            </a:xfrm>
            <a:custGeom>
              <a:avLst/>
              <a:gdLst>
                <a:gd name="T0" fmla="*/ 2147483646 w 729"/>
                <a:gd name="T1" fmla="*/ 0 h 287"/>
                <a:gd name="T2" fmla="*/ 2147483646 w 729"/>
                <a:gd name="T3" fmla="*/ 2147483646 h 287"/>
                <a:gd name="T4" fmla="*/ 2147483646 w 729"/>
                <a:gd name="T5" fmla="*/ 2147483646 h 287"/>
                <a:gd name="T6" fmla="*/ 2147483646 w 729"/>
                <a:gd name="T7" fmla="*/ 2147483646 h 287"/>
                <a:gd name="T8" fmla="*/ 2147483646 w 729"/>
                <a:gd name="T9" fmla="*/ 2147483646 h 287"/>
                <a:gd name="T10" fmla="*/ 2147483646 w 729"/>
                <a:gd name="T11" fmla="*/ 2147483646 h 287"/>
                <a:gd name="T12" fmla="*/ 2147483646 w 729"/>
                <a:gd name="T13" fmla="*/ 2147483646 h 287"/>
                <a:gd name="T14" fmla="*/ 2147483646 w 729"/>
                <a:gd name="T15" fmla="*/ 2147483646 h 287"/>
                <a:gd name="T16" fmla="*/ 2147483646 w 729"/>
                <a:gd name="T17" fmla="*/ 0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205;p6">
              <a:extLst>
                <a:ext uri="{FF2B5EF4-FFF2-40B4-BE49-F238E27FC236}">
                  <a16:creationId xmlns:a16="http://schemas.microsoft.com/office/drawing/2014/main" id="{51310BB4-3CED-4158-86C6-27575B0E992D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202326" y="503855"/>
              <a:ext cx="77308" cy="91821"/>
            </a:xfrm>
            <a:custGeom>
              <a:avLst/>
              <a:gdLst>
                <a:gd name="T0" fmla="*/ 2147483646 w 389"/>
                <a:gd name="T1" fmla="*/ 0 h 462"/>
                <a:gd name="T2" fmla="*/ 0 w 389"/>
                <a:gd name="T3" fmla="*/ 2147483646 h 462"/>
                <a:gd name="T4" fmla="*/ 2147483646 w 389"/>
                <a:gd name="T5" fmla="*/ 0 h 4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206;p6">
              <a:extLst>
                <a:ext uri="{FF2B5EF4-FFF2-40B4-BE49-F238E27FC236}">
                  <a16:creationId xmlns:a16="http://schemas.microsoft.com/office/drawing/2014/main" id="{9B1C6203-2B2E-49BB-BC5B-A3C8A3F9CFC0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87819" y="494119"/>
              <a:ext cx="101553" cy="112491"/>
            </a:xfrm>
            <a:custGeom>
              <a:avLst/>
              <a:gdLst>
                <a:gd name="T0" fmla="*/ 2147483646 w 511"/>
                <a:gd name="T1" fmla="*/ 2147483646 h 566"/>
                <a:gd name="T2" fmla="*/ 2147483646 w 511"/>
                <a:gd name="T3" fmla="*/ 2147483646 h 566"/>
                <a:gd name="T4" fmla="*/ 2147483646 w 511"/>
                <a:gd name="T5" fmla="*/ 2147483646 h 566"/>
                <a:gd name="T6" fmla="*/ 2147483646 w 511"/>
                <a:gd name="T7" fmla="*/ 2147483646 h 566"/>
                <a:gd name="T8" fmla="*/ 2147483646 w 511"/>
                <a:gd name="T9" fmla="*/ 2147483646 h 566"/>
                <a:gd name="T10" fmla="*/ 2147483646 w 511"/>
                <a:gd name="T11" fmla="*/ 2147483646 h 566"/>
                <a:gd name="T12" fmla="*/ 2147483646 w 511"/>
                <a:gd name="T13" fmla="*/ 2147483646 h 566"/>
                <a:gd name="T14" fmla="*/ 2147483646 w 511"/>
                <a:gd name="T15" fmla="*/ 2147483646 h 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207;p6">
              <a:extLst>
                <a:ext uri="{FF2B5EF4-FFF2-40B4-BE49-F238E27FC236}">
                  <a16:creationId xmlns:a16="http://schemas.microsoft.com/office/drawing/2014/main" id="{801C319E-C27A-45AB-9A23-AD64F3590A5A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905638" y="365861"/>
              <a:ext cx="77507" cy="138924"/>
            </a:xfrm>
            <a:custGeom>
              <a:avLst/>
              <a:gdLst>
                <a:gd name="T0" fmla="*/ 2147483646 w 390"/>
                <a:gd name="T1" fmla="*/ 0 h 699"/>
                <a:gd name="T2" fmla="*/ 2147483646 w 390"/>
                <a:gd name="T3" fmla="*/ 2147483646 h 699"/>
                <a:gd name="T4" fmla="*/ 2147483646 w 390"/>
                <a:gd name="T5" fmla="*/ 2147483646 h 699"/>
                <a:gd name="T6" fmla="*/ 2147483646 w 390"/>
                <a:gd name="T7" fmla="*/ 2147483646 h 699"/>
                <a:gd name="T8" fmla="*/ 2147483646 w 390"/>
                <a:gd name="T9" fmla="*/ 2147483646 h 699"/>
                <a:gd name="T10" fmla="*/ 2147483646 w 390"/>
                <a:gd name="T11" fmla="*/ 2147483646 h 699"/>
                <a:gd name="T12" fmla="*/ 2147483646 w 390"/>
                <a:gd name="T13" fmla="*/ 2147483646 h 699"/>
                <a:gd name="T14" fmla="*/ 2147483646 w 390"/>
                <a:gd name="T15" fmla="*/ 0 h 6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208;p6">
              <a:extLst>
                <a:ext uri="{FF2B5EF4-FFF2-40B4-BE49-F238E27FC236}">
                  <a16:creationId xmlns:a16="http://schemas.microsoft.com/office/drawing/2014/main" id="{789192C6-73EB-413F-B98C-A642ACA6C07B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626261" y="406849"/>
              <a:ext cx="367262" cy="1041832"/>
            </a:xfrm>
            <a:custGeom>
              <a:avLst/>
              <a:gdLst>
                <a:gd name="T0" fmla="*/ 2147483646 w 1848"/>
                <a:gd name="T1" fmla="*/ 2147483646 h 5242"/>
                <a:gd name="T2" fmla="*/ 2147483646 w 1848"/>
                <a:gd name="T3" fmla="*/ 2147483646 h 5242"/>
                <a:gd name="T4" fmla="*/ 2147483646 w 1848"/>
                <a:gd name="T5" fmla="*/ 2147483646 h 5242"/>
                <a:gd name="T6" fmla="*/ 2147483646 w 1848"/>
                <a:gd name="T7" fmla="*/ 2147483646 h 5242"/>
                <a:gd name="T8" fmla="*/ 2147483646 w 1848"/>
                <a:gd name="T9" fmla="*/ 2147483646 h 5242"/>
                <a:gd name="T10" fmla="*/ 2147483646 w 1848"/>
                <a:gd name="T11" fmla="*/ 2147483646 h 5242"/>
                <a:gd name="T12" fmla="*/ 2147483646 w 1848"/>
                <a:gd name="T13" fmla="*/ 2147483646 h 5242"/>
                <a:gd name="T14" fmla="*/ 2147483646 w 1848"/>
                <a:gd name="T15" fmla="*/ 2147483646 h 5242"/>
                <a:gd name="T16" fmla="*/ 2147483646 w 1848"/>
                <a:gd name="T17" fmla="*/ 2147483646 h 5242"/>
                <a:gd name="T18" fmla="*/ 2147483646 w 1848"/>
                <a:gd name="T19" fmla="*/ 2147483646 h 5242"/>
                <a:gd name="T20" fmla="*/ 2147483646 w 1848"/>
                <a:gd name="T21" fmla="*/ 2147483646 h 5242"/>
                <a:gd name="T22" fmla="*/ 2147483646 w 1848"/>
                <a:gd name="T23" fmla="*/ 2147483646 h 5242"/>
                <a:gd name="T24" fmla="*/ 2147483646 w 1848"/>
                <a:gd name="T25" fmla="*/ 2147483646 h 5242"/>
                <a:gd name="T26" fmla="*/ 2147483646 w 1848"/>
                <a:gd name="T27" fmla="*/ 2147483646 h 5242"/>
                <a:gd name="T28" fmla="*/ 2147483646 w 1848"/>
                <a:gd name="T29" fmla="*/ 2147483646 h 5242"/>
                <a:gd name="T30" fmla="*/ 2147483646 w 1848"/>
                <a:gd name="T31" fmla="*/ 2147483646 h 5242"/>
                <a:gd name="T32" fmla="*/ 2147483646 w 1848"/>
                <a:gd name="T33" fmla="*/ 2147483646 h 5242"/>
                <a:gd name="T34" fmla="*/ 2147483646 w 1848"/>
                <a:gd name="T35" fmla="*/ 2147483646 h 5242"/>
                <a:gd name="T36" fmla="*/ 2147483646 w 1848"/>
                <a:gd name="T37" fmla="*/ 2147483646 h 5242"/>
                <a:gd name="T38" fmla="*/ 2147483646 w 1848"/>
                <a:gd name="T39" fmla="*/ 2147483646 h 5242"/>
                <a:gd name="T40" fmla="*/ 2147483646 w 1848"/>
                <a:gd name="T41" fmla="*/ 2147483646 h 5242"/>
                <a:gd name="T42" fmla="*/ 2147483646 w 1848"/>
                <a:gd name="T43" fmla="*/ 2147483646 h 5242"/>
                <a:gd name="T44" fmla="*/ 2147483646 w 1848"/>
                <a:gd name="T45" fmla="*/ 2147483646 h 5242"/>
                <a:gd name="T46" fmla="*/ 2147483646 w 1848"/>
                <a:gd name="T47" fmla="*/ 2147483646 h 5242"/>
                <a:gd name="T48" fmla="*/ 2147483646 w 1848"/>
                <a:gd name="T49" fmla="*/ 2147483646 h 5242"/>
                <a:gd name="T50" fmla="*/ 2147483646 w 1848"/>
                <a:gd name="T51" fmla="*/ 2147483646 h 5242"/>
                <a:gd name="T52" fmla="*/ 2147483646 w 1848"/>
                <a:gd name="T53" fmla="*/ 2147483646 h 5242"/>
                <a:gd name="T54" fmla="*/ 2147483646 w 1848"/>
                <a:gd name="T55" fmla="*/ 2147483646 h 5242"/>
                <a:gd name="T56" fmla="*/ 2147483646 w 1848"/>
                <a:gd name="T57" fmla="*/ 2147483646 h 5242"/>
                <a:gd name="T58" fmla="*/ 2147483646 w 1848"/>
                <a:gd name="T59" fmla="*/ 2147483646 h 5242"/>
                <a:gd name="T60" fmla="*/ 2147483646 w 1848"/>
                <a:gd name="T61" fmla="*/ 2147483646 h 5242"/>
                <a:gd name="T62" fmla="*/ 2147483646 w 1848"/>
                <a:gd name="T63" fmla="*/ 2147483646 h 5242"/>
                <a:gd name="T64" fmla="*/ 2147483646 w 1848"/>
                <a:gd name="T65" fmla="*/ 2147483646 h 5242"/>
                <a:gd name="T66" fmla="*/ 2147483646 w 1848"/>
                <a:gd name="T67" fmla="*/ 2147483646 h 5242"/>
                <a:gd name="T68" fmla="*/ 2147483646 w 1848"/>
                <a:gd name="T69" fmla="*/ 2147483646 h 5242"/>
                <a:gd name="T70" fmla="*/ 2147483646 w 1848"/>
                <a:gd name="T71" fmla="*/ 2147483646 h 5242"/>
                <a:gd name="T72" fmla="*/ 2147483646 w 1848"/>
                <a:gd name="T73" fmla="*/ 2147483646 h 5242"/>
                <a:gd name="T74" fmla="*/ 2147483646 w 1848"/>
                <a:gd name="T75" fmla="*/ 2147483646 h 5242"/>
                <a:gd name="T76" fmla="*/ 2147483646 w 1848"/>
                <a:gd name="T77" fmla="*/ 2147483646 h 5242"/>
                <a:gd name="T78" fmla="*/ 2147483646 w 1848"/>
                <a:gd name="T79" fmla="*/ 2147483646 h 5242"/>
                <a:gd name="T80" fmla="*/ 2147483646 w 1848"/>
                <a:gd name="T81" fmla="*/ 2147483646 h 5242"/>
                <a:gd name="T82" fmla="*/ 2147483646 w 1848"/>
                <a:gd name="T83" fmla="*/ 2147483646 h 5242"/>
                <a:gd name="T84" fmla="*/ 2147483646 w 1848"/>
                <a:gd name="T85" fmla="*/ 2147483646 h 5242"/>
                <a:gd name="T86" fmla="*/ 2147483646 w 1848"/>
                <a:gd name="T87" fmla="*/ 2147483646 h 5242"/>
                <a:gd name="T88" fmla="*/ 2147483646 w 1848"/>
                <a:gd name="T89" fmla="*/ 2147483646 h 5242"/>
                <a:gd name="T90" fmla="*/ 2147483646 w 1848"/>
                <a:gd name="T91" fmla="*/ 2147483646 h 5242"/>
                <a:gd name="T92" fmla="*/ 2147483646 w 1848"/>
                <a:gd name="T93" fmla="*/ 2147483646 h 5242"/>
                <a:gd name="T94" fmla="*/ 2147483646 w 1848"/>
                <a:gd name="T95" fmla="*/ 2147483646 h 5242"/>
                <a:gd name="T96" fmla="*/ 2147483646 w 1848"/>
                <a:gd name="T97" fmla="*/ 2147483646 h 5242"/>
                <a:gd name="T98" fmla="*/ 2147483646 w 1848"/>
                <a:gd name="T99" fmla="*/ 2147483646 h 5242"/>
                <a:gd name="T100" fmla="*/ 2147483646 w 1848"/>
                <a:gd name="T101" fmla="*/ 2147483646 h 5242"/>
                <a:gd name="T102" fmla="*/ 2147483646 w 1848"/>
                <a:gd name="T103" fmla="*/ 2147483646 h 5242"/>
                <a:gd name="T104" fmla="*/ 2147483646 w 1848"/>
                <a:gd name="T105" fmla="*/ 2147483646 h 5242"/>
                <a:gd name="T106" fmla="*/ 2147483646 w 1848"/>
                <a:gd name="T107" fmla="*/ 2147483646 h 52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7" name="Google Shape;209;p6">
            <a:extLst>
              <a:ext uri="{FF2B5EF4-FFF2-40B4-BE49-F238E27FC236}">
                <a16:creationId xmlns:a16="http://schemas.microsoft.com/office/drawing/2014/main" id="{7C4CB5A6-5917-4895-9DD7-92829086642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040534" y="5276850"/>
            <a:ext cx="944033" cy="1638300"/>
            <a:chOff x="-1056319" y="1385262"/>
            <a:chExt cx="212940" cy="369285"/>
          </a:xfrm>
        </p:grpSpPr>
        <p:sp>
          <p:nvSpPr>
            <p:cNvPr id="18" name="Google Shape;210;p6">
              <a:extLst>
                <a:ext uri="{FF2B5EF4-FFF2-40B4-BE49-F238E27FC236}">
                  <a16:creationId xmlns:a16="http://schemas.microsoft.com/office/drawing/2014/main" id="{E3BC96EF-C8EB-4AFB-B584-8C079A212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315" y="1467563"/>
              <a:ext cx="27460" cy="279194"/>
            </a:xfrm>
            <a:custGeom>
              <a:avLst/>
              <a:gdLst>
                <a:gd name="T0" fmla="*/ 2147483646 w 705"/>
                <a:gd name="T1" fmla="*/ 2147483646 h 7168"/>
                <a:gd name="T2" fmla="*/ 2147483646 w 705"/>
                <a:gd name="T3" fmla="*/ 2147483646 h 7168"/>
                <a:gd name="T4" fmla="*/ 2147483646 w 705"/>
                <a:gd name="T5" fmla="*/ 2147483646 h 7168"/>
                <a:gd name="T6" fmla="*/ 2147483646 w 705"/>
                <a:gd name="T7" fmla="*/ 2147483646 h 7168"/>
                <a:gd name="T8" fmla="*/ 2147483646 w 705"/>
                <a:gd name="T9" fmla="*/ 2147483646 h 7168"/>
                <a:gd name="T10" fmla="*/ 2147483646 w 705"/>
                <a:gd name="T11" fmla="*/ 2147483646 h 7168"/>
                <a:gd name="T12" fmla="*/ 2147483646 w 705"/>
                <a:gd name="T13" fmla="*/ 2147483646 h 7168"/>
                <a:gd name="T14" fmla="*/ 2147483646 w 705"/>
                <a:gd name="T15" fmla="*/ 2147483646 h 7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211;p6">
              <a:extLst>
                <a:ext uri="{FF2B5EF4-FFF2-40B4-BE49-F238E27FC236}">
                  <a16:creationId xmlns:a16="http://schemas.microsoft.com/office/drawing/2014/main" id="{F71A31D9-E8FD-4732-A6BD-A763D5DFF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8331" y="1385262"/>
              <a:ext cx="124952" cy="123978"/>
            </a:xfrm>
            <a:custGeom>
              <a:avLst/>
              <a:gdLst>
                <a:gd name="T0" fmla="*/ 2147483646 w 3208"/>
                <a:gd name="T1" fmla="*/ 2147483646 h 3183"/>
                <a:gd name="T2" fmla="*/ 2147483646 w 3208"/>
                <a:gd name="T3" fmla="*/ 2147483646 h 3183"/>
                <a:gd name="T4" fmla="*/ 2147483646 w 3208"/>
                <a:gd name="T5" fmla="*/ 2147483646 h 3183"/>
                <a:gd name="T6" fmla="*/ 2147483646 w 3208"/>
                <a:gd name="T7" fmla="*/ 2147483646 h 3183"/>
                <a:gd name="T8" fmla="*/ 2147483646 w 3208"/>
                <a:gd name="T9" fmla="*/ 2147483646 h 3183"/>
                <a:gd name="T10" fmla="*/ 2147483646 w 3208"/>
                <a:gd name="T11" fmla="*/ 2147483646 h 3183"/>
                <a:gd name="T12" fmla="*/ 2147483646 w 3208"/>
                <a:gd name="T13" fmla="*/ 2147483646 h 3183"/>
                <a:gd name="T14" fmla="*/ 2147483646 w 3208"/>
                <a:gd name="T15" fmla="*/ 2147483646 h 3183"/>
                <a:gd name="T16" fmla="*/ 2147483646 w 3208"/>
                <a:gd name="T17" fmla="*/ 2147483646 h 3183"/>
                <a:gd name="T18" fmla="*/ 2147483646 w 3208"/>
                <a:gd name="T19" fmla="*/ 2147483646 h 3183"/>
                <a:gd name="T20" fmla="*/ 2147483646 w 3208"/>
                <a:gd name="T21" fmla="*/ 2147483646 h 3183"/>
                <a:gd name="T22" fmla="*/ 2147483646 w 3208"/>
                <a:gd name="T23" fmla="*/ 2147483646 h 3183"/>
                <a:gd name="T24" fmla="*/ 2147483646 w 3208"/>
                <a:gd name="T25" fmla="*/ 2147483646 h 3183"/>
                <a:gd name="T26" fmla="*/ 2147483646 w 3208"/>
                <a:gd name="T27" fmla="*/ 2147483646 h 3183"/>
                <a:gd name="T28" fmla="*/ 2147483646 w 3208"/>
                <a:gd name="T29" fmla="*/ 2147483646 h 3183"/>
                <a:gd name="T30" fmla="*/ 2147483646 w 3208"/>
                <a:gd name="T31" fmla="*/ 2147483646 h 3183"/>
                <a:gd name="T32" fmla="*/ 2147483646 w 3208"/>
                <a:gd name="T33" fmla="*/ 2147483646 h 3183"/>
                <a:gd name="T34" fmla="*/ 2147483646 w 3208"/>
                <a:gd name="T35" fmla="*/ 2147483646 h 3183"/>
                <a:gd name="T36" fmla="*/ 2147483646 w 3208"/>
                <a:gd name="T37" fmla="*/ 2147483646 h 3183"/>
                <a:gd name="T38" fmla="*/ 2147483646 w 3208"/>
                <a:gd name="T39" fmla="*/ 2147483646 h 3183"/>
                <a:gd name="T40" fmla="*/ 2147483646 w 3208"/>
                <a:gd name="T41" fmla="*/ 2147483646 h 3183"/>
                <a:gd name="T42" fmla="*/ 2147483646 w 3208"/>
                <a:gd name="T43" fmla="*/ 2147483646 h 3183"/>
                <a:gd name="T44" fmla="*/ 2147483646 w 3208"/>
                <a:gd name="T45" fmla="*/ 2147483646 h 3183"/>
                <a:gd name="T46" fmla="*/ 2147483646 w 3208"/>
                <a:gd name="T47" fmla="*/ 2147483646 h 3183"/>
                <a:gd name="T48" fmla="*/ 2147483646 w 3208"/>
                <a:gd name="T49" fmla="*/ 2147483646 h 3183"/>
                <a:gd name="T50" fmla="*/ 2147483646 w 3208"/>
                <a:gd name="T51" fmla="*/ 2147483646 h 3183"/>
                <a:gd name="T52" fmla="*/ 2147483646 w 3208"/>
                <a:gd name="T53" fmla="*/ 2147483646 h 3183"/>
                <a:gd name="T54" fmla="*/ 2147483646 w 3208"/>
                <a:gd name="T55" fmla="*/ 2147483646 h 3183"/>
                <a:gd name="T56" fmla="*/ 2147483646 w 3208"/>
                <a:gd name="T57" fmla="*/ 2147483646 h 3183"/>
                <a:gd name="T58" fmla="*/ 2147483646 w 3208"/>
                <a:gd name="T59" fmla="*/ 2147483646 h 3183"/>
                <a:gd name="T60" fmla="*/ 2147483646 w 3208"/>
                <a:gd name="T61" fmla="*/ 2147483646 h 3183"/>
                <a:gd name="T62" fmla="*/ 2147483646 w 3208"/>
                <a:gd name="T63" fmla="*/ 2147483646 h 3183"/>
                <a:gd name="T64" fmla="*/ 2147483646 w 3208"/>
                <a:gd name="T65" fmla="*/ 2147483646 h 3183"/>
                <a:gd name="T66" fmla="*/ 2147483646 w 3208"/>
                <a:gd name="T67" fmla="*/ 2147483646 h 3183"/>
                <a:gd name="T68" fmla="*/ 2147483646 w 3208"/>
                <a:gd name="T69" fmla="*/ 2147483646 h 3183"/>
                <a:gd name="T70" fmla="*/ 2147483646 w 3208"/>
                <a:gd name="T71" fmla="*/ 2147483646 h 3183"/>
                <a:gd name="T72" fmla="*/ 2147483646 w 3208"/>
                <a:gd name="T73" fmla="*/ 2147483646 h 3183"/>
                <a:gd name="T74" fmla="*/ 2147483646 w 3208"/>
                <a:gd name="T75" fmla="*/ 2147483646 h 3183"/>
                <a:gd name="T76" fmla="*/ 2147483646 w 3208"/>
                <a:gd name="T77" fmla="*/ 2147483646 h 3183"/>
                <a:gd name="T78" fmla="*/ 2147483646 w 3208"/>
                <a:gd name="T79" fmla="*/ 2147483646 h 3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212;p6">
              <a:extLst>
                <a:ext uri="{FF2B5EF4-FFF2-40B4-BE49-F238E27FC236}">
                  <a16:creationId xmlns:a16="http://schemas.microsoft.com/office/drawing/2014/main" id="{27E28309-059D-4E6F-93F8-8122FB8B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0104" y="1535297"/>
              <a:ext cx="60606" cy="203864"/>
            </a:xfrm>
            <a:custGeom>
              <a:avLst/>
              <a:gdLst>
                <a:gd name="T0" fmla="*/ 2147483646 w 1556"/>
                <a:gd name="T1" fmla="*/ 2147483646 h 5234"/>
                <a:gd name="T2" fmla="*/ 2147483646 w 1556"/>
                <a:gd name="T3" fmla="*/ 2147483646 h 5234"/>
                <a:gd name="T4" fmla="*/ 2147483646 w 1556"/>
                <a:gd name="T5" fmla="*/ 2147483646 h 5234"/>
                <a:gd name="T6" fmla="*/ 2147483646 w 1556"/>
                <a:gd name="T7" fmla="*/ 2147483646 h 5234"/>
                <a:gd name="T8" fmla="*/ 2147483646 w 1556"/>
                <a:gd name="T9" fmla="*/ 2147483646 h 5234"/>
                <a:gd name="T10" fmla="*/ 2147483646 w 1556"/>
                <a:gd name="T11" fmla="*/ 2147483646 h 5234"/>
                <a:gd name="T12" fmla="*/ 2147483646 w 1556"/>
                <a:gd name="T13" fmla="*/ 2147483646 h 5234"/>
                <a:gd name="T14" fmla="*/ 2147483646 w 1556"/>
                <a:gd name="T15" fmla="*/ 2147483646 h 5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213;p6">
              <a:extLst>
                <a:ext uri="{FF2B5EF4-FFF2-40B4-BE49-F238E27FC236}">
                  <a16:creationId xmlns:a16="http://schemas.microsoft.com/office/drawing/2014/main" id="{A01B8752-D678-4B2B-934B-008A26D89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6319" y="1471965"/>
              <a:ext cx="125886" cy="123394"/>
            </a:xfrm>
            <a:custGeom>
              <a:avLst/>
              <a:gdLst>
                <a:gd name="T0" fmla="*/ 2147483646 w 3232"/>
                <a:gd name="T1" fmla="*/ 2147483646 h 3168"/>
                <a:gd name="T2" fmla="*/ 2147483646 w 3232"/>
                <a:gd name="T3" fmla="*/ 2147483646 h 3168"/>
                <a:gd name="T4" fmla="*/ 2147483646 w 3232"/>
                <a:gd name="T5" fmla="*/ 2147483646 h 3168"/>
                <a:gd name="T6" fmla="*/ 2147483646 w 3232"/>
                <a:gd name="T7" fmla="*/ 2147483646 h 3168"/>
                <a:gd name="T8" fmla="*/ 2147483646 w 3232"/>
                <a:gd name="T9" fmla="*/ 2147483646 h 3168"/>
                <a:gd name="T10" fmla="*/ 2147483646 w 3232"/>
                <a:gd name="T11" fmla="*/ 2147483646 h 3168"/>
                <a:gd name="T12" fmla="*/ 2147483646 w 3232"/>
                <a:gd name="T13" fmla="*/ 2147483646 h 3168"/>
                <a:gd name="T14" fmla="*/ 2147483646 w 3232"/>
                <a:gd name="T15" fmla="*/ 2147483646 h 3168"/>
                <a:gd name="T16" fmla="*/ 2147483646 w 3232"/>
                <a:gd name="T17" fmla="*/ 2147483646 h 3168"/>
                <a:gd name="T18" fmla="*/ 2147483646 w 3232"/>
                <a:gd name="T19" fmla="*/ 2147483646 h 3168"/>
                <a:gd name="T20" fmla="*/ 2147483646 w 3232"/>
                <a:gd name="T21" fmla="*/ 2147483646 h 3168"/>
                <a:gd name="T22" fmla="*/ 2147483646 w 3232"/>
                <a:gd name="T23" fmla="*/ 2147483646 h 3168"/>
                <a:gd name="T24" fmla="*/ 2147483646 w 3232"/>
                <a:gd name="T25" fmla="*/ 2147483646 h 3168"/>
                <a:gd name="T26" fmla="*/ 2147483646 w 3232"/>
                <a:gd name="T27" fmla="*/ 2147483646 h 3168"/>
                <a:gd name="T28" fmla="*/ 2147483646 w 3232"/>
                <a:gd name="T29" fmla="*/ 2147483646 h 3168"/>
                <a:gd name="T30" fmla="*/ 2147483646 w 3232"/>
                <a:gd name="T31" fmla="*/ 2147483646 h 3168"/>
                <a:gd name="T32" fmla="*/ 2147483646 w 3232"/>
                <a:gd name="T33" fmla="*/ 2147483646 h 3168"/>
                <a:gd name="T34" fmla="*/ 2147483646 w 3232"/>
                <a:gd name="T35" fmla="*/ 2147483646 h 3168"/>
                <a:gd name="T36" fmla="*/ 2147483646 w 3232"/>
                <a:gd name="T37" fmla="*/ 2147483646 h 3168"/>
                <a:gd name="T38" fmla="*/ 2147483646 w 3232"/>
                <a:gd name="T39" fmla="*/ 2147483646 h 3168"/>
                <a:gd name="T40" fmla="*/ 2147483646 w 3232"/>
                <a:gd name="T41" fmla="*/ 2147483646 h 3168"/>
                <a:gd name="T42" fmla="*/ 2147483646 w 3232"/>
                <a:gd name="T43" fmla="*/ 2147483646 h 3168"/>
                <a:gd name="T44" fmla="*/ 2147483646 w 3232"/>
                <a:gd name="T45" fmla="*/ 2147483646 h 3168"/>
                <a:gd name="T46" fmla="*/ 2147483646 w 3232"/>
                <a:gd name="T47" fmla="*/ 2147483646 h 3168"/>
                <a:gd name="T48" fmla="*/ 2147483646 w 3232"/>
                <a:gd name="T49" fmla="*/ 2147483646 h 3168"/>
                <a:gd name="T50" fmla="*/ 2147483646 w 3232"/>
                <a:gd name="T51" fmla="*/ 2147483646 h 3168"/>
                <a:gd name="T52" fmla="*/ 2147483646 w 3232"/>
                <a:gd name="T53" fmla="*/ 0 h 3168"/>
                <a:gd name="T54" fmla="*/ 2147483646 w 3232"/>
                <a:gd name="T55" fmla="*/ 2147483646 h 3168"/>
                <a:gd name="T56" fmla="*/ 2147483646 w 3232"/>
                <a:gd name="T57" fmla="*/ 2147483646 h 3168"/>
                <a:gd name="T58" fmla="*/ 2147483646 w 3232"/>
                <a:gd name="T59" fmla="*/ 2147483646 h 3168"/>
                <a:gd name="T60" fmla="*/ 2147483646 w 3232"/>
                <a:gd name="T61" fmla="*/ 2147483646 h 3168"/>
                <a:gd name="T62" fmla="*/ 2147483646 w 3232"/>
                <a:gd name="T63" fmla="*/ 2147483646 h 3168"/>
                <a:gd name="T64" fmla="*/ 2147483646 w 3232"/>
                <a:gd name="T65" fmla="*/ 2147483646 h 3168"/>
                <a:gd name="T66" fmla="*/ 2147483646 w 3232"/>
                <a:gd name="T67" fmla="*/ 2147483646 h 3168"/>
                <a:gd name="T68" fmla="*/ 2147483646 w 3232"/>
                <a:gd name="T69" fmla="*/ 2147483646 h 3168"/>
                <a:gd name="T70" fmla="*/ 2147483646 w 3232"/>
                <a:gd name="T71" fmla="*/ 2147483646 h 3168"/>
                <a:gd name="T72" fmla="*/ 2147483646 w 3232"/>
                <a:gd name="T73" fmla="*/ 2147483646 h 3168"/>
                <a:gd name="T74" fmla="*/ 2147483646 w 3232"/>
                <a:gd name="T75" fmla="*/ 2147483646 h 3168"/>
                <a:gd name="T76" fmla="*/ 2147483646 w 3232"/>
                <a:gd name="T77" fmla="*/ 2147483646 h 3168"/>
                <a:gd name="T78" fmla="*/ 2147483646 w 3232"/>
                <a:gd name="T79" fmla="*/ 2147483646 h 3168"/>
                <a:gd name="T80" fmla="*/ 2147483646 w 3232"/>
                <a:gd name="T81" fmla="*/ 2147483646 h 3168"/>
                <a:gd name="T82" fmla="*/ 2147483646 w 3232"/>
                <a:gd name="T83" fmla="*/ 2147483646 h 3168"/>
                <a:gd name="T84" fmla="*/ 2147483646 w 3232"/>
                <a:gd name="T85" fmla="*/ 0 h 3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214;p6">
              <a:extLst>
                <a:ext uri="{FF2B5EF4-FFF2-40B4-BE49-F238E27FC236}">
                  <a16:creationId xmlns:a16="http://schemas.microsoft.com/office/drawing/2014/main" id="{E39A3D82-00EA-41C8-B0DF-82A8F60AA8BF}"/>
                </a:ext>
              </a:extLst>
            </p:cNvPr>
            <p:cNvSpPr/>
            <p:nvPr/>
          </p:nvSpPr>
          <p:spPr>
            <a:xfrm>
              <a:off x="-933138" y="1418541"/>
              <a:ext cx="55861" cy="5474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15;p6">
              <a:extLst>
                <a:ext uri="{FF2B5EF4-FFF2-40B4-BE49-F238E27FC236}">
                  <a16:creationId xmlns:a16="http://schemas.microsoft.com/office/drawing/2014/main" id="{EF2845B0-135B-443C-8B48-7A4985D4B0AA}"/>
                </a:ext>
              </a:extLst>
            </p:cNvPr>
            <p:cNvSpPr/>
            <p:nvPr/>
          </p:nvSpPr>
          <p:spPr>
            <a:xfrm>
              <a:off x="-1021466" y="1507284"/>
              <a:ext cx="55861" cy="55106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16;p6">
              <a:extLst>
                <a:ext uri="{FF2B5EF4-FFF2-40B4-BE49-F238E27FC236}">
                  <a16:creationId xmlns:a16="http://schemas.microsoft.com/office/drawing/2014/main" id="{19170AD6-3A27-4CAA-A815-423AABB2E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9833" y="1690513"/>
              <a:ext cx="173717" cy="64034"/>
            </a:xfrm>
            <a:custGeom>
              <a:avLst/>
              <a:gdLst>
                <a:gd name="T0" fmla="*/ 2147483646 w 4460"/>
                <a:gd name="T1" fmla="*/ 0 h 1644"/>
                <a:gd name="T2" fmla="*/ 2147483646 w 4460"/>
                <a:gd name="T3" fmla="*/ 2147483646 h 1644"/>
                <a:gd name="T4" fmla="*/ 2147483646 w 4460"/>
                <a:gd name="T5" fmla="*/ 2147483646 h 1644"/>
                <a:gd name="T6" fmla="*/ 2147483646 w 4460"/>
                <a:gd name="T7" fmla="*/ 2147483646 h 1644"/>
                <a:gd name="T8" fmla="*/ 2147483646 w 4460"/>
                <a:gd name="T9" fmla="*/ 2147483646 h 1644"/>
                <a:gd name="T10" fmla="*/ 2147483646 w 4460"/>
                <a:gd name="T11" fmla="*/ 2147483646 h 1644"/>
                <a:gd name="T12" fmla="*/ 2147483646 w 4460"/>
                <a:gd name="T13" fmla="*/ 2147483646 h 1644"/>
                <a:gd name="T14" fmla="*/ 2147483646 w 4460"/>
                <a:gd name="T15" fmla="*/ 2147483646 h 1644"/>
                <a:gd name="T16" fmla="*/ 0 w 4460"/>
                <a:gd name="T17" fmla="*/ 2147483646 h 1644"/>
                <a:gd name="T18" fmla="*/ 2147483646 w 4460"/>
                <a:gd name="T19" fmla="*/ 2147483646 h 1644"/>
                <a:gd name="T20" fmla="*/ 2147483646 w 4460"/>
                <a:gd name="T21" fmla="*/ 2147483646 h 1644"/>
                <a:gd name="T22" fmla="*/ 2147483646 w 4460"/>
                <a:gd name="T23" fmla="*/ 2147483646 h 1644"/>
                <a:gd name="T24" fmla="*/ 2147483646 w 4460"/>
                <a:gd name="T25" fmla="*/ 2147483646 h 1644"/>
                <a:gd name="T26" fmla="*/ 2147483646 w 4460"/>
                <a:gd name="T27" fmla="*/ 2147483646 h 1644"/>
                <a:gd name="T28" fmla="*/ 2147483646 w 4460"/>
                <a:gd name="T29" fmla="*/ 0 h 16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217;p6">
              <a:extLst>
                <a:ext uri="{FF2B5EF4-FFF2-40B4-BE49-F238E27FC236}">
                  <a16:creationId xmlns:a16="http://schemas.microsoft.com/office/drawing/2014/main" id="{1D4D5388-74E6-4925-8F0A-BC7B78CC6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6965" y="1718791"/>
              <a:ext cx="8569" cy="31511"/>
            </a:xfrm>
            <a:custGeom>
              <a:avLst/>
              <a:gdLst>
                <a:gd name="T0" fmla="*/ 2147483646 w 220"/>
                <a:gd name="T1" fmla="*/ 2147483646 h 809"/>
                <a:gd name="T2" fmla="*/ 2147483646 w 220"/>
                <a:gd name="T3" fmla="*/ 2147483646 h 809"/>
                <a:gd name="T4" fmla="*/ 2147483646 w 220"/>
                <a:gd name="T5" fmla="*/ 2147483646 h 809"/>
                <a:gd name="T6" fmla="*/ 2147483646 w 220"/>
                <a:gd name="T7" fmla="*/ 2147483646 h 809"/>
                <a:gd name="T8" fmla="*/ 2147483646 w 220"/>
                <a:gd name="T9" fmla="*/ 2147483646 h 809"/>
                <a:gd name="T10" fmla="*/ 2147483646 w 220"/>
                <a:gd name="T11" fmla="*/ 2147483646 h 809"/>
                <a:gd name="T12" fmla="*/ 2147483646 w 220"/>
                <a:gd name="T13" fmla="*/ 2147483646 h 809"/>
                <a:gd name="T14" fmla="*/ 2147483646 w 220"/>
                <a:gd name="T15" fmla="*/ 2147483646 h 809"/>
                <a:gd name="T16" fmla="*/ 2147483646 w 220"/>
                <a:gd name="T17" fmla="*/ 2147483646 h 8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218;p6">
              <a:extLst>
                <a:ext uri="{FF2B5EF4-FFF2-40B4-BE49-F238E27FC236}">
                  <a16:creationId xmlns:a16="http://schemas.microsoft.com/office/drawing/2014/main" id="{FCFD4C73-E502-4B9F-BD6A-D4722E37F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1446" y="1708859"/>
              <a:ext cx="10478" cy="40742"/>
            </a:xfrm>
            <a:custGeom>
              <a:avLst/>
              <a:gdLst>
                <a:gd name="T0" fmla="*/ 2147483646 w 269"/>
                <a:gd name="T1" fmla="*/ 0 h 1046"/>
                <a:gd name="T2" fmla="*/ 2147483646 w 269"/>
                <a:gd name="T3" fmla="*/ 2147483646 h 1046"/>
                <a:gd name="T4" fmla="*/ 2147483646 w 269"/>
                <a:gd name="T5" fmla="*/ 2147483646 h 1046"/>
                <a:gd name="T6" fmla="*/ 2147483646 w 269"/>
                <a:gd name="T7" fmla="*/ 2147483646 h 1046"/>
                <a:gd name="T8" fmla="*/ 2147483646 w 269"/>
                <a:gd name="T9" fmla="*/ 2147483646 h 1046"/>
                <a:gd name="T10" fmla="*/ 2147483646 w 269"/>
                <a:gd name="T11" fmla="*/ 2147483646 h 1046"/>
                <a:gd name="T12" fmla="*/ 2147483646 w 269"/>
                <a:gd name="T13" fmla="*/ 2147483646 h 1046"/>
                <a:gd name="T14" fmla="*/ 2147483646 w 269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219;p6">
              <a:extLst>
                <a:ext uri="{FF2B5EF4-FFF2-40B4-BE49-F238E27FC236}">
                  <a16:creationId xmlns:a16="http://schemas.microsoft.com/office/drawing/2014/main" id="{7CBE5094-6CD1-43C2-8FC9-47E334927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6861" y="1713571"/>
              <a:ext cx="6660" cy="34120"/>
            </a:xfrm>
            <a:custGeom>
              <a:avLst/>
              <a:gdLst>
                <a:gd name="T0" fmla="*/ 2147483646 w 171"/>
                <a:gd name="T1" fmla="*/ 2147483646 h 876"/>
                <a:gd name="T2" fmla="*/ 2147483646 w 171"/>
                <a:gd name="T3" fmla="*/ 2147483646 h 876"/>
                <a:gd name="T4" fmla="*/ 2147483646 w 171"/>
                <a:gd name="T5" fmla="*/ 2147483646 h 876"/>
                <a:gd name="T6" fmla="*/ 2147483646 w 171"/>
                <a:gd name="T7" fmla="*/ 2147483646 h 876"/>
                <a:gd name="T8" fmla="*/ 2147483646 w 171"/>
                <a:gd name="T9" fmla="*/ 2147483646 h 876"/>
                <a:gd name="T10" fmla="*/ 2147483646 w 171"/>
                <a:gd name="T11" fmla="*/ 2147483646 h 876"/>
                <a:gd name="T12" fmla="*/ 2147483646 w 171"/>
                <a:gd name="T13" fmla="*/ 2147483646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220;p6">
              <a:extLst>
                <a:ext uri="{FF2B5EF4-FFF2-40B4-BE49-F238E27FC236}">
                  <a16:creationId xmlns:a16="http://schemas.microsoft.com/office/drawing/2014/main" id="{1EE3264C-CC4F-49CA-B83D-1DE513AE2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5656" y="1710767"/>
              <a:ext cx="10478" cy="35990"/>
            </a:xfrm>
            <a:custGeom>
              <a:avLst/>
              <a:gdLst>
                <a:gd name="T0" fmla="*/ 2147483646 w 269"/>
                <a:gd name="T1" fmla="*/ 0 h 924"/>
                <a:gd name="T2" fmla="*/ 2147483646 w 269"/>
                <a:gd name="T3" fmla="*/ 2147483646 h 924"/>
                <a:gd name="T4" fmla="*/ 2147483646 w 269"/>
                <a:gd name="T5" fmla="*/ 2147483646 h 924"/>
                <a:gd name="T6" fmla="*/ 2147483646 w 269"/>
                <a:gd name="T7" fmla="*/ 2147483646 h 924"/>
                <a:gd name="T8" fmla="*/ 2147483646 w 269"/>
                <a:gd name="T9" fmla="*/ 2147483646 h 924"/>
                <a:gd name="T10" fmla="*/ 2147483646 w 269"/>
                <a:gd name="T11" fmla="*/ 2147483646 h 924"/>
                <a:gd name="T12" fmla="*/ 2147483646 w 269"/>
                <a:gd name="T13" fmla="*/ 2147483646 h 924"/>
                <a:gd name="T14" fmla="*/ 2147483646 w 269"/>
                <a:gd name="T15" fmla="*/ 0 h 9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9" name="Google Shape;221;p6">
            <a:extLst>
              <a:ext uri="{FF2B5EF4-FFF2-40B4-BE49-F238E27FC236}">
                <a16:creationId xmlns:a16="http://schemas.microsoft.com/office/drawing/2014/main" id="{AAF54567-2D41-4654-9AF9-BB08DFB1DCB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75684" y="5946776"/>
            <a:ext cx="717549" cy="739775"/>
            <a:chOff x="5294267" y="4624350"/>
            <a:chExt cx="383004" cy="395854"/>
          </a:xfrm>
        </p:grpSpPr>
        <p:sp>
          <p:nvSpPr>
            <p:cNvPr id="30" name="Google Shape;222;p6">
              <a:extLst>
                <a:ext uri="{FF2B5EF4-FFF2-40B4-BE49-F238E27FC236}">
                  <a16:creationId xmlns:a16="http://schemas.microsoft.com/office/drawing/2014/main" id="{5B465EFD-2FFB-45C3-A113-901054A5B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550" y="4859712"/>
              <a:ext cx="58369" cy="160492"/>
            </a:xfrm>
            <a:custGeom>
              <a:avLst/>
              <a:gdLst>
                <a:gd name="T0" fmla="*/ 2147483646 w 671"/>
                <a:gd name="T1" fmla="*/ 0 h 1845"/>
                <a:gd name="T2" fmla="*/ 2147483646 w 671"/>
                <a:gd name="T3" fmla="*/ 2147483646 h 1845"/>
                <a:gd name="T4" fmla="*/ 2147483646 w 671"/>
                <a:gd name="T5" fmla="*/ 2147483646 h 1845"/>
                <a:gd name="T6" fmla="*/ 2147483646 w 671"/>
                <a:gd name="T7" fmla="*/ 2147483646 h 1845"/>
                <a:gd name="T8" fmla="*/ 2147483646 w 671"/>
                <a:gd name="T9" fmla="*/ 2147483646 h 1845"/>
                <a:gd name="T10" fmla="*/ 2147483646 w 671"/>
                <a:gd name="T11" fmla="*/ 2147483646 h 1845"/>
                <a:gd name="T12" fmla="*/ 2147483646 w 671"/>
                <a:gd name="T13" fmla="*/ 2147483646 h 1845"/>
                <a:gd name="T14" fmla="*/ 2147483646 w 671"/>
                <a:gd name="T15" fmla="*/ 0 h 1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223;p6">
              <a:extLst>
                <a:ext uri="{FF2B5EF4-FFF2-40B4-BE49-F238E27FC236}">
                  <a16:creationId xmlns:a16="http://schemas.microsoft.com/office/drawing/2014/main" id="{2E3407EF-4AF7-43DD-A48A-D5BE99465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267" y="4894594"/>
              <a:ext cx="175454" cy="68546"/>
            </a:xfrm>
            <a:custGeom>
              <a:avLst/>
              <a:gdLst>
                <a:gd name="T0" fmla="*/ 2147483646 w 2017"/>
                <a:gd name="T1" fmla="*/ 0 h 788"/>
                <a:gd name="T2" fmla="*/ 2147483646 w 2017"/>
                <a:gd name="T3" fmla="*/ 2147483646 h 788"/>
                <a:gd name="T4" fmla="*/ 2147483646 w 2017"/>
                <a:gd name="T5" fmla="*/ 2147483646 h 788"/>
                <a:gd name="T6" fmla="*/ 2147483646 w 2017"/>
                <a:gd name="T7" fmla="*/ 2147483646 h 788"/>
                <a:gd name="T8" fmla="*/ 2147483646 w 2017"/>
                <a:gd name="T9" fmla="*/ 2147483646 h 788"/>
                <a:gd name="T10" fmla="*/ 2147483646 w 2017"/>
                <a:gd name="T11" fmla="*/ 2147483646 h 788"/>
                <a:gd name="T12" fmla="*/ 2147483646 w 2017"/>
                <a:gd name="T13" fmla="*/ 2147483646 h 788"/>
                <a:gd name="T14" fmla="*/ 2147483646 w 2017"/>
                <a:gd name="T15" fmla="*/ 2147483646 h 788"/>
                <a:gd name="T16" fmla="*/ 2147483646 w 2017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224;p6">
              <a:extLst>
                <a:ext uri="{FF2B5EF4-FFF2-40B4-BE49-F238E27FC236}">
                  <a16:creationId xmlns:a16="http://schemas.microsoft.com/office/drawing/2014/main" id="{154AA867-22E8-4727-B9F6-B71D0317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447" y="4883895"/>
              <a:ext cx="150836" cy="94033"/>
            </a:xfrm>
            <a:custGeom>
              <a:avLst/>
              <a:gdLst>
                <a:gd name="T0" fmla="*/ 2147483646 w 1734"/>
                <a:gd name="T1" fmla="*/ 0 h 1081"/>
                <a:gd name="T2" fmla="*/ 2147483646 w 1734"/>
                <a:gd name="T3" fmla="*/ 2147483646 h 1081"/>
                <a:gd name="T4" fmla="*/ 2147483646 w 1734"/>
                <a:gd name="T5" fmla="*/ 2147483646 h 1081"/>
                <a:gd name="T6" fmla="*/ 2147483646 w 1734"/>
                <a:gd name="T7" fmla="*/ 2147483646 h 1081"/>
                <a:gd name="T8" fmla="*/ 2147483646 w 1734"/>
                <a:gd name="T9" fmla="*/ 2147483646 h 1081"/>
                <a:gd name="T10" fmla="*/ 2147483646 w 1734"/>
                <a:gd name="T11" fmla="*/ 2147483646 h 1081"/>
                <a:gd name="T12" fmla="*/ 2147483646 w 1734"/>
                <a:gd name="T13" fmla="*/ 2147483646 h 1081"/>
                <a:gd name="T14" fmla="*/ 2147483646 w 1734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225;p6">
              <a:extLst>
                <a:ext uri="{FF2B5EF4-FFF2-40B4-BE49-F238E27FC236}">
                  <a16:creationId xmlns:a16="http://schemas.microsoft.com/office/drawing/2014/main" id="{6276FED8-9D8E-4FCE-910C-8F949C397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805" y="4845446"/>
              <a:ext cx="97252" cy="157795"/>
            </a:xfrm>
            <a:custGeom>
              <a:avLst/>
              <a:gdLst>
                <a:gd name="T0" fmla="*/ 2147483646 w 1118"/>
                <a:gd name="T1" fmla="*/ 0 h 1814"/>
                <a:gd name="T2" fmla="*/ 2147483646 w 1118"/>
                <a:gd name="T3" fmla="*/ 2147483646 h 1814"/>
                <a:gd name="T4" fmla="*/ 2147483646 w 1118"/>
                <a:gd name="T5" fmla="*/ 2147483646 h 1814"/>
                <a:gd name="T6" fmla="*/ 2147483646 w 1118"/>
                <a:gd name="T7" fmla="*/ 2147483646 h 1814"/>
                <a:gd name="T8" fmla="*/ 2147483646 w 1118"/>
                <a:gd name="T9" fmla="*/ 2147483646 h 1814"/>
                <a:gd name="T10" fmla="*/ 2147483646 w 1118"/>
                <a:gd name="T11" fmla="*/ 2147483646 h 1814"/>
                <a:gd name="T12" fmla="*/ 2147483646 w 1118"/>
                <a:gd name="T13" fmla="*/ 2147483646 h 1814"/>
                <a:gd name="T14" fmla="*/ 2147483646 w 1118"/>
                <a:gd name="T15" fmla="*/ 2147483646 h 1814"/>
                <a:gd name="T16" fmla="*/ 2147483646 w 1118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226;p6">
              <a:extLst>
                <a:ext uri="{FF2B5EF4-FFF2-40B4-BE49-F238E27FC236}">
                  <a16:creationId xmlns:a16="http://schemas.microsoft.com/office/drawing/2014/main" id="{57F59443-0D1F-47EF-82CE-025B2785B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297" y="4624350"/>
              <a:ext cx="175454" cy="150575"/>
            </a:xfrm>
            <a:custGeom>
              <a:avLst/>
              <a:gdLst>
                <a:gd name="T0" fmla="*/ 2147483646 w 2017"/>
                <a:gd name="T1" fmla="*/ 2147483646 h 1731"/>
                <a:gd name="T2" fmla="*/ 2147483646 w 2017"/>
                <a:gd name="T3" fmla="*/ 2147483646 h 1731"/>
                <a:gd name="T4" fmla="*/ 2147483646 w 2017"/>
                <a:gd name="T5" fmla="*/ 2147483646 h 1731"/>
                <a:gd name="T6" fmla="*/ 2147483646 w 2017"/>
                <a:gd name="T7" fmla="*/ 2147483646 h 1731"/>
                <a:gd name="T8" fmla="*/ 2147483646 w 2017"/>
                <a:gd name="T9" fmla="*/ 2147483646 h 1731"/>
                <a:gd name="T10" fmla="*/ 2147483646 w 2017"/>
                <a:gd name="T11" fmla="*/ 2147483646 h 1731"/>
                <a:gd name="T12" fmla="*/ 2147483646 w 2017"/>
                <a:gd name="T13" fmla="*/ 2147483646 h 1731"/>
                <a:gd name="T14" fmla="*/ 2147483646 w 2017"/>
                <a:gd name="T15" fmla="*/ 2147483646 h 1731"/>
                <a:gd name="T16" fmla="*/ 2147483646 w 2017"/>
                <a:gd name="T17" fmla="*/ 2147483646 h 1731"/>
                <a:gd name="T18" fmla="*/ 2147483646 w 2017"/>
                <a:gd name="T19" fmla="*/ 2147483646 h 17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227;p6">
              <a:extLst>
                <a:ext uri="{FF2B5EF4-FFF2-40B4-BE49-F238E27FC236}">
                  <a16:creationId xmlns:a16="http://schemas.microsoft.com/office/drawing/2014/main" id="{2A18AE41-F716-4D65-81D3-0B8FD7F2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653" y="4833656"/>
              <a:ext cx="32352" cy="88957"/>
            </a:xfrm>
            <a:custGeom>
              <a:avLst/>
              <a:gdLst>
                <a:gd name="T0" fmla="*/ 2147483646 w 671"/>
                <a:gd name="T1" fmla="*/ 0 h 1845"/>
                <a:gd name="T2" fmla="*/ 2147483646 w 671"/>
                <a:gd name="T3" fmla="*/ 2147483646 h 1845"/>
                <a:gd name="T4" fmla="*/ 2147483646 w 671"/>
                <a:gd name="T5" fmla="*/ 2147483646 h 1845"/>
                <a:gd name="T6" fmla="*/ 2147483646 w 671"/>
                <a:gd name="T7" fmla="*/ 2147483646 h 1845"/>
                <a:gd name="T8" fmla="*/ 2147483646 w 671"/>
                <a:gd name="T9" fmla="*/ 2147483646 h 1845"/>
                <a:gd name="T10" fmla="*/ 2147483646 w 671"/>
                <a:gd name="T11" fmla="*/ 2147483646 h 1845"/>
                <a:gd name="T12" fmla="*/ 2147483646 w 671"/>
                <a:gd name="T13" fmla="*/ 2147483646 h 1845"/>
                <a:gd name="T14" fmla="*/ 2147483646 w 671"/>
                <a:gd name="T15" fmla="*/ 0 h 1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228;p6">
              <a:extLst>
                <a:ext uri="{FF2B5EF4-FFF2-40B4-BE49-F238E27FC236}">
                  <a16:creationId xmlns:a16="http://schemas.microsoft.com/office/drawing/2014/main" id="{D3A70556-1AE1-4119-A19B-7C0C90F32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22" y="4852990"/>
              <a:ext cx="97250" cy="37993"/>
            </a:xfrm>
            <a:custGeom>
              <a:avLst/>
              <a:gdLst>
                <a:gd name="T0" fmla="*/ 2147483646 w 2017"/>
                <a:gd name="T1" fmla="*/ 0 h 788"/>
                <a:gd name="T2" fmla="*/ 2147483646 w 2017"/>
                <a:gd name="T3" fmla="*/ 2147483646 h 788"/>
                <a:gd name="T4" fmla="*/ 2147483646 w 2017"/>
                <a:gd name="T5" fmla="*/ 2147483646 h 788"/>
                <a:gd name="T6" fmla="*/ 2147483646 w 2017"/>
                <a:gd name="T7" fmla="*/ 2147483646 h 788"/>
                <a:gd name="T8" fmla="*/ 2147483646 w 2017"/>
                <a:gd name="T9" fmla="*/ 2147483646 h 788"/>
                <a:gd name="T10" fmla="*/ 2147483646 w 2017"/>
                <a:gd name="T11" fmla="*/ 2147483646 h 788"/>
                <a:gd name="T12" fmla="*/ 2147483646 w 2017"/>
                <a:gd name="T13" fmla="*/ 2147483646 h 788"/>
                <a:gd name="T14" fmla="*/ 2147483646 w 2017"/>
                <a:gd name="T15" fmla="*/ 2147483646 h 788"/>
                <a:gd name="T16" fmla="*/ 2147483646 w 2017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229;p6">
              <a:extLst>
                <a:ext uri="{FF2B5EF4-FFF2-40B4-BE49-F238E27FC236}">
                  <a16:creationId xmlns:a16="http://schemas.microsoft.com/office/drawing/2014/main" id="{50843F3A-DFFA-4A6A-BF2D-D10E8526B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990" y="4847059"/>
              <a:ext cx="83605" cy="52120"/>
            </a:xfrm>
            <a:custGeom>
              <a:avLst/>
              <a:gdLst>
                <a:gd name="T0" fmla="*/ 2147483646 w 1734"/>
                <a:gd name="T1" fmla="*/ 0 h 1081"/>
                <a:gd name="T2" fmla="*/ 2147483646 w 1734"/>
                <a:gd name="T3" fmla="*/ 2147483646 h 1081"/>
                <a:gd name="T4" fmla="*/ 2147483646 w 1734"/>
                <a:gd name="T5" fmla="*/ 2147483646 h 1081"/>
                <a:gd name="T6" fmla="*/ 2147483646 w 1734"/>
                <a:gd name="T7" fmla="*/ 2147483646 h 1081"/>
                <a:gd name="T8" fmla="*/ 2147483646 w 1734"/>
                <a:gd name="T9" fmla="*/ 2147483646 h 1081"/>
                <a:gd name="T10" fmla="*/ 2147483646 w 1734"/>
                <a:gd name="T11" fmla="*/ 2147483646 h 1081"/>
                <a:gd name="T12" fmla="*/ 2147483646 w 1734"/>
                <a:gd name="T13" fmla="*/ 2147483646 h 1081"/>
                <a:gd name="T14" fmla="*/ 2147483646 w 1734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8" name="Google Shape;230;p6">
              <a:extLst>
                <a:ext uri="{FF2B5EF4-FFF2-40B4-BE49-F238E27FC236}">
                  <a16:creationId xmlns:a16="http://schemas.microsoft.com/office/drawing/2014/main" id="{26E0E8D2-E0A5-477A-9C52-1F10B1DD8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817" y="4825749"/>
              <a:ext cx="53904" cy="87462"/>
            </a:xfrm>
            <a:custGeom>
              <a:avLst/>
              <a:gdLst>
                <a:gd name="T0" fmla="*/ 2147483646 w 1118"/>
                <a:gd name="T1" fmla="*/ 0 h 1814"/>
                <a:gd name="T2" fmla="*/ 2147483646 w 1118"/>
                <a:gd name="T3" fmla="*/ 2147483646 h 1814"/>
                <a:gd name="T4" fmla="*/ 2147483646 w 1118"/>
                <a:gd name="T5" fmla="*/ 2147483646 h 1814"/>
                <a:gd name="T6" fmla="*/ 2147483646 w 1118"/>
                <a:gd name="T7" fmla="*/ 2147483646 h 1814"/>
                <a:gd name="T8" fmla="*/ 2147483646 w 1118"/>
                <a:gd name="T9" fmla="*/ 2147483646 h 1814"/>
                <a:gd name="T10" fmla="*/ 2147483646 w 1118"/>
                <a:gd name="T11" fmla="*/ 2147483646 h 1814"/>
                <a:gd name="T12" fmla="*/ 2147483646 w 1118"/>
                <a:gd name="T13" fmla="*/ 2147483646 h 1814"/>
                <a:gd name="T14" fmla="*/ 2147483646 w 1118"/>
                <a:gd name="T15" fmla="*/ 2147483646 h 1814"/>
                <a:gd name="T16" fmla="*/ 2147483646 w 1118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9" name="Google Shape;231;p6">
            <a:extLst>
              <a:ext uri="{FF2B5EF4-FFF2-40B4-BE49-F238E27FC236}">
                <a16:creationId xmlns:a16="http://schemas.microsoft.com/office/drawing/2014/main" id="{F8E455B9-BEBD-4CD9-BCF0-84280D4AFF35}"/>
              </a:ext>
            </a:extLst>
          </p:cNvPr>
          <p:cNvGrpSpPr>
            <a:grpSpLocks/>
          </p:cNvGrpSpPr>
          <p:nvPr/>
        </p:nvGrpSpPr>
        <p:grpSpPr bwMode="auto">
          <a:xfrm rot="14395328" flipH="1">
            <a:off x="11268870" y="380736"/>
            <a:ext cx="715962" cy="364067"/>
            <a:chOff x="5294267" y="4825749"/>
            <a:chExt cx="383004" cy="194455"/>
          </a:xfrm>
        </p:grpSpPr>
        <p:sp>
          <p:nvSpPr>
            <p:cNvPr id="40" name="Google Shape;232;p6">
              <a:extLst>
                <a:ext uri="{FF2B5EF4-FFF2-40B4-BE49-F238E27FC236}">
                  <a16:creationId xmlns:a16="http://schemas.microsoft.com/office/drawing/2014/main" id="{E0429F97-91B3-466C-8F28-E80D638A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550" y="4859712"/>
              <a:ext cx="58369" cy="160492"/>
            </a:xfrm>
            <a:custGeom>
              <a:avLst/>
              <a:gdLst>
                <a:gd name="T0" fmla="*/ 2147483646 w 671"/>
                <a:gd name="T1" fmla="*/ 0 h 1845"/>
                <a:gd name="T2" fmla="*/ 2147483646 w 671"/>
                <a:gd name="T3" fmla="*/ 2147483646 h 1845"/>
                <a:gd name="T4" fmla="*/ 2147483646 w 671"/>
                <a:gd name="T5" fmla="*/ 2147483646 h 1845"/>
                <a:gd name="T6" fmla="*/ 2147483646 w 671"/>
                <a:gd name="T7" fmla="*/ 2147483646 h 1845"/>
                <a:gd name="T8" fmla="*/ 2147483646 w 671"/>
                <a:gd name="T9" fmla="*/ 2147483646 h 1845"/>
                <a:gd name="T10" fmla="*/ 2147483646 w 671"/>
                <a:gd name="T11" fmla="*/ 2147483646 h 1845"/>
                <a:gd name="T12" fmla="*/ 2147483646 w 671"/>
                <a:gd name="T13" fmla="*/ 2147483646 h 1845"/>
                <a:gd name="T14" fmla="*/ 2147483646 w 671"/>
                <a:gd name="T15" fmla="*/ 0 h 1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1" name="Google Shape;233;p6">
              <a:extLst>
                <a:ext uri="{FF2B5EF4-FFF2-40B4-BE49-F238E27FC236}">
                  <a16:creationId xmlns:a16="http://schemas.microsoft.com/office/drawing/2014/main" id="{60D1FA6C-20F1-40A2-AB62-866B8807D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267" y="4894594"/>
              <a:ext cx="175454" cy="68546"/>
            </a:xfrm>
            <a:custGeom>
              <a:avLst/>
              <a:gdLst>
                <a:gd name="T0" fmla="*/ 2147483646 w 2017"/>
                <a:gd name="T1" fmla="*/ 0 h 788"/>
                <a:gd name="T2" fmla="*/ 2147483646 w 2017"/>
                <a:gd name="T3" fmla="*/ 2147483646 h 788"/>
                <a:gd name="T4" fmla="*/ 2147483646 w 2017"/>
                <a:gd name="T5" fmla="*/ 2147483646 h 788"/>
                <a:gd name="T6" fmla="*/ 2147483646 w 2017"/>
                <a:gd name="T7" fmla="*/ 2147483646 h 788"/>
                <a:gd name="T8" fmla="*/ 2147483646 w 2017"/>
                <a:gd name="T9" fmla="*/ 2147483646 h 788"/>
                <a:gd name="T10" fmla="*/ 2147483646 w 2017"/>
                <a:gd name="T11" fmla="*/ 2147483646 h 788"/>
                <a:gd name="T12" fmla="*/ 2147483646 w 2017"/>
                <a:gd name="T13" fmla="*/ 2147483646 h 788"/>
                <a:gd name="T14" fmla="*/ 2147483646 w 2017"/>
                <a:gd name="T15" fmla="*/ 2147483646 h 788"/>
                <a:gd name="T16" fmla="*/ 2147483646 w 2017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2" name="Google Shape;234;p6">
              <a:extLst>
                <a:ext uri="{FF2B5EF4-FFF2-40B4-BE49-F238E27FC236}">
                  <a16:creationId xmlns:a16="http://schemas.microsoft.com/office/drawing/2014/main" id="{F551E526-C446-4C98-893B-9CA87B269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447" y="4883895"/>
              <a:ext cx="150836" cy="94033"/>
            </a:xfrm>
            <a:custGeom>
              <a:avLst/>
              <a:gdLst>
                <a:gd name="T0" fmla="*/ 2147483646 w 1734"/>
                <a:gd name="T1" fmla="*/ 0 h 1081"/>
                <a:gd name="T2" fmla="*/ 2147483646 w 1734"/>
                <a:gd name="T3" fmla="*/ 2147483646 h 1081"/>
                <a:gd name="T4" fmla="*/ 2147483646 w 1734"/>
                <a:gd name="T5" fmla="*/ 2147483646 h 1081"/>
                <a:gd name="T6" fmla="*/ 2147483646 w 1734"/>
                <a:gd name="T7" fmla="*/ 2147483646 h 1081"/>
                <a:gd name="T8" fmla="*/ 2147483646 w 1734"/>
                <a:gd name="T9" fmla="*/ 2147483646 h 1081"/>
                <a:gd name="T10" fmla="*/ 2147483646 w 1734"/>
                <a:gd name="T11" fmla="*/ 2147483646 h 1081"/>
                <a:gd name="T12" fmla="*/ 2147483646 w 1734"/>
                <a:gd name="T13" fmla="*/ 2147483646 h 1081"/>
                <a:gd name="T14" fmla="*/ 2147483646 w 1734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3" name="Google Shape;235;p6">
              <a:extLst>
                <a:ext uri="{FF2B5EF4-FFF2-40B4-BE49-F238E27FC236}">
                  <a16:creationId xmlns:a16="http://schemas.microsoft.com/office/drawing/2014/main" id="{224EF029-69D0-4D6D-B025-DF2E590A6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805" y="4845446"/>
              <a:ext cx="97252" cy="157795"/>
            </a:xfrm>
            <a:custGeom>
              <a:avLst/>
              <a:gdLst>
                <a:gd name="T0" fmla="*/ 2147483646 w 1118"/>
                <a:gd name="T1" fmla="*/ 0 h 1814"/>
                <a:gd name="T2" fmla="*/ 2147483646 w 1118"/>
                <a:gd name="T3" fmla="*/ 2147483646 h 1814"/>
                <a:gd name="T4" fmla="*/ 2147483646 w 1118"/>
                <a:gd name="T5" fmla="*/ 2147483646 h 1814"/>
                <a:gd name="T6" fmla="*/ 2147483646 w 1118"/>
                <a:gd name="T7" fmla="*/ 2147483646 h 1814"/>
                <a:gd name="T8" fmla="*/ 2147483646 w 1118"/>
                <a:gd name="T9" fmla="*/ 2147483646 h 1814"/>
                <a:gd name="T10" fmla="*/ 2147483646 w 1118"/>
                <a:gd name="T11" fmla="*/ 2147483646 h 1814"/>
                <a:gd name="T12" fmla="*/ 2147483646 w 1118"/>
                <a:gd name="T13" fmla="*/ 2147483646 h 1814"/>
                <a:gd name="T14" fmla="*/ 2147483646 w 1118"/>
                <a:gd name="T15" fmla="*/ 2147483646 h 1814"/>
                <a:gd name="T16" fmla="*/ 2147483646 w 1118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4" name="Google Shape;236;p6">
              <a:extLst>
                <a:ext uri="{FF2B5EF4-FFF2-40B4-BE49-F238E27FC236}">
                  <a16:creationId xmlns:a16="http://schemas.microsoft.com/office/drawing/2014/main" id="{793B1973-90BC-4116-BCAF-86ACC67BD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653" y="4833656"/>
              <a:ext cx="32352" cy="88957"/>
            </a:xfrm>
            <a:custGeom>
              <a:avLst/>
              <a:gdLst>
                <a:gd name="T0" fmla="*/ 2147483646 w 671"/>
                <a:gd name="T1" fmla="*/ 0 h 1845"/>
                <a:gd name="T2" fmla="*/ 2147483646 w 671"/>
                <a:gd name="T3" fmla="*/ 2147483646 h 1845"/>
                <a:gd name="T4" fmla="*/ 2147483646 w 671"/>
                <a:gd name="T5" fmla="*/ 2147483646 h 1845"/>
                <a:gd name="T6" fmla="*/ 2147483646 w 671"/>
                <a:gd name="T7" fmla="*/ 2147483646 h 1845"/>
                <a:gd name="T8" fmla="*/ 2147483646 w 671"/>
                <a:gd name="T9" fmla="*/ 2147483646 h 1845"/>
                <a:gd name="T10" fmla="*/ 2147483646 w 671"/>
                <a:gd name="T11" fmla="*/ 2147483646 h 1845"/>
                <a:gd name="T12" fmla="*/ 2147483646 w 671"/>
                <a:gd name="T13" fmla="*/ 2147483646 h 1845"/>
                <a:gd name="T14" fmla="*/ 2147483646 w 671"/>
                <a:gd name="T15" fmla="*/ 0 h 1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5" name="Google Shape;237;p6">
              <a:extLst>
                <a:ext uri="{FF2B5EF4-FFF2-40B4-BE49-F238E27FC236}">
                  <a16:creationId xmlns:a16="http://schemas.microsoft.com/office/drawing/2014/main" id="{230CEF31-766F-4B15-9407-C2D5B8506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22" y="4852990"/>
              <a:ext cx="97250" cy="37993"/>
            </a:xfrm>
            <a:custGeom>
              <a:avLst/>
              <a:gdLst>
                <a:gd name="T0" fmla="*/ 2147483646 w 2017"/>
                <a:gd name="T1" fmla="*/ 0 h 788"/>
                <a:gd name="T2" fmla="*/ 2147483646 w 2017"/>
                <a:gd name="T3" fmla="*/ 2147483646 h 788"/>
                <a:gd name="T4" fmla="*/ 2147483646 w 2017"/>
                <a:gd name="T5" fmla="*/ 2147483646 h 788"/>
                <a:gd name="T6" fmla="*/ 2147483646 w 2017"/>
                <a:gd name="T7" fmla="*/ 2147483646 h 788"/>
                <a:gd name="T8" fmla="*/ 2147483646 w 2017"/>
                <a:gd name="T9" fmla="*/ 2147483646 h 788"/>
                <a:gd name="T10" fmla="*/ 2147483646 w 2017"/>
                <a:gd name="T11" fmla="*/ 2147483646 h 788"/>
                <a:gd name="T12" fmla="*/ 2147483646 w 2017"/>
                <a:gd name="T13" fmla="*/ 2147483646 h 788"/>
                <a:gd name="T14" fmla="*/ 2147483646 w 2017"/>
                <a:gd name="T15" fmla="*/ 2147483646 h 788"/>
                <a:gd name="T16" fmla="*/ 2147483646 w 2017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6" name="Google Shape;238;p6">
              <a:extLst>
                <a:ext uri="{FF2B5EF4-FFF2-40B4-BE49-F238E27FC236}">
                  <a16:creationId xmlns:a16="http://schemas.microsoft.com/office/drawing/2014/main" id="{F05BB5DB-D4BF-4ECC-AD48-58143A1BA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990" y="4847059"/>
              <a:ext cx="83605" cy="52120"/>
            </a:xfrm>
            <a:custGeom>
              <a:avLst/>
              <a:gdLst>
                <a:gd name="T0" fmla="*/ 2147483646 w 1734"/>
                <a:gd name="T1" fmla="*/ 0 h 1081"/>
                <a:gd name="T2" fmla="*/ 2147483646 w 1734"/>
                <a:gd name="T3" fmla="*/ 2147483646 h 1081"/>
                <a:gd name="T4" fmla="*/ 2147483646 w 1734"/>
                <a:gd name="T5" fmla="*/ 2147483646 h 1081"/>
                <a:gd name="T6" fmla="*/ 2147483646 w 1734"/>
                <a:gd name="T7" fmla="*/ 2147483646 h 1081"/>
                <a:gd name="T8" fmla="*/ 2147483646 w 1734"/>
                <a:gd name="T9" fmla="*/ 2147483646 h 1081"/>
                <a:gd name="T10" fmla="*/ 2147483646 w 1734"/>
                <a:gd name="T11" fmla="*/ 2147483646 h 1081"/>
                <a:gd name="T12" fmla="*/ 2147483646 w 1734"/>
                <a:gd name="T13" fmla="*/ 2147483646 h 1081"/>
                <a:gd name="T14" fmla="*/ 2147483646 w 1734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7" name="Google Shape;239;p6">
              <a:extLst>
                <a:ext uri="{FF2B5EF4-FFF2-40B4-BE49-F238E27FC236}">
                  <a16:creationId xmlns:a16="http://schemas.microsoft.com/office/drawing/2014/main" id="{A1307B33-8923-4D49-BD3D-1483397DD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817" y="4825749"/>
              <a:ext cx="53904" cy="87462"/>
            </a:xfrm>
            <a:custGeom>
              <a:avLst/>
              <a:gdLst>
                <a:gd name="T0" fmla="*/ 2147483646 w 1118"/>
                <a:gd name="T1" fmla="*/ 0 h 1814"/>
                <a:gd name="T2" fmla="*/ 2147483646 w 1118"/>
                <a:gd name="T3" fmla="*/ 2147483646 h 1814"/>
                <a:gd name="T4" fmla="*/ 2147483646 w 1118"/>
                <a:gd name="T5" fmla="*/ 2147483646 h 1814"/>
                <a:gd name="T6" fmla="*/ 2147483646 w 1118"/>
                <a:gd name="T7" fmla="*/ 2147483646 h 1814"/>
                <a:gd name="T8" fmla="*/ 2147483646 w 1118"/>
                <a:gd name="T9" fmla="*/ 2147483646 h 1814"/>
                <a:gd name="T10" fmla="*/ 2147483646 w 1118"/>
                <a:gd name="T11" fmla="*/ 2147483646 h 1814"/>
                <a:gd name="T12" fmla="*/ 2147483646 w 1118"/>
                <a:gd name="T13" fmla="*/ 2147483646 h 1814"/>
                <a:gd name="T14" fmla="*/ 2147483646 w 1118"/>
                <a:gd name="T15" fmla="*/ 2147483646 h 1814"/>
                <a:gd name="T16" fmla="*/ 2147483646 w 1118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026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3;p7">
            <a:extLst>
              <a:ext uri="{FF2B5EF4-FFF2-40B4-BE49-F238E27FC236}">
                <a16:creationId xmlns:a16="http://schemas.microsoft.com/office/drawing/2014/main" id="{B5B1C1FA-7D16-46C7-BBBE-9E31684CB753}"/>
              </a:ext>
            </a:extLst>
          </p:cNvPr>
          <p:cNvGrpSpPr>
            <a:grpSpLocks/>
          </p:cNvGrpSpPr>
          <p:nvPr/>
        </p:nvGrpSpPr>
        <p:grpSpPr bwMode="auto">
          <a:xfrm rot="20346551" flipH="1">
            <a:off x="10553700" y="5089526"/>
            <a:ext cx="1365251" cy="1776413"/>
            <a:chOff x="4318023" y="4113296"/>
            <a:chExt cx="716422" cy="932073"/>
          </a:xfrm>
        </p:grpSpPr>
        <p:sp>
          <p:nvSpPr>
            <p:cNvPr id="5" name="Google Shape;244;p7">
              <a:extLst>
                <a:ext uri="{FF2B5EF4-FFF2-40B4-BE49-F238E27FC236}">
                  <a16:creationId xmlns:a16="http://schemas.microsoft.com/office/drawing/2014/main" id="{DC19162A-0CDB-42B3-A67B-FF93AE16A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115" y="4245779"/>
              <a:ext cx="192329" cy="205812"/>
            </a:xfrm>
            <a:custGeom>
              <a:avLst/>
              <a:gdLst>
                <a:gd name="T0" fmla="*/ 2147483646 w 2211"/>
                <a:gd name="T1" fmla="*/ 2147483646 h 2366"/>
                <a:gd name="T2" fmla="*/ 2147483646 w 2211"/>
                <a:gd name="T3" fmla="*/ 2147483646 h 2366"/>
                <a:gd name="T4" fmla="*/ 2147483646 w 2211"/>
                <a:gd name="T5" fmla="*/ 2147483646 h 2366"/>
                <a:gd name="T6" fmla="*/ 2147483646 w 2211"/>
                <a:gd name="T7" fmla="*/ 2147483646 h 2366"/>
                <a:gd name="T8" fmla="*/ 2147483646 w 2211"/>
                <a:gd name="T9" fmla="*/ 2147483646 h 2366"/>
                <a:gd name="T10" fmla="*/ 2147483646 w 2211"/>
                <a:gd name="T11" fmla="*/ 2147483646 h 2366"/>
                <a:gd name="T12" fmla="*/ 2147483646 w 2211"/>
                <a:gd name="T13" fmla="*/ 2147483646 h 2366"/>
                <a:gd name="T14" fmla="*/ 2147483646 w 2211"/>
                <a:gd name="T15" fmla="*/ 2147483646 h 2366"/>
                <a:gd name="T16" fmla="*/ 2147483646 w 2211"/>
                <a:gd name="T17" fmla="*/ 2147483646 h 2366"/>
                <a:gd name="T18" fmla="*/ 2147483646 w 2211"/>
                <a:gd name="T19" fmla="*/ 2147483646 h 2366"/>
                <a:gd name="T20" fmla="*/ 2147483646 w 2211"/>
                <a:gd name="T21" fmla="*/ 2147483646 h 2366"/>
                <a:gd name="T22" fmla="*/ 2147483646 w 2211"/>
                <a:gd name="T23" fmla="*/ 2147483646 h 2366"/>
                <a:gd name="T24" fmla="*/ 2147483646 w 2211"/>
                <a:gd name="T25" fmla="*/ 2147483646 h 2366"/>
                <a:gd name="T26" fmla="*/ 2147483646 w 2211"/>
                <a:gd name="T27" fmla="*/ 2147483646 h 2366"/>
                <a:gd name="T28" fmla="*/ 2147483646 w 2211"/>
                <a:gd name="T29" fmla="*/ 2147483646 h 2366"/>
                <a:gd name="T30" fmla="*/ 0 w 2211"/>
                <a:gd name="T31" fmla="*/ 2147483646 h 2366"/>
                <a:gd name="T32" fmla="*/ 0 w 2211"/>
                <a:gd name="T33" fmla="*/ 2147483646 h 2366"/>
                <a:gd name="T34" fmla="*/ 2147483646 w 2211"/>
                <a:gd name="T35" fmla="*/ 2147483646 h 2366"/>
                <a:gd name="T36" fmla="*/ 2147483646 w 2211"/>
                <a:gd name="T37" fmla="*/ 2147483646 h 2366"/>
                <a:gd name="T38" fmla="*/ 2147483646 w 2211"/>
                <a:gd name="T39" fmla="*/ 2147483646 h 2366"/>
                <a:gd name="T40" fmla="*/ 2147483646 w 2211"/>
                <a:gd name="T41" fmla="*/ 2147483646 h 2366"/>
                <a:gd name="T42" fmla="*/ 2147483646 w 2211"/>
                <a:gd name="T43" fmla="*/ 2147483646 h 2366"/>
                <a:gd name="T44" fmla="*/ 2147483646 w 2211"/>
                <a:gd name="T45" fmla="*/ 2147483646 h 23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245;p7">
              <a:extLst>
                <a:ext uri="{FF2B5EF4-FFF2-40B4-BE49-F238E27FC236}">
                  <a16:creationId xmlns:a16="http://schemas.microsoft.com/office/drawing/2014/main" id="{F904F745-49ED-4868-AF75-7F12A9E1D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077" y="4175144"/>
              <a:ext cx="156491" cy="223645"/>
            </a:xfrm>
            <a:custGeom>
              <a:avLst/>
              <a:gdLst>
                <a:gd name="T0" fmla="*/ 2147483646 w 1799"/>
                <a:gd name="T1" fmla="*/ 0 h 2571"/>
                <a:gd name="T2" fmla="*/ 2147483646 w 1799"/>
                <a:gd name="T3" fmla="*/ 2147483646 h 2571"/>
                <a:gd name="T4" fmla="*/ 2147483646 w 1799"/>
                <a:gd name="T5" fmla="*/ 2147483646 h 2571"/>
                <a:gd name="T6" fmla="*/ 2147483646 w 1799"/>
                <a:gd name="T7" fmla="*/ 2147483646 h 2571"/>
                <a:gd name="T8" fmla="*/ 2147483646 w 1799"/>
                <a:gd name="T9" fmla="*/ 2147483646 h 2571"/>
                <a:gd name="T10" fmla="*/ 2147483646 w 1799"/>
                <a:gd name="T11" fmla="*/ 2147483646 h 2571"/>
                <a:gd name="T12" fmla="*/ 2147483646 w 1799"/>
                <a:gd name="T13" fmla="*/ 2147483646 h 2571"/>
                <a:gd name="T14" fmla="*/ 2147483646 w 1799"/>
                <a:gd name="T15" fmla="*/ 2147483646 h 2571"/>
                <a:gd name="T16" fmla="*/ 2147483646 w 1799"/>
                <a:gd name="T17" fmla="*/ 2147483646 h 2571"/>
                <a:gd name="T18" fmla="*/ 2147483646 w 1799"/>
                <a:gd name="T19" fmla="*/ 2147483646 h 2571"/>
                <a:gd name="T20" fmla="*/ 2147483646 w 1799"/>
                <a:gd name="T21" fmla="*/ 2147483646 h 2571"/>
                <a:gd name="T22" fmla="*/ 2147483646 w 1799"/>
                <a:gd name="T23" fmla="*/ 2147483646 h 2571"/>
                <a:gd name="T24" fmla="*/ 2147483646 w 1799"/>
                <a:gd name="T25" fmla="*/ 2147483646 h 2571"/>
                <a:gd name="T26" fmla="*/ 2147483646 w 1799"/>
                <a:gd name="T27" fmla="*/ 2147483646 h 2571"/>
                <a:gd name="T28" fmla="*/ 2147483646 w 1799"/>
                <a:gd name="T29" fmla="*/ 2147483646 h 2571"/>
                <a:gd name="T30" fmla="*/ 2147483646 w 1799"/>
                <a:gd name="T31" fmla="*/ 2147483646 h 2571"/>
                <a:gd name="T32" fmla="*/ 2147483646 w 1799"/>
                <a:gd name="T33" fmla="*/ 2147483646 h 2571"/>
                <a:gd name="T34" fmla="*/ 2147483646 w 1799"/>
                <a:gd name="T35" fmla="*/ 2147483646 h 2571"/>
                <a:gd name="T36" fmla="*/ 2147483646 w 1799"/>
                <a:gd name="T37" fmla="*/ 2147483646 h 2571"/>
                <a:gd name="T38" fmla="*/ 2147483646 w 1799"/>
                <a:gd name="T39" fmla="*/ 2147483646 h 2571"/>
                <a:gd name="T40" fmla="*/ 2147483646 w 1799"/>
                <a:gd name="T41" fmla="*/ 2147483646 h 2571"/>
                <a:gd name="T42" fmla="*/ 2147483646 w 1799"/>
                <a:gd name="T43" fmla="*/ 2147483646 h 2571"/>
                <a:gd name="T44" fmla="*/ 2147483646 w 1799"/>
                <a:gd name="T45" fmla="*/ 2147483646 h 2571"/>
                <a:gd name="T46" fmla="*/ 2147483646 w 1799"/>
                <a:gd name="T47" fmla="*/ 2147483646 h 2571"/>
                <a:gd name="T48" fmla="*/ 2147483646 w 1799"/>
                <a:gd name="T49" fmla="*/ 2147483646 h 2571"/>
                <a:gd name="T50" fmla="*/ 2147483646 w 1799"/>
                <a:gd name="T51" fmla="*/ 0 h 25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246;p7">
              <a:extLst>
                <a:ext uri="{FF2B5EF4-FFF2-40B4-BE49-F238E27FC236}">
                  <a16:creationId xmlns:a16="http://schemas.microsoft.com/office/drawing/2014/main" id="{BDD4664D-8C75-4B29-AF32-B8C54795A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807" y="4113296"/>
              <a:ext cx="167625" cy="150227"/>
            </a:xfrm>
            <a:custGeom>
              <a:avLst/>
              <a:gdLst>
                <a:gd name="T0" fmla="*/ 2147483646 w 1927"/>
                <a:gd name="T1" fmla="*/ 2147483646 h 1727"/>
                <a:gd name="T2" fmla="*/ 2147483646 w 1927"/>
                <a:gd name="T3" fmla="*/ 2147483646 h 1727"/>
                <a:gd name="T4" fmla="*/ 2147483646 w 1927"/>
                <a:gd name="T5" fmla="*/ 2147483646 h 1727"/>
                <a:gd name="T6" fmla="*/ 2147483646 w 1927"/>
                <a:gd name="T7" fmla="*/ 2147483646 h 1727"/>
                <a:gd name="T8" fmla="*/ 2147483646 w 1927"/>
                <a:gd name="T9" fmla="*/ 2147483646 h 1727"/>
                <a:gd name="T10" fmla="*/ 2147483646 w 1927"/>
                <a:gd name="T11" fmla="*/ 2147483646 h 1727"/>
                <a:gd name="T12" fmla="*/ 2147483646 w 1927"/>
                <a:gd name="T13" fmla="*/ 2147483646 h 1727"/>
                <a:gd name="T14" fmla="*/ 2147483646 w 1927"/>
                <a:gd name="T15" fmla="*/ 2147483646 h 1727"/>
                <a:gd name="T16" fmla="*/ 2147483646 w 1927"/>
                <a:gd name="T17" fmla="*/ 2147483646 h 1727"/>
                <a:gd name="T18" fmla="*/ 2147483646 w 1927"/>
                <a:gd name="T19" fmla="*/ 2147483646 h 1727"/>
                <a:gd name="T20" fmla="*/ 2147483646 w 1927"/>
                <a:gd name="T21" fmla="*/ 2147483646 h 1727"/>
                <a:gd name="T22" fmla="*/ 2147483646 w 1927"/>
                <a:gd name="T23" fmla="*/ 2147483646 h 1727"/>
                <a:gd name="T24" fmla="*/ 2147483646 w 1927"/>
                <a:gd name="T25" fmla="*/ 2147483646 h 1727"/>
                <a:gd name="T26" fmla="*/ 2147483646 w 1927"/>
                <a:gd name="T27" fmla="*/ 2147483646 h 17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247;p7">
              <a:extLst>
                <a:ext uri="{FF2B5EF4-FFF2-40B4-BE49-F238E27FC236}">
                  <a16:creationId xmlns:a16="http://schemas.microsoft.com/office/drawing/2014/main" id="{3B959B48-A313-46AA-BF91-814D200D6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23" y="4482647"/>
              <a:ext cx="515662" cy="562722"/>
            </a:xfrm>
            <a:custGeom>
              <a:avLst/>
              <a:gdLst>
                <a:gd name="T0" fmla="*/ 2147483646 w 5928"/>
                <a:gd name="T1" fmla="*/ 2147483646 h 6469"/>
                <a:gd name="T2" fmla="*/ 2147483646 w 5928"/>
                <a:gd name="T3" fmla="*/ 2147483646 h 6469"/>
                <a:gd name="T4" fmla="*/ 2147483646 w 5928"/>
                <a:gd name="T5" fmla="*/ 2147483646 h 6469"/>
                <a:gd name="T6" fmla="*/ 2147483646 w 5928"/>
                <a:gd name="T7" fmla="*/ 2147483646 h 6469"/>
                <a:gd name="T8" fmla="*/ 2147483646 w 5928"/>
                <a:gd name="T9" fmla="*/ 0 h 6469"/>
                <a:gd name="T10" fmla="*/ 2147483646 w 5928"/>
                <a:gd name="T11" fmla="*/ 2147483646 h 6469"/>
                <a:gd name="T12" fmla="*/ 2147483646 w 5928"/>
                <a:gd name="T13" fmla="*/ 2147483646 h 6469"/>
                <a:gd name="T14" fmla="*/ 2147483646 w 5928"/>
                <a:gd name="T15" fmla="*/ 2147483646 h 6469"/>
                <a:gd name="T16" fmla="*/ 2147483646 w 5928"/>
                <a:gd name="T17" fmla="*/ 2147483646 h 6469"/>
                <a:gd name="T18" fmla="*/ 2147483646 w 5928"/>
                <a:gd name="T19" fmla="*/ 2147483646 h 6469"/>
                <a:gd name="T20" fmla="*/ 2147483646 w 5928"/>
                <a:gd name="T21" fmla="*/ 2147483646 h 6469"/>
                <a:gd name="T22" fmla="*/ 2147483646 w 5928"/>
                <a:gd name="T23" fmla="*/ 2147483646 h 6469"/>
                <a:gd name="T24" fmla="*/ 2147483646 w 5928"/>
                <a:gd name="T25" fmla="*/ 2147483646 h 6469"/>
                <a:gd name="T26" fmla="*/ 2147483646 w 5928"/>
                <a:gd name="T27" fmla="*/ 2147483646 h 6469"/>
                <a:gd name="T28" fmla="*/ 2147483646 w 5928"/>
                <a:gd name="T29" fmla="*/ 2147483646 h 6469"/>
                <a:gd name="T30" fmla="*/ 2147483646 w 5928"/>
                <a:gd name="T31" fmla="*/ 2147483646 h 6469"/>
                <a:gd name="T32" fmla="*/ 2147483646 w 5928"/>
                <a:gd name="T33" fmla="*/ 2147483646 h 6469"/>
                <a:gd name="T34" fmla="*/ 2147483646 w 5928"/>
                <a:gd name="T35" fmla="*/ 2147483646 h 6469"/>
                <a:gd name="T36" fmla="*/ 2147483646 w 5928"/>
                <a:gd name="T37" fmla="*/ 2147483646 h 6469"/>
                <a:gd name="T38" fmla="*/ 2147483646 w 5928"/>
                <a:gd name="T39" fmla="*/ 2147483646 h 6469"/>
                <a:gd name="T40" fmla="*/ 2147483646 w 5928"/>
                <a:gd name="T41" fmla="*/ 2147483646 h 6469"/>
                <a:gd name="T42" fmla="*/ 2147483646 w 5928"/>
                <a:gd name="T43" fmla="*/ 2147483646 h 6469"/>
                <a:gd name="T44" fmla="*/ 2147483646 w 5928"/>
                <a:gd name="T45" fmla="*/ 2147483646 h 6469"/>
                <a:gd name="T46" fmla="*/ 2147483646 w 5928"/>
                <a:gd name="T47" fmla="*/ 2147483646 h 6469"/>
                <a:gd name="T48" fmla="*/ 2147483646 w 5928"/>
                <a:gd name="T49" fmla="*/ 2147483646 h 6469"/>
                <a:gd name="T50" fmla="*/ 2147483646 w 5928"/>
                <a:gd name="T51" fmla="*/ 2147483646 h 6469"/>
                <a:gd name="T52" fmla="*/ 2147483646 w 5928"/>
                <a:gd name="T53" fmla="*/ 2147483646 h 6469"/>
                <a:gd name="T54" fmla="*/ 2147483646 w 5928"/>
                <a:gd name="T55" fmla="*/ 2147483646 h 6469"/>
                <a:gd name="T56" fmla="*/ 2147483646 w 5928"/>
                <a:gd name="T57" fmla="*/ 2147483646 h 6469"/>
                <a:gd name="T58" fmla="*/ 2147483646 w 5928"/>
                <a:gd name="T59" fmla="*/ 2147483646 h 6469"/>
                <a:gd name="T60" fmla="*/ 2147483646 w 5928"/>
                <a:gd name="T61" fmla="*/ 2147483646 h 6469"/>
                <a:gd name="T62" fmla="*/ 2147483646 w 5928"/>
                <a:gd name="T63" fmla="*/ 2147483646 h 6469"/>
                <a:gd name="T64" fmla="*/ 2147483646 w 5928"/>
                <a:gd name="T65" fmla="*/ 2147483646 h 6469"/>
                <a:gd name="T66" fmla="*/ 2147483646 w 5928"/>
                <a:gd name="T67" fmla="*/ 2147483646 h 6469"/>
                <a:gd name="T68" fmla="*/ 2147483646 w 5928"/>
                <a:gd name="T69" fmla="*/ 2147483646 h 6469"/>
                <a:gd name="T70" fmla="*/ 2147483646 w 5928"/>
                <a:gd name="T71" fmla="*/ 2147483646 h 6469"/>
                <a:gd name="T72" fmla="*/ 2147483646 w 5928"/>
                <a:gd name="T73" fmla="*/ 2147483646 h 6469"/>
                <a:gd name="T74" fmla="*/ 2147483646 w 5928"/>
                <a:gd name="T75" fmla="*/ 2147483646 h 6469"/>
                <a:gd name="T76" fmla="*/ 2147483646 w 5928"/>
                <a:gd name="T77" fmla="*/ 2147483646 h 6469"/>
                <a:gd name="T78" fmla="*/ 2147483646 w 5928"/>
                <a:gd name="T79" fmla="*/ 2147483646 h 6469"/>
                <a:gd name="T80" fmla="*/ 2147483646 w 5928"/>
                <a:gd name="T81" fmla="*/ 2147483646 h 6469"/>
                <a:gd name="T82" fmla="*/ 2147483646 w 5928"/>
                <a:gd name="T83" fmla="*/ 2147483646 h 6469"/>
                <a:gd name="T84" fmla="*/ 2147483646 w 5928"/>
                <a:gd name="T85" fmla="*/ 2147483646 h 6469"/>
                <a:gd name="T86" fmla="*/ 2147483646 w 5928"/>
                <a:gd name="T87" fmla="*/ 2147483646 h 6469"/>
                <a:gd name="T88" fmla="*/ 2147483646 w 5928"/>
                <a:gd name="T89" fmla="*/ 2147483646 h 6469"/>
                <a:gd name="T90" fmla="*/ 2147483646 w 5928"/>
                <a:gd name="T91" fmla="*/ 2147483646 h 6469"/>
                <a:gd name="T92" fmla="*/ 2147483646 w 5928"/>
                <a:gd name="T93" fmla="*/ 2147483646 h 6469"/>
                <a:gd name="T94" fmla="*/ 2147483646 w 5928"/>
                <a:gd name="T95" fmla="*/ 2147483646 h 6469"/>
                <a:gd name="T96" fmla="*/ 2147483646 w 5928"/>
                <a:gd name="T97" fmla="*/ 2147483646 h 6469"/>
                <a:gd name="T98" fmla="*/ 2147483646 w 5928"/>
                <a:gd name="T99" fmla="*/ 2147483646 h 6469"/>
                <a:gd name="T100" fmla="*/ 2147483646 w 5928"/>
                <a:gd name="T101" fmla="*/ 2147483646 h 6469"/>
                <a:gd name="T102" fmla="*/ 2147483646 w 5928"/>
                <a:gd name="T103" fmla="*/ 2147483646 h 6469"/>
                <a:gd name="T104" fmla="*/ 2147483646 w 5928"/>
                <a:gd name="T105" fmla="*/ 2147483646 h 6469"/>
                <a:gd name="T106" fmla="*/ 2147483646 w 5928"/>
                <a:gd name="T107" fmla="*/ 2147483646 h 6469"/>
                <a:gd name="T108" fmla="*/ 2147483646 w 5928"/>
                <a:gd name="T109" fmla="*/ 2147483646 h 6469"/>
                <a:gd name="T110" fmla="*/ 2147483646 w 5928"/>
                <a:gd name="T111" fmla="*/ 2147483646 h 6469"/>
                <a:gd name="T112" fmla="*/ 2147483646 w 5928"/>
                <a:gd name="T113" fmla="*/ 2147483646 h 6469"/>
                <a:gd name="T114" fmla="*/ 2147483646 w 5928"/>
                <a:gd name="T115" fmla="*/ 2147483646 h 6469"/>
                <a:gd name="T116" fmla="*/ 2147483646 w 5928"/>
                <a:gd name="T117" fmla="*/ 2147483646 h 6469"/>
                <a:gd name="T118" fmla="*/ 2147483646 w 5928"/>
                <a:gd name="T119" fmla="*/ 2147483646 h 6469"/>
                <a:gd name="T120" fmla="*/ 2147483646 w 5928"/>
                <a:gd name="T121" fmla="*/ 2147483646 h 64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9" name="Google Shape;248;p7">
            <a:extLst>
              <a:ext uri="{FF2B5EF4-FFF2-40B4-BE49-F238E27FC236}">
                <a16:creationId xmlns:a16="http://schemas.microsoft.com/office/drawing/2014/main" id="{1822AF6B-7DDA-4230-BF92-FC612BC56635}"/>
              </a:ext>
            </a:extLst>
          </p:cNvPr>
          <p:cNvGrpSpPr>
            <a:grpSpLocks/>
          </p:cNvGrpSpPr>
          <p:nvPr/>
        </p:nvGrpSpPr>
        <p:grpSpPr bwMode="auto">
          <a:xfrm>
            <a:off x="3304118" y="5092701"/>
            <a:ext cx="2084916" cy="1647825"/>
            <a:chOff x="855987" y="2204128"/>
            <a:chExt cx="1217483" cy="962421"/>
          </a:xfrm>
        </p:grpSpPr>
        <p:grpSp>
          <p:nvGrpSpPr>
            <p:cNvPr id="10" name="Google Shape;249;p7">
              <a:extLst>
                <a:ext uri="{FF2B5EF4-FFF2-40B4-BE49-F238E27FC236}">
                  <a16:creationId xmlns:a16="http://schemas.microsoft.com/office/drawing/2014/main" id="{67C22121-6503-4175-A6C3-228E6F8A0B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" name="Google Shape;250;p7">
                <a:extLst>
                  <a:ext uri="{FF2B5EF4-FFF2-40B4-BE49-F238E27FC236}">
                    <a16:creationId xmlns:a16="http://schemas.microsoft.com/office/drawing/2014/main" id="{41F5E327-2A6F-40A1-80F1-59A83B530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961" y="2157575"/>
                <a:ext cx="492871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251;p7">
                <a:extLst>
                  <a:ext uri="{FF2B5EF4-FFF2-40B4-BE49-F238E27FC236}">
                    <a16:creationId xmlns:a16="http://schemas.microsoft.com/office/drawing/2014/main" id="{CEE30DEB-C70C-4E4E-88EF-53977A9BF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492" y="2325302"/>
                <a:ext cx="492871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Google Shape;252;p7">
                <a:extLst>
                  <a:ext uri="{FF2B5EF4-FFF2-40B4-BE49-F238E27FC236}">
                    <a16:creationId xmlns:a16="http://schemas.microsoft.com/office/drawing/2014/main" id="{1DB32CEF-5B74-433C-A280-88375C49E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908" y="2335222"/>
                <a:ext cx="492871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Google Shape;253;p7">
                <a:extLst>
                  <a:ext uri="{FF2B5EF4-FFF2-40B4-BE49-F238E27FC236}">
                    <a16:creationId xmlns:a16="http://schemas.microsoft.com/office/drawing/2014/main" id="{27210964-6558-4A5D-9DFD-0777781A7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644"/>
                <a:ext cx="492871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Google Shape;254;p7">
                <a:extLst>
                  <a:ext uri="{FF2B5EF4-FFF2-40B4-BE49-F238E27FC236}">
                    <a16:creationId xmlns:a16="http://schemas.microsoft.com/office/drawing/2014/main" id="{DAF5C125-BACF-49D1-B5B9-23DE2FABF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003" y="2601240"/>
                <a:ext cx="492871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Google Shape;255;p7">
                <a:extLst>
                  <a:ext uri="{FF2B5EF4-FFF2-40B4-BE49-F238E27FC236}">
                    <a16:creationId xmlns:a16="http://schemas.microsoft.com/office/drawing/2014/main" id="{228A4781-18DF-4222-BA35-FBDDD05C8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109" y="2561563"/>
                <a:ext cx="622700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Google Shape;256;p7">
              <a:extLst>
                <a:ext uri="{FF2B5EF4-FFF2-40B4-BE49-F238E27FC236}">
                  <a16:creationId xmlns:a16="http://schemas.microsoft.com/office/drawing/2014/main" id="{38AEB3DC-0610-48C0-A946-6E5A92A25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8" name="Google Shape;257;p7">
            <a:extLst>
              <a:ext uri="{FF2B5EF4-FFF2-40B4-BE49-F238E27FC236}">
                <a16:creationId xmlns:a16="http://schemas.microsoft.com/office/drawing/2014/main" id="{6CAAFBD7-7A41-4A72-990E-A1DD2DDDDEC9}"/>
              </a:ext>
            </a:extLst>
          </p:cNvPr>
          <p:cNvGrpSpPr>
            <a:grpSpLocks/>
          </p:cNvGrpSpPr>
          <p:nvPr/>
        </p:nvGrpSpPr>
        <p:grpSpPr bwMode="auto">
          <a:xfrm>
            <a:off x="-755650" y="-157163"/>
            <a:ext cx="3367617" cy="2147888"/>
            <a:chOff x="7239867" y="1514545"/>
            <a:chExt cx="2525833" cy="1610805"/>
          </a:xfrm>
        </p:grpSpPr>
        <p:grpSp>
          <p:nvGrpSpPr>
            <p:cNvPr id="19" name="Google Shape;258;p7">
              <a:extLst>
                <a:ext uri="{FF2B5EF4-FFF2-40B4-BE49-F238E27FC236}">
                  <a16:creationId xmlns:a16="http://schemas.microsoft.com/office/drawing/2014/main" id="{0C467665-78CF-4906-9C6E-C6FD5053E0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1" name="Google Shape;259;p7">
                <a:extLst>
                  <a:ext uri="{FF2B5EF4-FFF2-40B4-BE49-F238E27FC236}">
                    <a16:creationId xmlns:a16="http://schemas.microsoft.com/office/drawing/2014/main" id="{A28A8354-AF8F-48BE-885A-DA1410B750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4" name="Google Shape;260;p7">
                  <a:extLst>
                    <a:ext uri="{FF2B5EF4-FFF2-40B4-BE49-F238E27FC236}">
                      <a16:creationId xmlns:a16="http://schemas.microsoft.com/office/drawing/2014/main" id="{C22EF96B-5B4B-467E-B354-5A8BDEA42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Google Shape;261;p7">
                  <a:extLst>
                    <a:ext uri="{FF2B5EF4-FFF2-40B4-BE49-F238E27FC236}">
                      <a16:creationId xmlns:a16="http://schemas.microsoft.com/office/drawing/2014/main" id="{DEA72498-B02F-4140-BE49-BA5381017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Google Shape;262;p7">
                  <a:extLst>
                    <a:ext uri="{FF2B5EF4-FFF2-40B4-BE49-F238E27FC236}">
                      <a16:creationId xmlns:a16="http://schemas.microsoft.com/office/drawing/2014/main" id="{8D231FF0-36DD-4C86-A0FC-ADB2F069A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Google Shape;263;p7">
                  <a:extLst>
                    <a:ext uri="{FF2B5EF4-FFF2-40B4-BE49-F238E27FC236}">
                      <a16:creationId xmlns:a16="http://schemas.microsoft.com/office/drawing/2014/main" id="{D7AB8C02-5E88-4136-8C70-B8B9AE3252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Google Shape;264;p7">
                  <a:extLst>
                    <a:ext uri="{FF2B5EF4-FFF2-40B4-BE49-F238E27FC236}">
                      <a16:creationId xmlns:a16="http://schemas.microsoft.com/office/drawing/2014/main" id="{8DE71070-77C5-4CB0-A912-74961E7DDB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457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Google Shape;265;p7">
                  <a:extLst>
                    <a:ext uri="{FF2B5EF4-FFF2-40B4-BE49-F238E27FC236}">
                      <a16:creationId xmlns:a16="http://schemas.microsoft.com/office/drawing/2014/main" id="{1391D278-9AE5-45B7-8AED-8BD842CF0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Google Shape;266;p7">
                <a:extLst>
                  <a:ext uri="{FF2B5EF4-FFF2-40B4-BE49-F238E27FC236}">
                    <a16:creationId xmlns:a16="http://schemas.microsoft.com/office/drawing/2014/main" id="{B593800E-745B-4AF3-92C6-F45306246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287" y="2118695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Google Shape;267;p7">
                <a:extLst>
                  <a:ext uri="{FF2B5EF4-FFF2-40B4-BE49-F238E27FC236}">
                    <a16:creationId xmlns:a16="http://schemas.microsoft.com/office/drawing/2014/main" id="{50EE0A78-80F3-4651-B9A7-F1C414598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764" y="2118695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Google Shape;268;p7">
              <a:extLst>
                <a:ext uri="{FF2B5EF4-FFF2-40B4-BE49-F238E27FC236}">
                  <a16:creationId xmlns:a16="http://schemas.microsoft.com/office/drawing/2014/main" id="{06C7455C-9091-421D-893F-EA8C2BCFA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0" name="Google Shape;269;p7">
            <a:extLst>
              <a:ext uri="{FF2B5EF4-FFF2-40B4-BE49-F238E27FC236}">
                <a16:creationId xmlns:a16="http://schemas.microsoft.com/office/drawing/2014/main" id="{056DD684-31CE-4883-B72C-D50A85B7C6AF}"/>
              </a:ext>
            </a:extLst>
          </p:cNvPr>
          <p:cNvGrpSpPr>
            <a:grpSpLocks/>
          </p:cNvGrpSpPr>
          <p:nvPr/>
        </p:nvGrpSpPr>
        <p:grpSpPr bwMode="auto">
          <a:xfrm>
            <a:off x="313267" y="5214939"/>
            <a:ext cx="933451" cy="1525587"/>
            <a:chOff x="6168935" y="2859502"/>
            <a:chExt cx="1408973" cy="2304574"/>
          </a:xfrm>
        </p:grpSpPr>
        <p:grpSp>
          <p:nvGrpSpPr>
            <p:cNvPr id="31" name="Google Shape;270;p7">
              <a:extLst>
                <a:ext uri="{FF2B5EF4-FFF2-40B4-BE49-F238E27FC236}">
                  <a16:creationId xmlns:a16="http://schemas.microsoft.com/office/drawing/2014/main" id="{0BBC8313-3F14-4C67-9F75-6918C7DFF2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33" name="Google Shape;271;p7">
                <a:extLst>
                  <a:ext uri="{FF2B5EF4-FFF2-40B4-BE49-F238E27FC236}">
                    <a16:creationId xmlns:a16="http://schemas.microsoft.com/office/drawing/2014/main" id="{40DD1E57-94D0-4655-93C5-E4BDE86B1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6793" y="3777865"/>
                <a:ext cx="110261" cy="353121"/>
              </a:xfrm>
              <a:custGeom>
                <a:avLst/>
                <a:gdLst>
                  <a:gd name="T0" fmla="*/ 2147483646 w 1240"/>
                  <a:gd name="T1" fmla="*/ 2147483646 h 3971"/>
                  <a:gd name="T2" fmla="*/ 2147483646 w 1240"/>
                  <a:gd name="T3" fmla="*/ 2147483646 h 3971"/>
                  <a:gd name="T4" fmla="*/ 2147483646 w 1240"/>
                  <a:gd name="T5" fmla="*/ 2147483646 h 3971"/>
                  <a:gd name="T6" fmla="*/ 2147483646 w 1240"/>
                  <a:gd name="T7" fmla="*/ 2147483646 h 3971"/>
                  <a:gd name="T8" fmla="*/ 2147483646 w 1240"/>
                  <a:gd name="T9" fmla="*/ 2147483646 h 3971"/>
                  <a:gd name="T10" fmla="*/ 2147483646 w 1240"/>
                  <a:gd name="T11" fmla="*/ 2147483646 h 3971"/>
                  <a:gd name="T12" fmla="*/ 2147483646 w 1240"/>
                  <a:gd name="T13" fmla="*/ 2147483646 h 3971"/>
                  <a:gd name="T14" fmla="*/ 2147483646 w 1240"/>
                  <a:gd name="T15" fmla="*/ 2147483646 h 39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4" name="Google Shape;272;p7">
                <a:extLst>
                  <a:ext uri="{FF2B5EF4-FFF2-40B4-BE49-F238E27FC236}">
                    <a16:creationId xmlns:a16="http://schemas.microsoft.com/office/drawing/2014/main" id="{646BE3DF-C271-47C1-929B-3519FF11D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8228" y="3839221"/>
                <a:ext cx="92921" cy="328489"/>
              </a:xfrm>
              <a:custGeom>
                <a:avLst/>
                <a:gdLst>
                  <a:gd name="T0" fmla="*/ 2147483646 w 1045"/>
                  <a:gd name="T1" fmla="*/ 2147483646 h 3694"/>
                  <a:gd name="T2" fmla="*/ 2147483646 w 1045"/>
                  <a:gd name="T3" fmla="*/ 2147483646 h 3694"/>
                  <a:gd name="T4" fmla="*/ 2147483646 w 1045"/>
                  <a:gd name="T5" fmla="*/ 2147483646 h 3694"/>
                  <a:gd name="T6" fmla="*/ 2147483646 w 1045"/>
                  <a:gd name="T7" fmla="*/ 2147483646 h 3694"/>
                  <a:gd name="T8" fmla="*/ 2147483646 w 1045"/>
                  <a:gd name="T9" fmla="*/ 2147483646 h 3694"/>
                  <a:gd name="T10" fmla="*/ 2147483646 w 1045"/>
                  <a:gd name="T11" fmla="*/ 2147483646 h 3694"/>
                  <a:gd name="T12" fmla="*/ 2147483646 w 1045"/>
                  <a:gd name="T13" fmla="*/ 2147483646 h 3694"/>
                  <a:gd name="T14" fmla="*/ 2147483646 w 1045"/>
                  <a:gd name="T15" fmla="*/ 2147483646 h 36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5" name="Google Shape;273;p7">
                <a:extLst>
                  <a:ext uri="{FF2B5EF4-FFF2-40B4-BE49-F238E27FC236}">
                    <a16:creationId xmlns:a16="http://schemas.microsoft.com/office/drawing/2014/main" id="{59746FB1-5385-4DF6-8849-4448807CB625}"/>
                  </a:ext>
                </a:extLst>
              </p:cNvPr>
              <p:cNvSpPr/>
              <p:nvPr/>
            </p:nvSpPr>
            <p:spPr>
              <a:xfrm>
                <a:off x="-714598" y="3684851"/>
                <a:ext cx="166468" cy="172007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274;p7">
                <a:extLst>
                  <a:ext uri="{FF2B5EF4-FFF2-40B4-BE49-F238E27FC236}">
                    <a16:creationId xmlns:a16="http://schemas.microsoft.com/office/drawing/2014/main" id="{057BAE9A-BE53-4C89-893B-4863A419E447}"/>
                  </a:ext>
                </a:extLst>
              </p:cNvPr>
              <p:cNvSpPr/>
              <p:nvPr/>
            </p:nvSpPr>
            <p:spPr>
              <a:xfrm>
                <a:off x="-561293" y="3750516"/>
                <a:ext cx="188148" cy="177818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275;p7">
                <a:extLst>
                  <a:ext uri="{FF2B5EF4-FFF2-40B4-BE49-F238E27FC236}">
                    <a16:creationId xmlns:a16="http://schemas.microsoft.com/office/drawing/2014/main" id="{78F56C9B-C1BE-4DE9-B5D7-B7C5DF2A6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86499" y="3891063"/>
                <a:ext cx="121020" cy="108400"/>
              </a:xfrm>
              <a:custGeom>
                <a:avLst/>
                <a:gdLst>
                  <a:gd name="T0" fmla="*/ 2147483646 w 1361"/>
                  <a:gd name="T1" fmla="*/ 2147483646 h 1219"/>
                  <a:gd name="T2" fmla="*/ 2147483646 w 1361"/>
                  <a:gd name="T3" fmla="*/ 2147483646 h 1219"/>
                  <a:gd name="T4" fmla="*/ 2147483646 w 1361"/>
                  <a:gd name="T5" fmla="*/ 2147483646 h 1219"/>
                  <a:gd name="T6" fmla="*/ 2147483646 w 1361"/>
                  <a:gd name="T7" fmla="*/ 2147483646 h 1219"/>
                  <a:gd name="T8" fmla="*/ 2147483646 w 1361"/>
                  <a:gd name="T9" fmla="*/ 2147483646 h 1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8" name="Google Shape;276;p7">
                <a:extLst>
                  <a:ext uri="{FF2B5EF4-FFF2-40B4-BE49-F238E27FC236}">
                    <a16:creationId xmlns:a16="http://schemas.microsoft.com/office/drawing/2014/main" id="{52DFC5D8-0878-497A-808D-049DD787B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5013" y="3906180"/>
                <a:ext cx="121020" cy="108400"/>
              </a:xfrm>
              <a:custGeom>
                <a:avLst/>
                <a:gdLst>
                  <a:gd name="T0" fmla="*/ 2147483646 w 1361"/>
                  <a:gd name="T1" fmla="*/ 2147483646 h 1219"/>
                  <a:gd name="T2" fmla="*/ 0 w 1361"/>
                  <a:gd name="T3" fmla="*/ 2147483646 h 1219"/>
                  <a:gd name="T4" fmla="*/ 2147483646 w 1361"/>
                  <a:gd name="T5" fmla="*/ 2147483646 h 1219"/>
                  <a:gd name="T6" fmla="*/ 2147483646 w 1361"/>
                  <a:gd name="T7" fmla="*/ 2147483646 h 12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9" name="Google Shape;277;p7">
                <a:extLst>
                  <a:ext uri="{FF2B5EF4-FFF2-40B4-BE49-F238E27FC236}">
                    <a16:creationId xmlns:a16="http://schemas.microsoft.com/office/drawing/2014/main" id="{D94D6D5E-24C7-4FE7-B7D4-92174EA37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3284" y="3930545"/>
                <a:ext cx="75671" cy="60024"/>
              </a:xfrm>
              <a:custGeom>
                <a:avLst/>
                <a:gdLst>
                  <a:gd name="T0" fmla="*/ 2147483646 w 851"/>
                  <a:gd name="T1" fmla="*/ 0 h 675"/>
                  <a:gd name="T2" fmla="*/ 2147483646 w 851"/>
                  <a:gd name="T3" fmla="*/ 2147483646 h 675"/>
                  <a:gd name="T4" fmla="*/ 2147483646 w 851"/>
                  <a:gd name="T5" fmla="*/ 2147483646 h 675"/>
                  <a:gd name="T6" fmla="*/ 2147483646 w 851"/>
                  <a:gd name="T7" fmla="*/ 2147483646 h 675"/>
                  <a:gd name="T8" fmla="*/ 2147483646 w 851"/>
                  <a:gd name="T9" fmla="*/ 2147483646 h 675"/>
                  <a:gd name="T10" fmla="*/ 2147483646 w 851"/>
                  <a:gd name="T11" fmla="*/ 2147483646 h 675"/>
                  <a:gd name="T12" fmla="*/ 2147483646 w 851"/>
                  <a:gd name="T13" fmla="*/ 2147483646 h 675"/>
                  <a:gd name="T14" fmla="*/ 2147483646 w 851"/>
                  <a:gd name="T15" fmla="*/ 2147483646 h 675"/>
                  <a:gd name="T16" fmla="*/ 2147483646 w 851"/>
                  <a:gd name="T17" fmla="*/ 0 h 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0" name="Google Shape;278;p7">
                <a:extLst>
                  <a:ext uri="{FF2B5EF4-FFF2-40B4-BE49-F238E27FC236}">
                    <a16:creationId xmlns:a16="http://schemas.microsoft.com/office/drawing/2014/main" id="{4076EC25-36A8-4388-B626-08CDD45FB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9370" y="3949397"/>
                <a:ext cx="80028" cy="56290"/>
              </a:xfrm>
              <a:custGeom>
                <a:avLst/>
                <a:gdLst>
                  <a:gd name="T0" fmla="*/ 2147483646 w 900"/>
                  <a:gd name="T1" fmla="*/ 2147483646 h 633"/>
                  <a:gd name="T2" fmla="*/ 2147483646 w 900"/>
                  <a:gd name="T3" fmla="*/ 2147483646 h 633"/>
                  <a:gd name="T4" fmla="*/ 2147483646 w 900"/>
                  <a:gd name="T5" fmla="*/ 2147483646 h 633"/>
                  <a:gd name="T6" fmla="*/ 2147483646 w 900"/>
                  <a:gd name="T7" fmla="*/ 2147483646 h 633"/>
                  <a:gd name="T8" fmla="*/ 2147483646 w 900"/>
                  <a:gd name="T9" fmla="*/ 2147483646 h 633"/>
                  <a:gd name="T10" fmla="*/ 2147483646 w 900"/>
                  <a:gd name="T11" fmla="*/ 2147483646 h 633"/>
                  <a:gd name="T12" fmla="*/ 2147483646 w 900"/>
                  <a:gd name="T13" fmla="*/ 2147483646 h 633"/>
                  <a:gd name="T14" fmla="*/ 2147483646 w 900"/>
                  <a:gd name="T15" fmla="*/ 2147483646 h 6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1" name="Google Shape;279;p7">
                <a:extLst>
                  <a:ext uri="{FF2B5EF4-FFF2-40B4-BE49-F238E27FC236}">
                    <a16:creationId xmlns:a16="http://schemas.microsoft.com/office/drawing/2014/main" id="{81E8DFE7-BD29-4C37-9ED1-69846C4D4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9603" y="3817613"/>
                <a:ext cx="118886" cy="75764"/>
              </a:xfrm>
              <a:custGeom>
                <a:avLst/>
                <a:gdLst>
                  <a:gd name="T0" fmla="*/ 2147483646 w 1337"/>
                  <a:gd name="T1" fmla="*/ 2147483646 h 852"/>
                  <a:gd name="T2" fmla="*/ 2147483646 w 1337"/>
                  <a:gd name="T3" fmla="*/ 2147483646 h 852"/>
                  <a:gd name="T4" fmla="*/ 2147483646 w 1337"/>
                  <a:gd name="T5" fmla="*/ 2147483646 h 852"/>
                  <a:gd name="T6" fmla="*/ 2147483646 w 1337"/>
                  <a:gd name="T7" fmla="*/ 2147483646 h 852"/>
                  <a:gd name="T8" fmla="*/ 2147483646 w 1337"/>
                  <a:gd name="T9" fmla="*/ 2147483646 h 852"/>
                  <a:gd name="T10" fmla="*/ 2147483646 w 1337"/>
                  <a:gd name="T11" fmla="*/ 2147483646 h 852"/>
                  <a:gd name="T12" fmla="*/ 2147483646 w 1337"/>
                  <a:gd name="T13" fmla="*/ 2147483646 h 852"/>
                  <a:gd name="T14" fmla="*/ 2147483646 w 1337"/>
                  <a:gd name="T15" fmla="*/ 2147483646 h 852"/>
                  <a:gd name="T16" fmla="*/ 2147483646 w 1337"/>
                  <a:gd name="T17" fmla="*/ 2147483646 h 852"/>
                  <a:gd name="T18" fmla="*/ 2147483646 w 1337"/>
                  <a:gd name="T19" fmla="*/ 2147483646 h 852"/>
                  <a:gd name="T20" fmla="*/ 2147483646 w 1337"/>
                  <a:gd name="T21" fmla="*/ 2147483646 h 852"/>
                  <a:gd name="T22" fmla="*/ 2147483646 w 1337"/>
                  <a:gd name="T23" fmla="*/ 2147483646 h 852"/>
                  <a:gd name="T24" fmla="*/ 2147483646 w 1337"/>
                  <a:gd name="T25" fmla="*/ 2147483646 h 852"/>
                  <a:gd name="T26" fmla="*/ 2147483646 w 1337"/>
                  <a:gd name="T27" fmla="*/ 2147483646 h 852"/>
                  <a:gd name="T28" fmla="*/ 2147483646 w 1337"/>
                  <a:gd name="T29" fmla="*/ 2147483646 h 852"/>
                  <a:gd name="T30" fmla="*/ 2147483646 w 1337"/>
                  <a:gd name="T31" fmla="*/ 2147483646 h 852"/>
                  <a:gd name="T32" fmla="*/ 2147483646 w 1337"/>
                  <a:gd name="T33" fmla="*/ 2147483646 h 852"/>
                  <a:gd name="T34" fmla="*/ 2147483646 w 1337"/>
                  <a:gd name="T35" fmla="*/ 2147483646 h 852"/>
                  <a:gd name="T36" fmla="*/ 2147483646 w 1337"/>
                  <a:gd name="T37" fmla="*/ 2147483646 h 852"/>
                  <a:gd name="T38" fmla="*/ 2147483646 w 1337"/>
                  <a:gd name="T39" fmla="*/ 2147483646 h 852"/>
                  <a:gd name="T40" fmla="*/ 2147483646 w 1337"/>
                  <a:gd name="T41" fmla="*/ 2147483646 h 852"/>
                  <a:gd name="T42" fmla="*/ 2147483646 w 1337"/>
                  <a:gd name="T43" fmla="*/ 2147483646 h 852"/>
                  <a:gd name="T44" fmla="*/ 2147483646 w 1337"/>
                  <a:gd name="T45" fmla="*/ 2147483646 h 852"/>
                  <a:gd name="T46" fmla="*/ 2147483646 w 1337"/>
                  <a:gd name="T47" fmla="*/ 2147483646 h 852"/>
                  <a:gd name="T48" fmla="*/ 2147483646 w 1337"/>
                  <a:gd name="T49" fmla="*/ 2147483646 h 852"/>
                  <a:gd name="T50" fmla="*/ 2147483646 w 1337"/>
                  <a:gd name="T51" fmla="*/ 2147483646 h 852"/>
                  <a:gd name="T52" fmla="*/ 2147483646 w 1337"/>
                  <a:gd name="T53" fmla="*/ 2147483646 h 852"/>
                  <a:gd name="T54" fmla="*/ 2147483646 w 1337"/>
                  <a:gd name="T55" fmla="*/ 2147483646 h 852"/>
                  <a:gd name="T56" fmla="*/ 2147483646 w 1337"/>
                  <a:gd name="T57" fmla="*/ 2147483646 h 852"/>
                  <a:gd name="T58" fmla="*/ 2147483646 w 1337"/>
                  <a:gd name="T59" fmla="*/ 2147483646 h 852"/>
                  <a:gd name="T60" fmla="*/ 2147483646 w 1337"/>
                  <a:gd name="T61" fmla="*/ 2147483646 h 852"/>
                  <a:gd name="T62" fmla="*/ 2147483646 w 1337"/>
                  <a:gd name="T63" fmla="*/ 2147483646 h 852"/>
                  <a:gd name="T64" fmla="*/ 2147483646 w 1337"/>
                  <a:gd name="T65" fmla="*/ 2147483646 h 852"/>
                  <a:gd name="T66" fmla="*/ 2147483646 w 1337"/>
                  <a:gd name="T67" fmla="*/ 2147483646 h 852"/>
                  <a:gd name="T68" fmla="*/ 2147483646 w 1337"/>
                  <a:gd name="T69" fmla="*/ 2147483646 h 852"/>
                  <a:gd name="T70" fmla="*/ 2147483646 w 1337"/>
                  <a:gd name="T71" fmla="*/ 2147483646 h 85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2" name="Google Shape;280;p7">
                <a:extLst>
                  <a:ext uri="{FF2B5EF4-FFF2-40B4-BE49-F238E27FC236}">
                    <a16:creationId xmlns:a16="http://schemas.microsoft.com/office/drawing/2014/main" id="{05539034-A1B3-476A-B920-211369357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2990" y="3761503"/>
                <a:ext cx="131868" cy="58424"/>
              </a:xfrm>
              <a:custGeom>
                <a:avLst/>
                <a:gdLst>
                  <a:gd name="T0" fmla="*/ 2147483646 w 1483"/>
                  <a:gd name="T1" fmla="*/ 2147483646 h 657"/>
                  <a:gd name="T2" fmla="*/ 2147483646 w 1483"/>
                  <a:gd name="T3" fmla="*/ 2147483646 h 657"/>
                  <a:gd name="T4" fmla="*/ 2147483646 w 1483"/>
                  <a:gd name="T5" fmla="*/ 2147483646 h 657"/>
                  <a:gd name="T6" fmla="*/ 2147483646 w 1483"/>
                  <a:gd name="T7" fmla="*/ 2147483646 h 657"/>
                  <a:gd name="T8" fmla="*/ 2147483646 w 1483"/>
                  <a:gd name="T9" fmla="*/ 2147483646 h 657"/>
                  <a:gd name="T10" fmla="*/ 2147483646 w 1483"/>
                  <a:gd name="T11" fmla="*/ 2147483646 h 657"/>
                  <a:gd name="T12" fmla="*/ 2147483646 w 1483"/>
                  <a:gd name="T13" fmla="*/ 2147483646 h 657"/>
                  <a:gd name="T14" fmla="*/ 2147483646 w 1483"/>
                  <a:gd name="T15" fmla="*/ 2147483646 h 657"/>
                  <a:gd name="T16" fmla="*/ 2147483646 w 1483"/>
                  <a:gd name="T17" fmla="*/ 0 h 657"/>
                  <a:gd name="T18" fmla="*/ 2147483646 w 1483"/>
                  <a:gd name="T19" fmla="*/ 2147483646 h 657"/>
                  <a:gd name="T20" fmla="*/ 2147483646 w 1483"/>
                  <a:gd name="T21" fmla="*/ 2147483646 h 657"/>
                  <a:gd name="T22" fmla="*/ 2147483646 w 1483"/>
                  <a:gd name="T23" fmla="*/ 2147483646 h 657"/>
                  <a:gd name="T24" fmla="*/ 2147483646 w 1483"/>
                  <a:gd name="T25" fmla="*/ 2147483646 h 657"/>
                  <a:gd name="T26" fmla="*/ 2147483646 w 1483"/>
                  <a:gd name="T27" fmla="*/ 2147483646 h 657"/>
                  <a:gd name="T28" fmla="*/ 2147483646 w 1483"/>
                  <a:gd name="T29" fmla="*/ 2147483646 h 657"/>
                  <a:gd name="T30" fmla="*/ 2147483646 w 1483"/>
                  <a:gd name="T31" fmla="*/ 2147483646 h 657"/>
                  <a:gd name="T32" fmla="*/ 2147483646 w 1483"/>
                  <a:gd name="T33" fmla="*/ 2147483646 h 657"/>
                  <a:gd name="T34" fmla="*/ 2147483646 w 1483"/>
                  <a:gd name="T35" fmla="*/ 2147483646 h 657"/>
                  <a:gd name="T36" fmla="*/ 2147483646 w 1483"/>
                  <a:gd name="T37" fmla="*/ 2147483646 h 657"/>
                  <a:gd name="T38" fmla="*/ 2147483646 w 1483"/>
                  <a:gd name="T39" fmla="*/ 2147483646 h 657"/>
                  <a:gd name="T40" fmla="*/ 2147483646 w 1483"/>
                  <a:gd name="T41" fmla="*/ 2147483646 h 657"/>
                  <a:gd name="T42" fmla="*/ 2147483646 w 1483"/>
                  <a:gd name="T43" fmla="*/ 2147483646 h 657"/>
                  <a:gd name="T44" fmla="*/ 2147483646 w 1483"/>
                  <a:gd name="T45" fmla="*/ 2147483646 h 657"/>
                  <a:gd name="T46" fmla="*/ 2147483646 w 1483"/>
                  <a:gd name="T47" fmla="*/ 2147483646 h 657"/>
                  <a:gd name="T48" fmla="*/ 2147483646 w 1483"/>
                  <a:gd name="T49" fmla="*/ 2147483646 h 657"/>
                  <a:gd name="T50" fmla="*/ 2147483646 w 1483"/>
                  <a:gd name="T51" fmla="*/ 2147483646 h 657"/>
                  <a:gd name="T52" fmla="*/ 2147483646 w 1483"/>
                  <a:gd name="T53" fmla="*/ 2147483646 h 657"/>
                  <a:gd name="T54" fmla="*/ 2147483646 w 1483"/>
                  <a:gd name="T55" fmla="*/ 2147483646 h 657"/>
                  <a:gd name="T56" fmla="*/ 2147483646 w 1483"/>
                  <a:gd name="T57" fmla="*/ 2147483646 h 657"/>
                  <a:gd name="T58" fmla="*/ 2147483646 w 1483"/>
                  <a:gd name="T59" fmla="*/ 2147483646 h 657"/>
                  <a:gd name="T60" fmla="*/ 2147483646 w 1483"/>
                  <a:gd name="T61" fmla="*/ 2147483646 h 657"/>
                  <a:gd name="T62" fmla="*/ 2147483646 w 1483"/>
                  <a:gd name="T63" fmla="*/ 2147483646 h 657"/>
                  <a:gd name="T64" fmla="*/ 2147483646 w 1483"/>
                  <a:gd name="T65" fmla="*/ 2147483646 h 657"/>
                  <a:gd name="T66" fmla="*/ 2147483646 w 1483"/>
                  <a:gd name="T67" fmla="*/ 2147483646 h 657"/>
                  <a:gd name="T68" fmla="*/ 2147483646 w 1483"/>
                  <a:gd name="T69" fmla="*/ 2147483646 h 657"/>
                  <a:gd name="T70" fmla="*/ 2147483646 w 1483"/>
                  <a:gd name="T71" fmla="*/ 2147483646 h 657"/>
                  <a:gd name="T72" fmla="*/ 2147483646 w 1483"/>
                  <a:gd name="T73" fmla="*/ 2147483646 h 657"/>
                  <a:gd name="T74" fmla="*/ 2147483646 w 1483"/>
                  <a:gd name="T75" fmla="*/ 0 h 65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3" name="Google Shape;281;p7">
                <a:extLst>
                  <a:ext uri="{FF2B5EF4-FFF2-40B4-BE49-F238E27FC236}">
                    <a16:creationId xmlns:a16="http://schemas.microsoft.com/office/drawing/2014/main" id="{543A437F-C7AC-458A-9F91-191F19C773AF}"/>
                  </a:ext>
                </a:extLst>
              </p:cNvPr>
              <p:cNvSpPr/>
              <p:nvPr/>
            </p:nvSpPr>
            <p:spPr>
              <a:xfrm>
                <a:off x="-665045" y="4027121"/>
                <a:ext cx="267897" cy="216171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282;p7">
              <a:extLst>
                <a:ext uri="{FF2B5EF4-FFF2-40B4-BE49-F238E27FC236}">
                  <a16:creationId xmlns:a16="http://schemas.microsoft.com/office/drawing/2014/main" id="{B87EBA9F-CEA7-4EC3-A113-BC4A8605F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500" y="4521609"/>
              <a:ext cx="1179950" cy="287650"/>
            </a:xfrm>
            <a:custGeom>
              <a:avLst/>
              <a:gdLst>
                <a:gd name="T0" fmla="*/ 0 w 47198"/>
                <a:gd name="T1" fmla="*/ 2147483646 h 11506"/>
                <a:gd name="T2" fmla="*/ 2147483646 w 47198"/>
                <a:gd name="T3" fmla="*/ 2147483646 h 11506"/>
                <a:gd name="T4" fmla="*/ 2147483646 w 47198"/>
                <a:gd name="T5" fmla="*/ 2147483646 h 11506"/>
                <a:gd name="T6" fmla="*/ 2147483646 w 47198"/>
                <a:gd name="T7" fmla="*/ 2147483646 h 11506"/>
                <a:gd name="T8" fmla="*/ 2147483646 w 47198"/>
                <a:gd name="T9" fmla="*/ 2147483646 h 11506"/>
                <a:gd name="T10" fmla="*/ 2147483646 w 47198"/>
                <a:gd name="T11" fmla="*/ 2147483646 h 11506"/>
                <a:gd name="T12" fmla="*/ 2147483646 w 47198"/>
                <a:gd name="T13" fmla="*/ 2147483646 h 11506"/>
                <a:gd name="T14" fmla="*/ 2147483646 w 47198"/>
                <a:gd name="T15" fmla="*/ 2147483646 h 11506"/>
                <a:gd name="T16" fmla="*/ 2147483646 w 47198"/>
                <a:gd name="T17" fmla="*/ 2147483646 h 11506"/>
                <a:gd name="T18" fmla="*/ 2147483646 w 47198"/>
                <a:gd name="T19" fmla="*/ 2147483646 h 11506"/>
                <a:gd name="T20" fmla="*/ 2147483646 w 47198"/>
                <a:gd name="T21" fmla="*/ 2147483646 h 11506"/>
                <a:gd name="T22" fmla="*/ 2147483646 w 47198"/>
                <a:gd name="T23" fmla="*/ 2147483646 h 11506"/>
                <a:gd name="T24" fmla="*/ 2147483646 w 47198"/>
                <a:gd name="T25" fmla="*/ 2147483646 h 115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44" name="Google Shape;283;p7">
            <a:extLst>
              <a:ext uri="{FF2B5EF4-FFF2-40B4-BE49-F238E27FC236}">
                <a16:creationId xmlns:a16="http://schemas.microsoft.com/office/drawing/2014/main" id="{8B510D92-B53C-43BA-BE79-F1085E4FD02E}"/>
              </a:ext>
            </a:extLst>
          </p:cNvPr>
          <p:cNvGrpSpPr>
            <a:grpSpLocks/>
          </p:cNvGrpSpPr>
          <p:nvPr/>
        </p:nvGrpSpPr>
        <p:grpSpPr bwMode="auto">
          <a:xfrm>
            <a:off x="10282767" y="195263"/>
            <a:ext cx="2766484" cy="1441450"/>
            <a:chOff x="7239867" y="1514545"/>
            <a:chExt cx="2525833" cy="1610805"/>
          </a:xfrm>
        </p:grpSpPr>
        <p:grpSp>
          <p:nvGrpSpPr>
            <p:cNvPr id="45" name="Google Shape;284;p7">
              <a:extLst>
                <a:ext uri="{FF2B5EF4-FFF2-40B4-BE49-F238E27FC236}">
                  <a16:creationId xmlns:a16="http://schemas.microsoft.com/office/drawing/2014/main" id="{8041E5E7-6F0D-4F73-B502-48A99C097E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7" name="Google Shape;285;p7">
                <a:extLst>
                  <a:ext uri="{FF2B5EF4-FFF2-40B4-BE49-F238E27FC236}">
                    <a16:creationId xmlns:a16="http://schemas.microsoft.com/office/drawing/2014/main" id="{0F216ECE-6566-4D64-9039-5809A5960F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0" name="Google Shape;286;p7">
                  <a:extLst>
                    <a:ext uri="{FF2B5EF4-FFF2-40B4-BE49-F238E27FC236}">
                      <a16:creationId xmlns:a16="http://schemas.microsoft.com/office/drawing/2014/main" id="{C39C55CE-C854-433C-B825-C81F60FB60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120" y="2126474"/>
                  <a:ext cx="430118" cy="55784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Google Shape;287;p7">
                  <a:extLst>
                    <a:ext uri="{FF2B5EF4-FFF2-40B4-BE49-F238E27FC236}">
                      <a16:creationId xmlns:a16="http://schemas.microsoft.com/office/drawing/2014/main" id="{DE9994C5-8D30-4389-A5B2-457921493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4641" y="2201336"/>
                  <a:ext cx="559023" cy="49263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Google Shape;288;p7">
                  <a:extLst>
                    <a:ext uri="{FF2B5EF4-FFF2-40B4-BE49-F238E27FC236}">
                      <a16:creationId xmlns:a16="http://schemas.microsoft.com/office/drawing/2014/main" id="{FFDBC7D5-6B6F-48DC-B457-930310107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914" y="2378831"/>
                  <a:ext cx="493255" cy="49384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Google Shape;289;p7">
                  <a:extLst>
                    <a:ext uri="{FF2B5EF4-FFF2-40B4-BE49-F238E27FC236}">
                      <a16:creationId xmlns:a16="http://schemas.microsoft.com/office/drawing/2014/main" id="{C84ED26E-0A6D-45D7-8A47-3C494F486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025" y="2605832"/>
                  <a:ext cx="469579" cy="46969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Google Shape;290;p7">
                  <a:extLst>
                    <a:ext uri="{FF2B5EF4-FFF2-40B4-BE49-F238E27FC236}">
                      <a16:creationId xmlns:a16="http://schemas.microsoft.com/office/drawing/2014/main" id="{728B05F7-D16A-4FA6-BEA8-CF4F5F58E2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223" y="2594964"/>
                  <a:ext cx="493255" cy="49263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Google Shape;291;p7">
                  <a:extLst>
                    <a:ext uri="{FF2B5EF4-FFF2-40B4-BE49-F238E27FC236}">
                      <a16:creationId xmlns:a16="http://schemas.microsoft.com/office/drawing/2014/main" id="{D37553AC-17A8-4FF3-80F1-B4E0DE2036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6206" y="2475119"/>
                  <a:ext cx="623043" cy="4932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Google Shape;292;p7">
                <a:extLst>
                  <a:ext uri="{FF2B5EF4-FFF2-40B4-BE49-F238E27FC236}">
                    <a16:creationId xmlns:a16="http://schemas.microsoft.com/office/drawing/2014/main" id="{210F42FA-0CCC-4851-9F29-BD789C910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841" y="2120153"/>
                <a:ext cx="705650" cy="7047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" name="Google Shape;293;p7">
                <a:extLst>
                  <a:ext uri="{FF2B5EF4-FFF2-40B4-BE49-F238E27FC236}">
                    <a16:creationId xmlns:a16="http://schemas.microsoft.com/office/drawing/2014/main" id="{6D36F2B4-C55B-4B0B-877C-0EFF1EA02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339" y="2120153"/>
                <a:ext cx="703769" cy="7047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6" name="Google Shape;294;p7">
              <a:extLst>
                <a:ext uri="{FF2B5EF4-FFF2-40B4-BE49-F238E27FC236}">
                  <a16:creationId xmlns:a16="http://schemas.microsoft.com/office/drawing/2014/main" id="{ADD0A7D5-E6BE-49F3-9A8B-6103DFC6B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1166933" y="2404267"/>
            <a:ext cx="4188800" cy="6808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1166933" y="3168067"/>
            <a:ext cx="4259200" cy="1768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501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97;p8">
            <a:extLst>
              <a:ext uri="{FF2B5EF4-FFF2-40B4-BE49-F238E27FC236}">
                <a16:creationId xmlns:a16="http://schemas.microsoft.com/office/drawing/2014/main" id="{FA742640-3522-446E-826B-16EAAE85D4BD}"/>
              </a:ext>
            </a:extLst>
          </p:cNvPr>
          <p:cNvGrpSpPr>
            <a:grpSpLocks/>
          </p:cNvGrpSpPr>
          <p:nvPr/>
        </p:nvGrpSpPr>
        <p:grpSpPr bwMode="auto">
          <a:xfrm>
            <a:off x="-249767" y="3052763"/>
            <a:ext cx="2717800" cy="2147887"/>
            <a:chOff x="855987" y="2204128"/>
            <a:chExt cx="1217483" cy="962421"/>
          </a:xfrm>
        </p:grpSpPr>
        <p:grpSp>
          <p:nvGrpSpPr>
            <p:cNvPr id="4" name="Google Shape;298;p8">
              <a:extLst>
                <a:ext uri="{FF2B5EF4-FFF2-40B4-BE49-F238E27FC236}">
                  <a16:creationId xmlns:a16="http://schemas.microsoft.com/office/drawing/2014/main" id="{FCBC382A-4AB3-411A-B511-6430363AC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" name="Google Shape;299;p8">
                <a:extLst>
                  <a:ext uri="{FF2B5EF4-FFF2-40B4-BE49-F238E27FC236}">
                    <a16:creationId xmlns:a16="http://schemas.microsoft.com/office/drawing/2014/main" id="{3A8C28DB-8A10-4385-B676-9F9372646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339" y="2157575"/>
                <a:ext cx="493372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" name="Google Shape;300;p8">
                <a:extLst>
                  <a:ext uri="{FF2B5EF4-FFF2-40B4-BE49-F238E27FC236}">
                    <a16:creationId xmlns:a16="http://schemas.microsoft.com/office/drawing/2014/main" id="{A8337554-FA75-4F0A-BF1F-45475808B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544" y="2324994"/>
                <a:ext cx="493371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301;p8">
                <a:extLst>
                  <a:ext uri="{FF2B5EF4-FFF2-40B4-BE49-F238E27FC236}">
                    <a16:creationId xmlns:a16="http://schemas.microsoft.com/office/drawing/2014/main" id="{6F98FF21-BDB9-4979-B2FC-F50D12E47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892" y="2334680"/>
                <a:ext cx="492450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302;p8">
                <a:extLst>
                  <a:ext uri="{FF2B5EF4-FFF2-40B4-BE49-F238E27FC236}">
                    <a16:creationId xmlns:a16="http://schemas.microsoft.com/office/drawing/2014/main" id="{D2D3F761-49CA-4711-898F-ED3252DD8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909"/>
                <a:ext cx="492449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303;p8">
                <a:extLst>
                  <a:ext uri="{FF2B5EF4-FFF2-40B4-BE49-F238E27FC236}">
                    <a16:creationId xmlns:a16="http://schemas.microsoft.com/office/drawing/2014/main" id="{D93ECC08-FDEB-4978-82EF-8DAD7FF04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809" y="2601028"/>
                <a:ext cx="492449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304;p8">
                <a:extLst>
                  <a:ext uri="{FF2B5EF4-FFF2-40B4-BE49-F238E27FC236}">
                    <a16:creationId xmlns:a16="http://schemas.microsoft.com/office/drawing/2014/main" id="{B40A5541-554F-437D-9BC6-3AA491CDA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687" y="2561595"/>
                <a:ext cx="622478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" name="Google Shape;305;p8">
              <a:extLst>
                <a:ext uri="{FF2B5EF4-FFF2-40B4-BE49-F238E27FC236}">
                  <a16:creationId xmlns:a16="http://schemas.microsoft.com/office/drawing/2014/main" id="{7182B94B-552D-48F3-ACC2-02C312B67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2" name="Google Shape;306;p8">
            <a:extLst>
              <a:ext uri="{FF2B5EF4-FFF2-40B4-BE49-F238E27FC236}">
                <a16:creationId xmlns:a16="http://schemas.microsoft.com/office/drawing/2014/main" id="{FBF7DAEC-A92F-45E3-B0C7-DB2B59A5EEAA}"/>
              </a:ext>
            </a:extLst>
          </p:cNvPr>
          <p:cNvGrpSpPr>
            <a:grpSpLocks/>
          </p:cNvGrpSpPr>
          <p:nvPr/>
        </p:nvGrpSpPr>
        <p:grpSpPr bwMode="auto">
          <a:xfrm>
            <a:off x="7361767" y="207964"/>
            <a:ext cx="2201333" cy="960437"/>
            <a:chOff x="3965010" y="571479"/>
            <a:chExt cx="1651683" cy="719972"/>
          </a:xfrm>
        </p:grpSpPr>
        <p:grpSp>
          <p:nvGrpSpPr>
            <p:cNvPr id="13" name="Google Shape;307;p8">
              <a:extLst>
                <a:ext uri="{FF2B5EF4-FFF2-40B4-BE49-F238E27FC236}">
                  <a16:creationId xmlns:a16="http://schemas.microsoft.com/office/drawing/2014/main" id="{B2F649D9-BF27-45F2-8FF8-F068975641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5" name="Google Shape;308;p8">
                <a:extLst>
                  <a:ext uri="{FF2B5EF4-FFF2-40B4-BE49-F238E27FC236}">
                    <a16:creationId xmlns:a16="http://schemas.microsoft.com/office/drawing/2014/main" id="{4AD85717-D12B-49B4-A05A-31950673FC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7" name="Google Shape;309;p8">
                  <a:extLst>
                    <a:ext uri="{FF2B5EF4-FFF2-40B4-BE49-F238E27FC236}">
                      <a16:creationId xmlns:a16="http://schemas.microsoft.com/office/drawing/2014/main" id="{6F73198F-F650-477A-9370-CA251A135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486" y="2416501"/>
                  <a:ext cx="622568" cy="62233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Google Shape;310;p8">
                  <a:extLst>
                    <a:ext uri="{FF2B5EF4-FFF2-40B4-BE49-F238E27FC236}">
                      <a16:creationId xmlns:a16="http://schemas.microsoft.com/office/drawing/2014/main" id="{196A49B2-A11D-4A7B-B8B8-640258C8E1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658" y="2374675"/>
                  <a:ext cx="493499" cy="4917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Google Shape;311;p8">
                  <a:extLst>
                    <a:ext uri="{FF2B5EF4-FFF2-40B4-BE49-F238E27FC236}">
                      <a16:creationId xmlns:a16="http://schemas.microsoft.com/office/drawing/2014/main" id="{7AFC4FED-6C87-436B-B248-893636CAF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7088" y="2689010"/>
                  <a:ext cx="491981" cy="35489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Google Shape;312;p8">
                  <a:extLst>
                    <a:ext uri="{FF2B5EF4-FFF2-40B4-BE49-F238E27FC236}">
                      <a16:creationId xmlns:a16="http://schemas.microsoft.com/office/drawing/2014/main" id="{B0A58936-EA09-4CDC-86EC-CA4BF4C73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836" y="2552122"/>
                  <a:ext cx="622568" cy="4917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Google Shape;313;p8">
                <a:extLst>
                  <a:ext uri="{FF2B5EF4-FFF2-40B4-BE49-F238E27FC236}">
                    <a16:creationId xmlns:a16="http://schemas.microsoft.com/office/drawing/2014/main" id="{4FED56AA-BE71-4D6C-9C72-3082CEC9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990" y="907382"/>
                <a:ext cx="1363576" cy="43094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Google Shape;314;p8">
              <a:extLst>
                <a:ext uri="{FF2B5EF4-FFF2-40B4-BE49-F238E27FC236}">
                  <a16:creationId xmlns:a16="http://schemas.microsoft.com/office/drawing/2014/main" id="{A3EE44C8-43CF-43B7-9449-583B68DCE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4" y="571481"/>
              <a:ext cx="1610148" cy="660750"/>
            </a:xfrm>
            <a:custGeom>
              <a:avLst/>
              <a:gdLst>
                <a:gd name="T0" fmla="*/ 2147483646 w 3864"/>
                <a:gd name="T1" fmla="*/ 2147483646 h 1872"/>
                <a:gd name="T2" fmla="*/ 2147483646 w 3864"/>
                <a:gd name="T3" fmla="*/ 2147483646 h 1872"/>
                <a:gd name="T4" fmla="*/ 2147483646 w 3864"/>
                <a:gd name="T5" fmla="*/ 2147483646 h 1872"/>
                <a:gd name="T6" fmla="*/ 2147483646 w 3864"/>
                <a:gd name="T7" fmla="*/ 2147483646 h 1872"/>
                <a:gd name="T8" fmla="*/ 2147483646 w 3864"/>
                <a:gd name="T9" fmla="*/ 2147483646 h 1872"/>
                <a:gd name="T10" fmla="*/ 2147483646 w 3864"/>
                <a:gd name="T11" fmla="*/ 2147483646 h 1872"/>
                <a:gd name="T12" fmla="*/ 2147483646 w 3864"/>
                <a:gd name="T13" fmla="*/ 2147483646 h 1872"/>
                <a:gd name="T14" fmla="*/ 2147483646 w 3864"/>
                <a:gd name="T15" fmla="*/ 2147483646 h 1872"/>
                <a:gd name="T16" fmla="*/ 2147483646 w 3864"/>
                <a:gd name="T17" fmla="*/ 2147483646 h 1872"/>
                <a:gd name="T18" fmla="*/ 2147483646 w 3864"/>
                <a:gd name="T19" fmla="*/ 2147483646 h 1872"/>
                <a:gd name="T20" fmla="*/ 2147483646 w 3864"/>
                <a:gd name="T21" fmla="*/ 2147483646 h 1872"/>
                <a:gd name="T22" fmla="*/ 2147483646 w 3864"/>
                <a:gd name="T23" fmla="*/ 2147483646 h 1872"/>
                <a:gd name="T24" fmla="*/ 2147483646 w 3864"/>
                <a:gd name="T25" fmla="*/ 2147483646 h 1872"/>
                <a:gd name="T26" fmla="*/ 2147483646 w 3864"/>
                <a:gd name="T27" fmla="*/ 2147483646 h 1872"/>
                <a:gd name="T28" fmla="*/ 2147483646 w 3864"/>
                <a:gd name="T29" fmla="*/ 2147483646 h 1872"/>
                <a:gd name="T30" fmla="*/ 2147483646 w 3864"/>
                <a:gd name="T31" fmla="*/ 2147483646 h 1872"/>
                <a:gd name="T32" fmla="*/ 2147483646 w 3864"/>
                <a:gd name="T33" fmla="*/ 2147483646 h 1872"/>
                <a:gd name="T34" fmla="*/ 2147483646 w 3864"/>
                <a:gd name="T35" fmla="*/ 2147483646 h 1872"/>
                <a:gd name="T36" fmla="*/ 2147483646 w 3864"/>
                <a:gd name="T37" fmla="*/ 2147483646 h 1872"/>
                <a:gd name="T38" fmla="*/ 2147483646 w 3864"/>
                <a:gd name="T39" fmla="*/ 2147483646 h 1872"/>
                <a:gd name="T40" fmla="*/ 2147483646 w 3864"/>
                <a:gd name="T41" fmla="*/ 2147483646 h 1872"/>
                <a:gd name="T42" fmla="*/ 2147483646 w 3864"/>
                <a:gd name="T43" fmla="*/ 2147483646 h 1872"/>
                <a:gd name="T44" fmla="*/ 2147483646 w 3864"/>
                <a:gd name="T45" fmla="*/ 2147483646 h 1872"/>
                <a:gd name="T46" fmla="*/ 2147483646 w 3864"/>
                <a:gd name="T47" fmla="*/ 2147483646 h 1872"/>
                <a:gd name="T48" fmla="*/ 2147483646 w 3864"/>
                <a:gd name="T49" fmla="*/ 2147483646 h 1872"/>
                <a:gd name="T50" fmla="*/ 2147483646 w 3864"/>
                <a:gd name="T51" fmla="*/ 2147483646 h 1872"/>
                <a:gd name="T52" fmla="*/ 2147483646 w 3864"/>
                <a:gd name="T53" fmla="*/ 2147483646 h 1872"/>
                <a:gd name="T54" fmla="*/ 2147483646 w 3864"/>
                <a:gd name="T55" fmla="*/ 2147483646 h 1872"/>
                <a:gd name="T56" fmla="*/ 2147483646 w 3864"/>
                <a:gd name="T57" fmla="*/ 2147483646 h 1872"/>
                <a:gd name="T58" fmla="*/ 2147483646 w 3864"/>
                <a:gd name="T59" fmla="*/ 2147483646 h 1872"/>
                <a:gd name="T60" fmla="*/ 2147483646 w 3864"/>
                <a:gd name="T61" fmla="*/ 2147483646 h 1872"/>
                <a:gd name="T62" fmla="*/ 2147483646 w 3864"/>
                <a:gd name="T63" fmla="*/ 2147483646 h 1872"/>
                <a:gd name="T64" fmla="*/ 2147483646 w 3864"/>
                <a:gd name="T65" fmla="*/ 2147483646 h 1872"/>
                <a:gd name="T66" fmla="*/ 2147483646 w 3864"/>
                <a:gd name="T67" fmla="*/ 2147483646 h 1872"/>
                <a:gd name="T68" fmla="*/ 2147483646 w 3864"/>
                <a:gd name="T69" fmla="*/ 2147483646 h 1872"/>
                <a:gd name="T70" fmla="*/ 2147483646 w 3864"/>
                <a:gd name="T71" fmla="*/ 2147483646 h 1872"/>
                <a:gd name="T72" fmla="*/ 2147483646 w 3864"/>
                <a:gd name="T73" fmla="*/ 2147483646 h 1872"/>
                <a:gd name="T74" fmla="*/ 2147483646 w 3864"/>
                <a:gd name="T75" fmla="*/ 2147483646 h 1872"/>
                <a:gd name="T76" fmla="*/ 2147483646 w 3864"/>
                <a:gd name="T77" fmla="*/ 2147483646 h 1872"/>
                <a:gd name="T78" fmla="*/ 2147483646 w 3864"/>
                <a:gd name="T79" fmla="*/ 2147483646 h 1872"/>
                <a:gd name="T80" fmla="*/ 2147483646 w 3864"/>
                <a:gd name="T81" fmla="*/ 2147483646 h 1872"/>
                <a:gd name="T82" fmla="*/ 2147483646 w 3864"/>
                <a:gd name="T83" fmla="*/ 2147483646 h 1872"/>
                <a:gd name="T84" fmla="*/ 2147483646 w 3864"/>
                <a:gd name="T85" fmla="*/ 2147483646 h 1872"/>
                <a:gd name="T86" fmla="*/ 2147483646 w 3864"/>
                <a:gd name="T87" fmla="*/ 2147483646 h 1872"/>
                <a:gd name="T88" fmla="*/ 2147483646 w 3864"/>
                <a:gd name="T89" fmla="*/ 2147483646 h 1872"/>
                <a:gd name="T90" fmla="*/ 2147483646 w 3864"/>
                <a:gd name="T91" fmla="*/ 2147483646 h 1872"/>
                <a:gd name="T92" fmla="*/ 2147483646 w 3864"/>
                <a:gd name="T93" fmla="*/ 2147483646 h 1872"/>
                <a:gd name="T94" fmla="*/ 2147483646 w 3864"/>
                <a:gd name="T95" fmla="*/ 2147483646 h 1872"/>
                <a:gd name="T96" fmla="*/ 2147483646 w 3864"/>
                <a:gd name="T97" fmla="*/ 2147483646 h 1872"/>
                <a:gd name="T98" fmla="*/ 2147483646 w 3864"/>
                <a:gd name="T99" fmla="*/ 2147483646 h 1872"/>
                <a:gd name="T100" fmla="*/ 2147483646 w 3864"/>
                <a:gd name="T101" fmla="*/ 2147483646 h 1872"/>
                <a:gd name="T102" fmla="*/ 2147483646 w 3864"/>
                <a:gd name="T103" fmla="*/ 2147483646 h 1872"/>
                <a:gd name="T104" fmla="*/ 2147483646 w 3864"/>
                <a:gd name="T105" fmla="*/ 2147483646 h 1872"/>
                <a:gd name="T106" fmla="*/ 2147483646 w 3864"/>
                <a:gd name="T107" fmla="*/ 2147483646 h 1872"/>
                <a:gd name="T108" fmla="*/ 2147483646 w 3864"/>
                <a:gd name="T109" fmla="*/ 2147483646 h 1872"/>
                <a:gd name="T110" fmla="*/ 2147483646 w 3864"/>
                <a:gd name="T111" fmla="*/ 2147483646 h 1872"/>
                <a:gd name="T112" fmla="*/ 2147483646 w 3864"/>
                <a:gd name="T113" fmla="*/ 2147483646 h 1872"/>
                <a:gd name="T114" fmla="*/ 2147483646 w 3864"/>
                <a:gd name="T115" fmla="*/ 2147483646 h 1872"/>
                <a:gd name="T116" fmla="*/ 2147483646 w 3864"/>
                <a:gd name="T117" fmla="*/ 2147483646 h 1872"/>
                <a:gd name="T118" fmla="*/ 2147483646 w 3864"/>
                <a:gd name="T119" fmla="*/ 2147483646 h 1872"/>
                <a:gd name="T120" fmla="*/ 2147483646 w 3864"/>
                <a:gd name="T121" fmla="*/ 2147483646 h 1872"/>
                <a:gd name="T122" fmla="*/ 2147483646 w 3864"/>
                <a:gd name="T123" fmla="*/ 2147483646 h 18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1" name="Google Shape;315;p8">
            <a:extLst>
              <a:ext uri="{FF2B5EF4-FFF2-40B4-BE49-F238E27FC236}">
                <a16:creationId xmlns:a16="http://schemas.microsoft.com/office/drawing/2014/main" id="{D67D343B-2B3E-4130-AF90-475717E758D3}"/>
              </a:ext>
            </a:extLst>
          </p:cNvPr>
          <p:cNvGrpSpPr>
            <a:grpSpLocks/>
          </p:cNvGrpSpPr>
          <p:nvPr/>
        </p:nvGrpSpPr>
        <p:grpSpPr bwMode="auto">
          <a:xfrm rot="8903269">
            <a:off x="-82551" y="163514"/>
            <a:ext cx="1466851" cy="1049337"/>
            <a:chOff x="1202177" y="4613417"/>
            <a:chExt cx="528376" cy="377938"/>
          </a:xfrm>
        </p:grpSpPr>
        <p:sp>
          <p:nvSpPr>
            <p:cNvPr id="22" name="Google Shape;316;p8">
              <a:extLst>
                <a:ext uri="{FF2B5EF4-FFF2-40B4-BE49-F238E27FC236}">
                  <a16:creationId xmlns:a16="http://schemas.microsoft.com/office/drawing/2014/main" id="{4142073B-BBC0-44D3-B22D-C318AD1EA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214" y="4671691"/>
              <a:ext cx="166339" cy="48340"/>
            </a:xfrm>
            <a:custGeom>
              <a:avLst/>
              <a:gdLst>
                <a:gd name="T0" fmla="*/ 2147483646 w 1507"/>
                <a:gd name="T1" fmla="*/ 2147483646 h 438"/>
                <a:gd name="T2" fmla="*/ 2147483646 w 1507"/>
                <a:gd name="T3" fmla="*/ 2147483646 h 438"/>
                <a:gd name="T4" fmla="*/ 2147483646 w 1507"/>
                <a:gd name="T5" fmla="*/ 2147483646 h 438"/>
                <a:gd name="T6" fmla="*/ 2147483646 w 1507"/>
                <a:gd name="T7" fmla="*/ 2147483646 h 438"/>
                <a:gd name="T8" fmla="*/ 2147483646 w 1507"/>
                <a:gd name="T9" fmla="*/ 2147483646 h 438"/>
                <a:gd name="T10" fmla="*/ 2147483646 w 1507"/>
                <a:gd name="T11" fmla="*/ 2147483646 h 438"/>
                <a:gd name="T12" fmla="*/ 2147483646 w 1507"/>
                <a:gd name="T13" fmla="*/ 2147483646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317;p8">
              <a:extLst>
                <a:ext uri="{FF2B5EF4-FFF2-40B4-BE49-F238E27FC236}">
                  <a16:creationId xmlns:a16="http://schemas.microsoft.com/office/drawing/2014/main" id="{4D13669A-271E-442C-BF37-35E1C92CB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846" y="4613417"/>
              <a:ext cx="60708" cy="176363"/>
            </a:xfrm>
            <a:custGeom>
              <a:avLst/>
              <a:gdLst>
                <a:gd name="T0" fmla="*/ 2147483646 w 550"/>
                <a:gd name="T1" fmla="*/ 0 h 1598"/>
                <a:gd name="T2" fmla="*/ 2147483646 w 550"/>
                <a:gd name="T3" fmla="*/ 2147483646 h 1598"/>
                <a:gd name="T4" fmla="*/ 2147483646 w 550"/>
                <a:gd name="T5" fmla="*/ 2147483646 h 1598"/>
                <a:gd name="T6" fmla="*/ 2147483646 w 550"/>
                <a:gd name="T7" fmla="*/ 2147483646 h 1598"/>
                <a:gd name="T8" fmla="*/ 2147483646 w 550"/>
                <a:gd name="T9" fmla="*/ 2147483646 h 1598"/>
                <a:gd name="T10" fmla="*/ 2147483646 w 550"/>
                <a:gd name="T11" fmla="*/ 2147483646 h 1598"/>
                <a:gd name="T12" fmla="*/ 2147483646 w 550"/>
                <a:gd name="T13" fmla="*/ 2147483646 h 1598"/>
                <a:gd name="T14" fmla="*/ 2147483646 w 550"/>
                <a:gd name="T15" fmla="*/ 0 h 1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318;p8">
              <a:extLst>
                <a:ext uri="{FF2B5EF4-FFF2-40B4-BE49-F238E27FC236}">
                  <a16:creationId xmlns:a16="http://schemas.microsoft.com/office/drawing/2014/main" id="{88E6E256-BF49-4CD5-9F68-C3A3A7E39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978" y="4629421"/>
              <a:ext cx="104638" cy="138950"/>
            </a:xfrm>
            <a:custGeom>
              <a:avLst/>
              <a:gdLst>
                <a:gd name="T0" fmla="*/ 2147483646 w 948"/>
                <a:gd name="T1" fmla="*/ 2147483646 h 1259"/>
                <a:gd name="T2" fmla="*/ 2147483646 w 948"/>
                <a:gd name="T3" fmla="*/ 2147483646 h 1259"/>
                <a:gd name="T4" fmla="*/ 2147483646 w 948"/>
                <a:gd name="T5" fmla="*/ 2147483646 h 1259"/>
                <a:gd name="T6" fmla="*/ 2147483646 w 948"/>
                <a:gd name="T7" fmla="*/ 2147483646 h 1259"/>
                <a:gd name="T8" fmla="*/ 2147483646 w 948"/>
                <a:gd name="T9" fmla="*/ 2147483646 h 1259"/>
                <a:gd name="T10" fmla="*/ 2147483646 w 948"/>
                <a:gd name="T11" fmla="*/ 2147483646 h 1259"/>
                <a:gd name="T12" fmla="*/ 2147483646 w 948"/>
                <a:gd name="T13" fmla="*/ 2147483646 h 1259"/>
                <a:gd name="T14" fmla="*/ 2147483646 w 948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319;p8">
              <a:extLst>
                <a:ext uri="{FF2B5EF4-FFF2-40B4-BE49-F238E27FC236}">
                  <a16:creationId xmlns:a16="http://schemas.microsoft.com/office/drawing/2014/main" id="{A0849104-4F10-4AD6-A0A6-6196366EC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982" y="4644430"/>
              <a:ext cx="160158" cy="102419"/>
            </a:xfrm>
            <a:custGeom>
              <a:avLst/>
              <a:gdLst>
                <a:gd name="T0" fmla="*/ 2147483646 w 1451"/>
                <a:gd name="T1" fmla="*/ 2147483646 h 928"/>
                <a:gd name="T2" fmla="*/ 2147483646 w 1451"/>
                <a:gd name="T3" fmla="*/ 2147483646 h 928"/>
                <a:gd name="T4" fmla="*/ 2147483646 w 1451"/>
                <a:gd name="T5" fmla="*/ 2147483646 h 928"/>
                <a:gd name="T6" fmla="*/ 2147483646 w 1451"/>
                <a:gd name="T7" fmla="*/ 2147483646 h 928"/>
                <a:gd name="T8" fmla="*/ 2147483646 w 1451"/>
                <a:gd name="T9" fmla="*/ 2147483646 h 928"/>
                <a:gd name="T10" fmla="*/ 2147483646 w 1451"/>
                <a:gd name="T11" fmla="*/ 2147483646 h 928"/>
                <a:gd name="T12" fmla="*/ 2147483646 w 1451"/>
                <a:gd name="T13" fmla="*/ 2147483646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320;p8">
              <a:extLst>
                <a:ext uri="{FF2B5EF4-FFF2-40B4-BE49-F238E27FC236}">
                  <a16:creationId xmlns:a16="http://schemas.microsoft.com/office/drawing/2014/main" id="{CADC48B7-C5F7-4295-80FC-9175898F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177" y="4673346"/>
              <a:ext cx="177156" cy="151310"/>
            </a:xfrm>
            <a:custGeom>
              <a:avLst/>
              <a:gdLst>
                <a:gd name="T0" fmla="*/ 2147483646 w 1605"/>
                <a:gd name="T1" fmla="*/ 2147483646 h 1371"/>
                <a:gd name="T2" fmla="*/ 2147483646 w 1605"/>
                <a:gd name="T3" fmla="*/ 2147483646 h 1371"/>
                <a:gd name="T4" fmla="*/ 2147483646 w 1605"/>
                <a:gd name="T5" fmla="*/ 2147483646 h 1371"/>
                <a:gd name="T6" fmla="*/ 2147483646 w 1605"/>
                <a:gd name="T7" fmla="*/ 2147483646 h 1371"/>
                <a:gd name="T8" fmla="*/ 2147483646 w 1605"/>
                <a:gd name="T9" fmla="*/ 2147483646 h 1371"/>
                <a:gd name="T10" fmla="*/ 2147483646 w 1605"/>
                <a:gd name="T11" fmla="*/ 2147483646 h 1371"/>
                <a:gd name="T12" fmla="*/ 2147483646 w 1605"/>
                <a:gd name="T13" fmla="*/ 2147483646 h 1371"/>
                <a:gd name="T14" fmla="*/ 2147483646 w 1605"/>
                <a:gd name="T15" fmla="*/ 2147483646 h 1371"/>
                <a:gd name="T16" fmla="*/ 2147483646 w 1605"/>
                <a:gd name="T17" fmla="*/ 2147483646 h 1371"/>
                <a:gd name="T18" fmla="*/ 2147483646 w 1605"/>
                <a:gd name="T19" fmla="*/ 2147483646 h 13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321;p8">
              <a:extLst>
                <a:ext uri="{FF2B5EF4-FFF2-40B4-BE49-F238E27FC236}">
                  <a16:creationId xmlns:a16="http://schemas.microsoft.com/office/drawing/2014/main" id="{80B1C7A9-8168-4FBB-9CCB-4768B27BA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143" y="4894566"/>
              <a:ext cx="115344" cy="96790"/>
            </a:xfrm>
            <a:custGeom>
              <a:avLst/>
              <a:gdLst>
                <a:gd name="T0" fmla="*/ 2147483646 w 1045"/>
                <a:gd name="T1" fmla="*/ 2147483646 h 877"/>
                <a:gd name="T2" fmla="*/ 2147483646 w 1045"/>
                <a:gd name="T3" fmla="*/ 2147483646 h 877"/>
                <a:gd name="T4" fmla="*/ 2147483646 w 1045"/>
                <a:gd name="T5" fmla="*/ 2147483646 h 877"/>
                <a:gd name="T6" fmla="*/ 2147483646 w 1045"/>
                <a:gd name="T7" fmla="*/ 2147483646 h 877"/>
                <a:gd name="T8" fmla="*/ 2147483646 w 1045"/>
                <a:gd name="T9" fmla="*/ 2147483646 h 877"/>
                <a:gd name="T10" fmla="*/ 2147483646 w 1045"/>
                <a:gd name="T11" fmla="*/ 0 h 877"/>
                <a:gd name="T12" fmla="*/ 2147483646 w 1045"/>
                <a:gd name="T13" fmla="*/ 2147483646 h 877"/>
                <a:gd name="T14" fmla="*/ 2147483646 w 1045"/>
                <a:gd name="T15" fmla="*/ 2147483646 h 877"/>
                <a:gd name="T16" fmla="*/ 2147483646 w 1045"/>
                <a:gd name="T17" fmla="*/ 2147483646 h 877"/>
                <a:gd name="T18" fmla="*/ 2147483646 w 1045"/>
                <a:gd name="T19" fmla="*/ 0 h 8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8" name="Google Shape;322;p8">
            <a:extLst>
              <a:ext uri="{FF2B5EF4-FFF2-40B4-BE49-F238E27FC236}">
                <a16:creationId xmlns:a16="http://schemas.microsoft.com/office/drawing/2014/main" id="{BE096E1F-A6CB-43CB-A138-DE6628C18AFC}"/>
              </a:ext>
            </a:extLst>
          </p:cNvPr>
          <p:cNvGrpSpPr>
            <a:grpSpLocks/>
          </p:cNvGrpSpPr>
          <p:nvPr/>
        </p:nvGrpSpPr>
        <p:grpSpPr bwMode="auto">
          <a:xfrm>
            <a:off x="9632951" y="2895600"/>
            <a:ext cx="3367616" cy="2146300"/>
            <a:chOff x="7239867" y="1514545"/>
            <a:chExt cx="2525833" cy="1610805"/>
          </a:xfrm>
        </p:grpSpPr>
        <p:grpSp>
          <p:nvGrpSpPr>
            <p:cNvPr id="29" name="Google Shape;323;p8">
              <a:extLst>
                <a:ext uri="{FF2B5EF4-FFF2-40B4-BE49-F238E27FC236}">
                  <a16:creationId xmlns:a16="http://schemas.microsoft.com/office/drawing/2014/main" id="{5D2F6AF7-88E6-4C80-A6DB-B57BBA3F2D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1" name="Google Shape;324;p8">
                <a:extLst>
                  <a:ext uri="{FF2B5EF4-FFF2-40B4-BE49-F238E27FC236}">
                    <a16:creationId xmlns:a16="http://schemas.microsoft.com/office/drawing/2014/main" id="{297401C8-9DEC-4D34-8034-EFFE09618D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4" name="Google Shape;325;p8">
                  <a:extLst>
                    <a:ext uri="{FF2B5EF4-FFF2-40B4-BE49-F238E27FC236}">
                      <a16:creationId xmlns:a16="http://schemas.microsoft.com/office/drawing/2014/main" id="{434F2A19-1CCA-4902-A3B8-01598765E4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543"/>
                  <a:ext cx="430060" cy="5571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Google Shape;326;p8">
                  <a:extLst>
                    <a:ext uri="{FF2B5EF4-FFF2-40B4-BE49-F238E27FC236}">
                      <a16:creationId xmlns:a16="http://schemas.microsoft.com/office/drawing/2014/main" id="{0AC5CB41-8E00-4745-8021-5A3E2E1AD1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781" y="2201147"/>
                  <a:ext cx="557565" cy="49222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Google Shape;327;p8">
                  <a:extLst>
                    <a:ext uri="{FF2B5EF4-FFF2-40B4-BE49-F238E27FC236}">
                      <a16:creationId xmlns:a16="http://schemas.microsoft.com/office/drawing/2014/main" id="{32495276-5E6A-4C21-916D-68276FCEFD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966" y="2379550"/>
                  <a:ext cx="492732" cy="49222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Google Shape;328;p8">
                  <a:extLst>
                    <a:ext uri="{FF2B5EF4-FFF2-40B4-BE49-F238E27FC236}">
                      <a16:creationId xmlns:a16="http://schemas.microsoft.com/office/drawing/2014/main" id="{B7FDA018-F7CB-4642-94D8-27FA91A0BE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277" y="2605796"/>
                  <a:ext cx="468960" cy="46952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Google Shape;329;p8">
                  <a:extLst>
                    <a:ext uri="{FF2B5EF4-FFF2-40B4-BE49-F238E27FC236}">
                      <a16:creationId xmlns:a16="http://schemas.microsoft.com/office/drawing/2014/main" id="{056AB7DA-0563-429F-A44D-23CDDBBB2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457" y="2594443"/>
                  <a:ext cx="492732" cy="49222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330;p8">
                  <a:extLst>
                    <a:ext uri="{FF2B5EF4-FFF2-40B4-BE49-F238E27FC236}">
                      <a16:creationId xmlns:a16="http://schemas.microsoft.com/office/drawing/2014/main" id="{2B406F42-FE31-48B6-8AC5-4551EB12D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6256" y="2475391"/>
                  <a:ext cx="62278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2" name="Google Shape;331;p8">
                <a:extLst>
                  <a:ext uri="{FF2B5EF4-FFF2-40B4-BE49-F238E27FC236}">
                    <a16:creationId xmlns:a16="http://schemas.microsoft.com/office/drawing/2014/main" id="{DB603FDD-D18F-4287-9DA4-4FC948E4F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287" y="2119111"/>
                <a:ext cx="704902" cy="70418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Google Shape;332;p8">
                <a:extLst>
                  <a:ext uri="{FF2B5EF4-FFF2-40B4-BE49-F238E27FC236}">
                    <a16:creationId xmlns:a16="http://schemas.microsoft.com/office/drawing/2014/main" id="{DB318326-7F38-4BB0-B34F-EB270C57F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763" y="2119111"/>
                <a:ext cx="704902" cy="70418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" name="Google Shape;333;p8">
              <a:extLst>
                <a:ext uri="{FF2B5EF4-FFF2-40B4-BE49-F238E27FC236}">
                  <a16:creationId xmlns:a16="http://schemas.microsoft.com/office/drawing/2014/main" id="{7282A2FF-AC80-4D9D-AFA3-A3CC0340C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40" name="Google Shape;334;p8">
            <a:extLst>
              <a:ext uri="{FF2B5EF4-FFF2-40B4-BE49-F238E27FC236}">
                <a16:creationId xmlns:a16="http://schemas.microsoft.com/office/drawing/2014/main" id="{5DA97C36-1822-4017-8DF9-556B3DBFE838}"/>
              </a:ext>
            </a:extLst>
          </p:cNvPr>
          <p:cNvSpPr>
            <a:spLocks/>
          </p:cNvSpPr>
          <p:nvPr/>
        </p:nvSpPr>
        <p:spPr bwMode="auto">
          <a:xfrm>
            <a:off x="-65618" y="6430964"/>
            <a:ext cx="2137835" cy="492125"/>
          </a:xfrm>
          <a:custGeom>
            <a:avLst/>
            <a:gdLst>
              <a:gd name="T0" fmla="*/ 2147483646 w 7289"/>
              <a:gd name="T1" fmla="*/ 2147483646 h 1677"/>
              <a:gd name="T2" fmla="*/ 2147483646 w 7289"/>
              <a:gd name="T3" fmla="*/ 2147483646 h 1677"/>
              <a:gd name="T4" fmla="*/ 2147483646 w 7289"/>
              <a:gd name="T5" fmla="*/ 2147483646 h 1677"/>
              <a:gd name="T6" fmla="*/ 2147483646 w 7289"/>
              <a:gd name="T7" fmla="*/ 2147483646 h 1677"/>
              <a:gd name="T8" fmla="*/ 2147483646 w 7289"/>
              <a:gd name="T9" fmla="*/ 2147483646 h 1677"/>
              <a:gd name="T10" fmla="*/ 2147483646 w 7289"/>
              <a:gd name="T11" fmla="*/ 2147483646 h 1677"/>
              <a:gd name="T12" fmla="*/ 2147483646 w 7289"/>
              <a:gd name="T13" fmla="*/ 2147483646 h 1677"/>
              <a:gd name="T14" fmla="*/ 2147483646 w 7289"/>
              <a:gd name="T15" fmla="*/ 2147483646 h 1677"/>
              <a:gd name="T16" fmla="*/ 2147483646 w 7289"/>
              <a:gd name="T17" fmla="*/ 2147483646 h 1677"/>
              <a:gd name="T18" fmla="*/ 2147483646 w 7289"/>
              <a:gd name="T19" fmla="*/ 2147483646 h 1677"/>
              <a:gd name="T20" fmla="*/ 2147483646 w 7289"/>
              <a:gd name="T21" fmla="*/ 2147483646 h 1677"/>
              <a:gd name="T22" fmla="*/ 2147483646 w 7289"/>
              <a:gd name="T23" fmla="*/ 2147483646 h 1677"/>
              <a:gd name="T24" fmla="*/ 2147483646 w 7289"/>
              <a:gd name="T25" fmla="*/ 2147483646 h 1677"/>
              <a:gd name="T26" fmla="*/ 2147483646 w 7289"/>
              <a:gd name="T27" fmla="*/ 2147483646 h 16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41" name="Google Shape;335;p8">
            <a:extLst>
              <a:ext uri="{FF2B5EF4-FFF2-40B4-BE49-F238E27FC236}">
                <a16:creationId xmlns:a16="http://schemas.microsoft.com/office/drawing/2014/main" id="{865E1262-51D9-412A-8300-9A17B6465386}"/>
              </a:ext>
            </a:extLst>
          </p:cNvPr>
          <p:cNvSpPr>
            <a:spLocks/>
          </p:cNvSpPr>
          <p:nvPr/>
        </p:nvSpPr>
        <p:spPr bwMode="auto">
          <a:xfrm>
            <a:off x="2008717" y="6613526"/>
            <a:ext cx="1420283" cy="309563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42" name="Google Shape;336;p8">
            <a:extLst>
              <a:ext uri="{FF2B5EF4-FFF2-40B4-BE49-F238E27FC236}">
                <a16:creationId xmlns:a16="http://schemas.microsoft.com/office/drawing/2014/main" id="{A5E856DA-4A4F-466A-AE14-4596B4A0FED3}"/>
              </a:ext>
            </a:extLst>
          </p:cNvPr>
          <p:cNvSpPr>
            <a:spLocks/>
          </p:cNvSpPr>
          <p:nvPr/>
        </p:nvSpPr>
        <p:spPr bwMode="auto">
          <a:xfrm>
            <a:off x="8005234" y="6457950"/>
            <a:ext cx="2137833" cy="465138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43" name="Google Shape;337;p8">
            <a:extLst>
              <a:ext uri="{FF2B5EF4-FFF2-40B4-BE49-F238E27FC236}">
                <a16:creationId xmlns:a16="http://schemas.microsoft.com/office/drawing/2014/main" id="{FF23BF21-989E-47A6-844A-B47384792A1D}"/>
              </a:ext>
            </a:extLst>
          </p:cNvPr>
          <p:cNvSpPr>
            <a:spLocks/>
          </p:cNvSpPr>
          <p:nvPr/>
        </p:nvSpPr>
        <p:spPr bwMode="auto">
          <a:xfrm>
            <a:off x="10043585" y="6430964"/>
            <a:ext cx="2262716" cy="492125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44" name="Google Shape;338;p8">
            <a:extLst>
              <a:ext uri="{FF2B5EF4-FFF2-40B4-BE49-F238E27FC236}">
                <a16:creationId xmlns:a16="http://schemas.microsoft.com/office/drawing/2014/main" id="{6B72C068-160A-4CA0-9EC7-E724052392B3}"/>
              </a:ext>
            </a:extLst>
          </p:cNvPr>
          <p:cNvSpPr>
            <a:spLocks/>
          </p:cNvSpPr>
          <p:nvPr/>
        </p:nvSpPr>
        <p:spPr bwMode="auto">
          <a:xfrm>
            <a:off x="4195234" y="6457950"/>
            <a:ext cx="2137833" cy="465138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45" name="Google Shape;339;p8">
            <a:extLst>
              <a:ext uri="{FF2B5EF4-FFF2-40B4-BE49-F238E27FC236}">
                <a16:creationId xmlns:a16="http://schemas.microsoft.com/office/drawing/2014/main" id="{C880AC9B-B7AC-4F20-BDD2-AF9F5BBFC885}"/>
              </a:ext>
            </a:extLst>
          </p:cNvPr>
          <p:cNvSpPr>
            <a:spLocks/>
          </p:cNvSpPr>
          <p:nvPr/>
        </p:nvSpPr>
        <p:spPr bwMode="auto">
          <a:xfrm>
            <a:off x="6225117" y="6515100"/>
            <a:ext cx="1877483" cy="407988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46" name="Google Shape;340;p8">
            <a:extLst>
              <a:ext uri="{FF2B5EF4-FFF2-40B4-BE49-F238E27FC236}">
                <a16:creationId xmlns:a16="http://schemas.microsoft.com/office/drawing/2014/main" id="{6110C5C1-9680-4728-A82F-B4323BD86471}"/>
              </a:ext>
            </a:extLst>
          </p:cNvPr>
          <p:cNvSpPr>
            <a:spLocks/>
          </p:cNvSpPr>
          <p:nvPr/>
        </p:nvSpPr>
        <p:spPr bwMode="auto">
          <a:xfrm>
            <a:off x="3158067" y="6613526"/>
            <a:ext cx="1420284" cy="309563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grpSp>
        <p:nvGrpSpPr>
          <p:cNvPr id="47" name="Google Shape;341;p8">
            <a:extLst>
              <a:ext uri="{FF2B5EF4-FFF2-40B4-BE49-F238E27FC236}">
                <a16:creationId xmlns:a16="http://schemas.microsoft.com/office/drawing/2014/main" id="{0AD4C8C0-0F4D-4E61-A116-C28A4FD0CDA5}"/>
              </a:ext>
            </a:extLst>
          </p:cNvPr>
          <p:cNvGrpSpPr>
            <a:grpSpLocks/>
          </p:cNvGrpSpPr>
          <p:nvPr/>
        </p:nvGrpSpPr>
        <p:grpSpPr bwMode="auto">
          <a:xfrm rot="615299" flipH="1">
            <a:off x="1545167" y="379413"/>
            <a:ext cx="2201333" cy="1998662"/>
            <a:chOff x="7844079" y="226728"/>
            <a:chExt cx="1373387" cy="1246991"/>
          </a:xfrm>
        </p:grpSpPr>
        <p:sp>
          <p:nvSpPr>
            <p:cNvPr id="48" name="Google Shape;342;p8">
              <a:extLst>
                <a:ext uri="{FF2B5EF4-FFF2-40B4-BE49-F238E27FC236}">
                  <a16:creationId xmlns:a16="http://schemas.microsoft.com/office/drawing/2014/main" id="{99C12D52-EB5A-426D-9A0A-C0FD6E4ED98B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295818" y="1015024"/>
              <a:ext cx="222185" cy="222398"/>
            </a:xfrm>
            <a:custGeom>
              <a:avLst/>
              <a:gdLst>
                <a:gd name="T0" fmla="*/ 2147483646 w 1118"/>
                <a:gd name="T1" fmla="*/ 2147483646 h 1119"/>
                <a:gd name="T2" fmla="*/ 2147483646 w 1118"/>
                <a:gd name="T3" fmla="*/ 2147483646 h 1119"/>
                <a:gd name="T4" fmla="*/ 2147483646 w 1118"/>
                <a:gd name="T5" fmla="*/ 2147483646 h 1119"/>
                <a:gd name="T6" fmla="*/ 2147483646 w 1118"/>
                <a:gd name="T7" fmla="*/ 2147483646 h 1119"/>
                <a:gd name="T8" fmla="*/ 2147483646 w 1118"/>
                <a:gd name="T9" fmla="*/ 2147483646 h 1119"/>
                <a:gd name="T10" fmla="*/ 2147483646 w 1118"/>
                <a:gd name="T11" fmla="*/ 2147483646 h 1119"/>
                <a:gd name="T12" fmla="*/ 2147483646 w 1118"/>
                <a:gd name="T13" fmla="*/ 2147483646 h 1119"/>
                <a:gd name="T14" fmla="*/ 2147483646 w 1118"/>
                <a:gd name="T15" fmla="*/ 2147483646 h 1119"/>
                <a:gd name="T16" fmla="*/ 2147483646 w 1118"/>
                <a:gd name="T17" fmla="*/ 2147483646 h 1119"/>
                <a:gd name="T18" fmla="*/ 2147483646 w 1118"/>
                <a:gd name="T19" fmla="*/ 2147483646 h 1119"/>
                <a:gd name="T20" fmla="*/ 2147483646 w 1118"/>
                <a:gd name="T21" fmla="*/ 2147483646 h 1119"/>
                <a:gd name="T22" fmla="*/ 2147483646 w 1118"/>
                <a:gd name="T23" fmla="*/ 2147483646 h 1119"/>
                <a:gd name="T24" fmla="*/ 2147483646 w 1118"/>
                <a:gd name="T25" fmla="*/ 2147483646 h 1119"/>
                <a:gd name="T26" fmla="*/ 2147483646 w 1118"/>
                <a:gd name="T27" fmla="*/ 2147483646 h 1119"/>
                <a:gd name="T28" fmla="*/ 2147483646 w 1118"/>
                <a:gd name="T29" fmla="*/ 2147483646 h 1119"/>
                <a:gd name="T30" fmla="*/ 2147483646 w 1118"/>
                <a:gd name="T31" fmla="*/ 2147483646 h 1119"/>
                <a:gd name="T32" fmla="*/ 0 w 1118"/>
                <a:gd name="T33" fmla="*/ 2147483646 h 1119"/>
                <a:gd name="T34" fmla="*/ 0 w 1118"/>
                <a:gd name="T35" fmla="*/ 2147483646 h 1119"/>
                <a:gd name="T36" fmla="*/ 2147483646 w 1118"/>
                <a:gd name="T37" fmla="*/ 2147483646 h 1119"/>
                <a:gd name="T38" fmla="*/ 2147483646 w 1118"/>
                <a:gd name="T39" fmla="*/ 2147483646 h 1119"/>
                <a:gd name="T40" fmla="*/ 2147483646 w 1118"/>
                <a:gd name="T41" fmla="*/ 2147483646 h 1119"/>
                <a:gd name="T42" fmla="*/ 2147483646 w 1118"/>
                <a:gd name="T43" fmla="*/ 2147483646 h 1119"/>
                <a:gd name="T44" fmla="*/ 2147483646 w 1118"/>
                <a:gd name="T45" fmla="*/ 2147483646 h 1119"/>
                <a:gd name="T46" fmla="*/ 2147483646 w 1118"/>
                <a:gd name="T47" fmla="*/ 2147483646 h 1119"/>
                <a:gd name="T48" fmla="*/ 2147483646 w 1118"/>
                <a:gd name="T49" fmla="*/ 2147483646 h 1119"/>
                <a:gd name="T50" fmla="*/ 2147483646 w 1118"/>
                <a:gd name="T51" fmla="*/ 2147483646 h 1119"/>
                <a:gd name="T52" fmla="*/ 2147483646 w 1118"/>
                <a:gd name="T53" fmla="*/ 2147483646 h 1119"/>
                <a:gd name="T54" fmla="*/ 2147483646 w 1118"/>
                <a:gd name="T55" fmla="*/ 2147483646 h 1119"/>
                <a:gd name="T56" fmla="*/ 2147483646 w 1118"/>
                <a:gd name="T57" fmla="*/ 2147483646 h 1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9" name="Google Shape;343;p8">
              <a:extLst>
                <a:ext uri="{FF2B5EF4-FFF2-40B4-BE49-F238E27FC236}">
                  <a16:creationId xmlns:a16="http://schemas.microsoft.com/office/drawing/2014/main" id="{5B5D822F-EB50-4F4D-9D62-5AD72F5B2741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403840" y="292330"/>
              <a:ext cx="164354" cy="141707"/>
            </a:xfrm>
            <a:custGeom>
              <a:avLst/>
              <a:gdLst>
                <a:gd name="T0" fmla="*/ 2147483646 w 827"/>
                <a:gd name="T1" fmla="*/ 2147483646 h 713"/>
                <a:gd name="T2" fmla="*/ 2147483646 w 827"/>
                <a:gd name="T3" fmla="*/ 2147483646 h 713"/>
                <a:gd name="T4" fmla="*/ 2147483646 w 827"/>
                <a:gd name="T5" fmla="*/ 2147483646 h 713"/>
                <a:gd name="T6" fmla="*/ 2147483646 w 827"/>
                <a:gd name="T7" fmla="*/ 2147483646 h 713"/>
                <a:gd name="T8" fmla="*/ 2147483646 w 827"/>
                <a:gd name="T9" fmla="*/ 2147483646 h 713"/>
                <a:gd name="T10" fmla="*/ 2147483646 w 827"/>
                <a:gd name="T11" fmla="*/ 2147483646 h 713"/>
                <a:gd name="T12" fmla="*/ 2147483646 w 827"/>
                <a:gd name="T13" fmla="*/ 2147483646 h 713"/>
                <a:gd name="T14" fmla="*/ 2147483646 w 827"/>
                <a:gd name="T15" fmla="*/ 2147483646 h 713"/>
                <a:gd name="T16" fmla="*/ 2147483646 w 827"/>
                <a:gd name="T17" fmla="*/ 2147483646 h 7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0" name="Google Shape;344;p8">
              <a:extLst>
                <a:ext uri="{FF2B5EF4-FFF2-40B4-BE49-F238E27FC236}">
                  <a16:creationId xmlns:a16="http://schemas.microsoft.com/office/drawing/2014/main" id="{38A2A007-39E0-4AEA-8F5A-1A8F13931D48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886315" y="509903"/>
              <a:ext cx="222384" cy="213454"/>
            </a:xfrm>
            <a:custGeom>
              <a:avLst/>
              <a:gdLst>
                <a:gd name="T0" fmla="*/ 2147483646 w 1119"/>
                <a:gd name="T1" fmla="*/ 2147483646 h 1074"/>
                <a:gd name="T2" fmla="*/ 2147483646 w 1119"/>
                <a:gd name="T3" fmla="*/ 2147483646 h 1074"/>
                <a:gd name="T4" fmla="*/ 2147483646 w 1119"/>
                <a:gd name="T5" fmla="*/ 2147483646 h 1074"/>
                <a:gd name="T6" fmla="*/ 2147483646 w 1119"/>
                <a:gd name="T7" fmla="*/ 2147483646 h 1074"/>
                <a:gd name="T8" fmla="*/ 2147483646 w 1119"/>
                <a:gd name="T9" fmla="*/ 2147483646 h 1074"/>
                <a:gd name="T10" fmla="*/ 2147483646 w 1119"/>
                <a:gd name="T11" fmla="*/ 2147483646 h 1074"/>
                <a:gd name="T12" fmla="*/ 2147483646 w 1119"/>
                <a:gd name="T13" fmla="*/ 2147483646 h 1074"/>
                <a:gd name="T14" fmla="*/ 2147483646 w 1119"/>
                <a:gd name="T15" fmla="*/ 2147483646 h 1074"/>
                <a:gd name="T16" fmla="*/ 2147483646 w 1119"/>
                <a:gd name="T17" fmla="*/ 2147483646 h 1074"/>
                <a:gd name="T18" fmla="*/ 2147483646 w 1119"/>
                <a:gd name="T19" fmla="*/ 2147483646 h 1074"/>
                <a:gd name="T20" fmla="*/ 2147483646 w 1119"/>
                <a:gd name="T21" fmla="*/ 2147483646 h 1074"/>
                <a:gd name="T22" fmla="*/ 2147483646 w 1119"/>
                <a:gd name="T23" fmla="*/ 2147483646 h 1074"/>
                <a:gd name="T24" fmla="*/ 2147483646 w 1119"/>
                <a:gd name="T25" fmla="*/ 2147483646 h 1074"/>
                <a:gd name="T26" fmla="*/ 2147483646 w 1119"/>
                <a:gd name="T27" fmla="*/ 2147483646 h 1074"/>
                <a:gd name="T28" fmla="*/ 2147483646 w 1119"/>
                <a:gd name="T29" fmla="*/ 2147483646 h 1074"/>
                <a:gd name="T30" fmla="*/ 2147483646 w 1119"/>
                <a:gd name="T31" fmla="*/ 2147483646 h 1074"/>
                <a:gd name="T32" fmla="*/ 2147483646 w 1119"/>
                <a:gd name="T33" fmla="*/ 2147483646 h 1074"/>
                <a:gd name="T34" fmla="*/ 2147483646 w 1119"/>
                <a:gd name="T35" fmla="*/ 2147483646 h 1074"/>
                <a:gd name="T36" fmla="*/ 2147483646 w 1119"/>
                <a:gd name="T37" fmla="*/ 2147483646 h 1074"/>
                <a:gd name="T38" fmla="*/ 2147483646 w 1119"/>
                <a:gd name="T39" fmla="*/ 2147483646 h 1074"/>
                <a:gd name="T40" fmla="*/ 2147483646 w 1119"/>
                <a:gd name="T41" fmla="*/ 2147483646 h 1074"/>
                <a:gd name="T42" fmla="*/ 2147483646 w 1119"/>
                <a:gd name="T43" fmla="*/ 2147483646 h 1074"/>
                <a:gd name="T44" fmla="*/ 2147483646 w 1119"/>
                <a:gd name="T45" fmla="*/ 2147483646 h 1074"/>
                <a:gd name="T46" fmla="*/ 2147483646 w 1119"/>
                <a:gd name="T47" fmla="*/ 2147483646 h 1074"/>
                <a:gd name="T48" fmla="*/ 2147483646 w 1119"/>
                <a:gd name="T49" fmla="*/ 2147483646 h 1074"/>
                <a:gd name="T50" fmla="*/ 2147483646 w 1119"/>
                <a:gd name="T51" fmla="*/ 2147483646 h 1074"/>
                <a:gd name="T52" fmla="*/ 2147483646 w 1119"/>
                <a:gd name="T53" fmla="*/ 2147483646 h 1074"/>
                <a:gd name="T54" fmla="*/ 2147483646 w 1119"/>
                <a:gd name="T55" fmla="*/ 2147483646 h 1074"/>
                <a:gd name="T56" fmla="*/ 2147483646 w 1119"/>
                <a:gd name="T57" fmla="*/ 2147483646 h 1074"/>
                <a:gd name="T58" fmla="*/ 2147483646 w 1119"/>
                <a:gd name="T59" fmla="*/ 2147483646 h 10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1" name="Google Shape;345;p8">
              <a:extLst>
                <a:ext uri="{FF2B5EF4-FFF2-40B4-BE49-F238E27FC236}">
                  <a16:creationId xmlns:a16="http://schemas.microsoft.com/office/drawing/2014/main" id="{6FE0B6B9-17B0-47E8-B8BB-D1A8DBECA8A5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968779" y="265401"/>
              <a:ext cx="217416" cy="213057"/>
            </a:xfrm>
            <a:custGeom>
              <a:avLst/>
              <a:gdLst>
                <a:gd name="T0" fmla="*/ 2147483646 w 1094"/>
                <a:gd name="T1" fmla="*/ 2147483646 h 1072"/>
                <a:gd name="T2" fmla="*/ 2147483646 w 1094"/>
                <a:gd name="T3" fmla="*/ 2147483646 h 1072"/>
                <a:gd name="T4" fmla="*/ 2147483646 w 1094"/>
                <a:gd name="T5" fmla="*/ 2147483646 h 1072"/>
                <a:gd name="T6" fmla="*/ 2147483646 w 1094"/>
                <a:gd name="T7" fmla="*/ 2147483646 h 1072"/>
                <a:gd name="T8" fmla="*/ 2147483646 w 1094"/>
                <a:gd name="T9" fmla="*/ 2147483646 h 1072"/>
                <a:gd name="T10" fmla="*/ 2147483646 w 1094"/>
                <a:gd name="T11" fmla="*/ 2147483646 h 1072"/>
                <a:gd name="T12" fmla="*/ 2147483646 w 1094"/>
                <a:gd name="T13" fmla="*/ 2147483646 h 1072"/>
                <a:gd name="T14" fmla="*/ 2147483646 w 1094"/>
                <a:gd name="T15" fmla="*/ 2147483646 h 1072"/>
                <a:gd name="T16" fmla="*/ 2147483646 w 1094"/>
                <a:gd name="T17" fmla="*/ 2147483646 h 1072"/>
                <a:gd name="T18" fmla="*/ 2147483646 w 1094"/>
                <a:gd name="T19" fmla="*/ 2147483646 h 1072"/>
                <a:gd name="T20" fmla="*/ 2147483646 w 1094"/>
                <a:gd name="T21" fmla="*/ 2147483646 h 1072"/>
                <a:gd name="T22" fmla="*/ 2147483646 w 1094"/>
                <a:gd name="T23" fmla="*/ 2147483646 h 1072"/>
                <a:gd name="T24" fmla="*/ 2147483646 w 1094"/>
                <a:gd name="T25" fmla="*/ 2147483646 h 1072"/>
                <a:gd name="T26" fmla="*/ 2147483646 w 1094"/>
                <a:gd name="T27" fmla="*/ 2147483646 h 1072"/>
                <a:gd name="T28" fmla="*/ 2147483646 w 1094"/>
                <a:gd name="T29" fmla="*/ 2147483646 h 1072"/>
                <a:gd name="T30" fmla="*/ 2147483646 w 1094"/>
                <a:gd name="T31" fmla="*/ 2147483646 h 1072"/>
                <a:gd name="T32" fmla="*/ 2147483646 w 1094"/>
                <a:gd name="T33" fmla="*/ 2147483646 h 1072"/>
                <a:gd name="T34" fmla="*/ 2147483646 w 1094"/>
                <a:gd name="T35" fmla="*/ 2147483646 h 1072"/>
                <a:gd name="T36" fmla="*/ 2147483646 w 1094"/>
                <a:gd name="T37" fmla="*/ 2147483646 h 1072"/>
                <a:gd name="T38" fmla="*/ 2147483646 w 1094"/>
                <a:gd name="T39" fmla="*/ 2147483646 h 1072"/>
                <a:gd name="T40" fmla="*/ 2147483646 w 1094"/>
                <a:gd name="T41" fmla="*/ 0 h 1072"/>
                <a:gd name="T42" fmla="*/ 2147483646 w 1094"/>
                <a:gd name="T43" fmla="*/ 2147483646 h 1072"/>
                <a:gd name="T44" fmla="*/ 2147483646 w 1094"/>
                <a:gd name="T45" fmla="*/ 2147483646 h 1072"/>
                <a:gd name="T46" fmla="*/ 2147483646 w 1094"/>
                <a:gd name="T47" fmla="*/ 2147483646 h 1072"/>
                <a:gd name="T48" fmla="*/ 2147483646 w 1094"/>
                <a:gd name="T49" fmla="*/ 2147483646 h 1072"/>
                <a:gd name="T50" fmla="*/ 2147483646 w 1094"/>
                <a:gd name="T51" fmla="*/ 2147483646 h 1072"/>
                <a:gd name="T52" fmla="*/ 2147483646 w 1094"/>
                <a:gd name="T53" fmla="*/ 2147483646 h 1072"/>
                <a:gd name="T54" fmla="*/ 2147483646 w 1094"/>
                <a:gd name="T55" fmla="*/ 2147483646 h 1072"/>
                <a:gd name="T56" fmla="*/ 2147483646 w 1094"/>
                <a:gd name="T57" fmla="*/ 2147483646 h 1072"/>
                <a:gd name="T58" fmla="*/ 2147483646 w 1094"/>
                <a:gd name="T59" fmla="*/ 2147483646 h 1072"/>
                <a:gd name="T60" fmla="*/ 2147483646 w 1094"/>
                <a:gd name="T61" fmla="*/ 2147483646 h 1072"/>
                <a:gd name="T62" fmla="*/ 2147483646 w 1094"/>
                <a:gd name="T63" fmla="*/ 0 h 10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2" name="Google Shape;346;p8">
              <a:extLst>
                <a:ext uri="{FF2B5EF4-FFF2-40B4-BE49-F238E27FC236}">
                  <a16:creationId xmlns:a16="http://schemas.microsoft.com/office/drawing/2014/main" id="{2FBDA2AA-12CB-42E6-A6AE-EF22F4B988C0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97363" y="456906"/>
              <a:ext cx="198138" cy="172512"/>
            </a:xfrm>
            <a:custGeom>
              <a:avLst/>
              <a:gdLst>
                <a:gd name="T0" fmla="*/ 2147483646 w 997"/>
                <a:gd name="T1" fmla="*/ 2147483646 h 868"/>
                <a:gd name="T2" fmla="*/ 2147483646 w 997"/>
                <a:gd name="T3" fmla="*/ 2147483646 h 868"/>
                <a:gd name="T4" fmla="*/ 2147483646 w 997"/>
                <a:gd name="T5" fmla="*/ 2147483646 h 868"/>
                <a:gd name="T6" fmla="*/ 2147483646 w 997"/>
                <a:gd name="T7" fmla="*/ 2147483646 h 868"/>
                <a:gd name="T8" fmla="*/ 2147483646 w 997"/>
                <a:gd name="T9" fmla="*/ 2147483646 h 868"/>
                <a:gd name="T10" fmla="*/ 2147483646 w 997"/>
                <a:gd name="T11" fmla="*/ 2147483646 h 868"/>
                <a:gd name="T12" fmla="*/ 2147483646 w 997"/>
                <a:gd name="T13" fmla="*/ 2147483646 h 8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3" name="Google Shape;347;p8">
              <a:extLst>
                <a:ext uri="{FF2B5EF4-FFF2-40B4-BE49-F238E27FC236}">
                  <a16:creationId xmlns:a16="http://schemas.microsoft.com/office/drawing/2014/main" id="{17497759-3E93-4161-9EBD-DB18FA1E5358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96253" y="485759"/>
              <a:ext cx="92014" cy="96790"/>
            </a:xfrm>
            <a:custGeom>
              <a:avLst/>
              <a:gdLst>
                <a:gd name="T0" fmla="*/ 2147483646 w 463"/>
                <a:gd name="T1" fmla="*/ 0 h 487"/>
                <a:gd name="T2" fmla="*/ 2147483646 w 463"/>
                <a:gd name="T3" fmla="*/ 2147483646 h 487"/>
                <a:gd name="T4" fmla="*/ 2147483646 w 463"/>
                <a:gd name="T5" fmla="*/ 0 h 4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4" name="Google Shape;348;p8">
              <a:extLst>
                <a:ext uri="{FF2B5EF4-FFF2-40B4-BE49-F238E27FC236}">
                  <a16:creationId xmlns:a16="http://schemas.microsoft.com/office/drawing/2014/main" id="{EE49FEB6-B9CE-4191-9047-638B15449F49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86573" y="475658"/>
              <a:ext cx="111093" cy="116466"/>
            </a:xfrm>
            <a:custGeom>
              <a:avLst/>
              <a:gdLst>
                <a:gd name="T0" fmla="*/ 2147483646 w 559"/>
                <a:gd name="T1" fmla="*/ 2147483646 h 586"/>
                <a:gd name="T2" fmla="*/ 2147483646 w 559"/>
                <a:gd name="T3" fmla="*/ 2147483646 h 586"/>
                <a:gd name="T4" fmla="*/ 2147483646 w 559"/>
                <a:gd name="T5" fmla="*/ 2147483646 h 586"/>
                <a:gd name="T6" fmla="*/ 2147483646 w 559"/>
                <a:gd name="T7" fmla="*/ 2147483646 h 586"/>
                <a:gd name="T8" fmla="*/ 2147483646 w 559"/>
                <a:gd name="T9" fmla="*/ 2147483646 h 586"/>
                <a:gd name="T10" fmla="*/ 2147483646 w 559"/>
                <a:gd name="T11" fmla="*/ 2147483646 h 586"/>
                <a:gd name="T12" fmla="*/ 2147483646 w 559"/>
                <a:gd name="T13" fmla="*/ 2147483646 h 586"/>
                <a:gd name="T14" fmla="*/ 2147483646 w 559"/>
                <a:gd name="T15" fmla="*/ 2147483646 h 5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5" name="Google Shape;349;p8">
              <a:extLst>
                <a:ext uri="{FF2B5EF4-FFF2-40B4-BE49-F238E27FC236}">
                  <a16:creationId xmlns:a16="http://schemas.microsoft.com/office/drawing/2014/main" id="{E43B15B5-3616-4FD4-9D6C-D732DDB43420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45749" y="485303"/>
              <a:ext cx="101553" cy="116068"/>
            </a:xfrm>
            <a:custGeom>
              <a:avLst/>
              <a:gdLst>
                <a:gd name="T0" fmla="*/ 2147483646 w 511"/>
                <a:gd name="T1" fmla="*/ 2147483646 h 584"/>
                <a:gd name="T2" fmla="*/ 0 w 511"/>
                <a:gd name="T3" fmla="*/ 2147483646 h 584"/>
                <a:gd name="T4" fmla="*/ 2147483646 w 511"/>
                <a:gd name="T5" fmla="*/ 2147483646 h 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6" name="Google Shape;350;p8">
              <a:extLst>
                <a:ext uri="{FF2B5EF4-FFF2-40B4-BE49-F238E27FC236}">
                  <a16:creationId xmlns:a16="http://schemas.microsoft.com/office/drawing/2014/main" id="{8ED9987F-27A9-4354-949C-C02CA5CBC472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32238" y="479541"/>
              <a:ext cx="125600" cy="132564"/>
            </a:xfrm>
            <a:custGeom>
              <a:avLst/>
              <a:gdLst>
                <a:gd name="T0" fmla="*/ 2147483646 w 632"/>
                <a:gd name="T1" fmla="*/ 2147483646 h 667"/>
                <a:gd name="T2" fmla="*/ 2147483646 w 632"/>
                <a:gd name="T3" fmla="*/ 2147483646 h 667"/>
                <a:gd name="T4" fmla="*/ 2147483646 w 632"/>
                <a:gd name="T5" fmla="*/ 2147483646 h 667"/>
                <a:gd name="T6" fmla="*/ 2147483646 w 632"/>
                <a:gd name="T7" fmla="*/ 2147483646 h 667"/>
                <a:gd name="T8" fmla="*/ 2147483646 w 632"/>
                <a:gd name="T9" fmla="*/ 2147483646 h 667"/>
                <a:gd name="T10" fmla="*/ 2147483646 w 632"/>
                <a:gd name="T11" fmla="*/ 2147483646 h 667"/>
                <a:gd name="T12" fmla="*/ 2147483646 w 632"/>
                <a:gd name="T13" fmla="*/ 2147483646 h 667"/>
                <a:gd name="T14" fmla="*/ 2147483646 w 632"/>
                <a:gd name="T15" fmla="*/ 2147483646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7" name="Google Shape;351;p8">
              <a:extLst>
                <a:ext uri="{FF2B5EF4-FFF2-40B4-BE49-F238E27FC236}">
                  <a16:creationId xmlns:a16="http://schemas.microsoft.com/office/drawing/2014/main" id="{A7F7B5DB-D3BD-4181-8E79-BAB3BE19AD0E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848968" y="476562"/>
              <a:ext cx="144878" cy="57040"/>
            </a:xfrm>
            <a:custGeom>
              <a:avLst/>
              <a:gdLst>
                <a:gd name="T0" fmla="*/ 2147483646 w 729"/>
                <a:gd name="T1" fmla="*/ 0 h 287"/>
                <a:gd name="T2" fmla="*/ 2147483646 w 729"/>
                <a:gd name="T3" fmla="*/ 2147483646 h 287"/>
                <a:gd name="T4" fmla="*/ 2147483646 w 729"/>
                <a:gd name="T5" fmla="*/ 2147483646 h 287"/>
                <a:gd name="T6" fmla="*/ 2147483646 w 729"/>
                <a:gd name="T7" fmla="*/ 2147483646 h 287"/>
                <a:gd name="T8" fmla="*/ 2147483646 w 729"/>
                <a:gd name="T9" fmla="*/ 2147483646 h 287"/>
                <a:gd name="T10" fmla="*/ 2147483646 w 729"/>
                <a:gd name="T11" fmla="*/ 2147483646 h 287"/>
                <a:gd name="T12" fmla="*/ 2147483646 w 729"/>
                <a:gd name="T13" fmla="*/ 2147483646 h 287"/>
                <a:gd name="T14" fmla="*/ 2147483646 w 729"/>
                <a:gd name="T15" fmla="*/ 2147483646 h 287"/>
                <a:gd name="T16" fmla="*/ 2147483646 w 729"/>
                <a:gd name="T17" fmla="*/ 0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8" name="Google Shape;352;p8">
              <a:extLst>
                <a:ext uri="{FF2B5EF4-FFF2-40B4-BE49-F238E27FC236}">
                  <a16:creationId xmlns:a16="http://schemas.microsoft.com/office/drawing/2014/main" id="{E6C7885D-24EA-4CBA-93BB-078484C7F3F4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202326" y="503855"/>
              <a:ext cx="77308" cy="91821"/>
            </a:xfrm>
            <a:custGeom>
              <a:avLst/>
              <a:gdLst>
                <a:gd name="T0" fmla="*/ 2147483646 w 389"/>
                <a:gd name="T1" fmla="*/ 0 h 462"/>
                <a:gd name="T2" fmla="*/ 0 w 389"/>
                <a:gd name="T3" fmla="*/ 2147483646 h 462"/>
                <a:gd name="T4" fmla="*/ 2147483646 w 389"/>
                <a:gd name="T5" fmla="*/ 0 h 4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9" name="Google Shape;353;p8">
              <a:extLst>
                <a:ext uri="{FF2B5EF4-FFF2-40B4-BE49-F238E27FC236}">
                  <a16:creationId xmlns:a16="http://schemas.microsoft.com/office/drawing/2014/main" id="{33A38C67-F6DE-4175-91BD-6836395B99C0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87819" y="494119"/>
              <a:ext cx="101553" cy="112491"/>
            </a:xfrm>
            <a:custGeom>
              <a:avLst/>
              <a:gdLst>
                <a:gd name="T0" fmla="*/ 2147483646 w 511"/>
                <a:gd name="T1" fmla="*/ 2147483646 h 566"/>
                <a:gd name="T2" fmla="*/ 2147483646 w 511"/>
                <a:gd name="T3" fmla="*/ 2147483646 h 566"/>
                <a:gd name="T4" fmla="*/ 2147483646 w 511"/>
                <a:gd name="T5" fmla="*/ 2147483646 h 566"/>
                <a:gd name="T6" fmla="*/ 2147483646 w 511"/>
                <a:gd name="T7" fmla="*/ 2147483646 h 566"/>
                <a:gd name="T8" fmla="*/ 2147483646 w 511"/>
                <a:gd name="T9" fmla="*/ 2147483646 h 566"/>
                <a:gd name="T10" fmla="*/ 2147483646 w 511"/>
                <a:gd name="T11" fmla="*/ 2147483646 h 566"/>
                <a:gd name="T12" fmla="*/ 2147483646 w 511"/>
                <a:gd name="T13" fmla="*/ 2147483646 h 566"/>
                <a:gd name="T14" fmla="*/ 2147483646 w 511"/>
                <a:gd name="T15" fmla="*/ 2147483646 h 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0" name="Google Shape;354;p8">
              <a:extLst>
                <a:ext uri="{FF2B5EF4-FFF2-40B4-BE49-F238E27FC236}">
                  <a16:creationId xmlns:a16="http://schemas.microsoft.com/office/drawing/2014/main" id="{ADC1296A-E2D3-4D0A-82C1-CA4154AA8A53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905638" y="365861"/>
              <a:ext cx="77507" cy="138924"/>
            </a:xfrm>
            <a:custGeom>
              <a:avLst/>
              <a:gdLst>
                <a:gd name="T0" fmla="*/ 2147483646 w 390"/>
                <a:gd name="T1" fmla="*/ 0 h 699"/>
                <a:gd name="T2" fmla="*/ 2147483646 w 390"/>
                <a:gd name="T3" fmla="*/ 2147483646 h 699"/>
                <a:gd name="T4" fmla="*/ 2147483646 w 390"/>
                <a:gd name="T5" fmla="*/ 2147483646 h 699"/>
                <a:gd name="T6" fmla="*/ 2147483646 w 390"/>
                <a:gd name="T7" fmla="*/ 2147483646 h 699"/>
                <a:gd name="T8" fmla="*/ 2147483646 w 390"/>
                <a:gd name="T9" fmla="*/ 2147483646 h 699"/>
                <a:gd name="T10" fmla="*/ 2147483646 w 390"/>
                <a:gd name="T11" fmla="*/ 2147483646 h 699"/>
                <a:gd name="T12" fmla="*/ 2147483646 w 390"/>
                <a:gd name="T13" fmla="*/ 2147483646 h 699"/>
                <a:gd name="T14" fmla="*/ 2147483646 w 390"/>
                <a:gd name="T15" fmla="*/ 0 h 6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1" name="Google Shape;355;p8">
              <a:extLst>
                <a:ext uri="{FF2B5EF4-FFF2-40B4-BE49-F238E27FC236}">
                  <a16:creationId xmlns:a16="http://schemas.microsoft.com/office/drawing/2014/main" id="{CEDE3859-25FC-4972-AF89-0930AC802247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626261" y="406849"/>
              <a:ext cx="367262" cy="1041832"/>
            </a:xfrm>
            <a:custGeom>
              <a:avLst/>
              <a:gdLst>
                <a:gd name="T0" fmla="*/ 2147483646 w 1848"/>
                <a:gd name="T1" fmla="*/ 2147483646 h 5242"/>
                <a:gd name="T2" fmla="*/ 2147483646 w 1848"/>
                <a:gd name="T3" fmla="*/ 2147483646 h 5242"/>
                <a:gd name="T4" fmla="*/ 2147483646 w 1848"/>
                <a:gd name="T5" fmla="*/ 2147483646 h 5242"/>
                <a:gd name="T6" fmla="*/ 2147483646 w 1848"/>
                <a:gd name="T7" fmla="*/ 2147483646 h 5242"/>
                <a:gd name="T8" fmla="*/ 2147483646 w 1848"/>
                <a:gd name="T9" fmla="*/ 2147483646 h 5242"/>
                <a:gd name="T10" fmla="*/ 2147483646 w 1848"/>
                <a:gd name="T11" fmla="*/ 2147483646 h 5242"/>
                <a:gd name="T12" fmla="*/ 2147483646 w 1848"/>
                <a:gd name="T13" fmla="*/ 2147483646 h 5242"/>
                <a:gd name="T14" fmla="*/ 2147483646 w 1848"/>
                <a:gd name="T15" fmla="*/ 2147483646 h 5242"/>
                <a:gd name="T16" fmla="*/ 2147483646 w 1848"/>
                <a:gd name="T17" fmla="*/ 2147483646 h 5242"/>
                <a:gd name="T18" fmla="*/ 2147483646 w 1848"/>
                <a:gd name="T19" fmla="*/ 2147483646 h 5242"/>
                <a:gd name="T20" fmla="*/ 2147483646 w 1848"/>
                <a:gd name="T21" fmla="*/ 2147483646 h 5242"/>
                <a:gd name="T22" fmla="*/ 2147483646 w 1848"/>
                <a:gd name="T23" fmla="*/ 2147483646 h 5242"/>
                <a:gd name="T24" fmla="*/ 2147483646 w 1848"/>
                <a:gd name="T25" fmla="*/ 2147483646 h 5242"/>
                <a:gd name="T26" fmla="*/ 2147483646 w 1848"/>
                <a:gd name="T27" fmla="*/ 2147483646 h 5242"/>
                <a:gd name="T28" fmla="*/ 2147483646 w 1848"/>
                <a:gd name="T29" fmla="*/ 2147483646 h 5242"/>
                <a:gd name="T30" fmla="*/ 2147483646 w 1848"/>
                <a:gd name="T31" fmla="*/ 2147483646 h 5242"/>
                <a:gd name="T32" fmla="*/ 2147483646 w 1848"/>
                <a:gd name="T33" fmla="*/ 2147483646 h 5242"/>
                <a:gd name="T34" fmla="*/ 2147483646 w 1848"/>
                <a:gd name="T35" fmla="*/ 2147483646 h 5242"/>
                <a:gd name="T36" fmla="*/ 2147483646 w 1848"/>
                <a:gd name="T37" fmla="*/ 2147483646 h 5242"/>
                <a:gd name="T38" fmla="*/ 2147483646 w 1848"/>
                <a:gd name="T39" fmla="*/ 2147483646 h 5242"/>
                <a:gd name="T40" fmla="*/ 2147483646 w 1848"/>
                <a:gd name="T41" fmla="*/ 2147483646 h 5242"/>
                <a:gd name="T42" fmla="*/ 2147483646 w 1848"/>
                <a:gd name="T43" fmla="*/ 2147483646 h 5242"/>
                <a:gd name="T44" fmla="*/ 2147483646 w 1848"/>
                <a:gd name="T45" fmla="*/ 2147483646 h 5242"/>
                <a:gd name="T46" fmla="*/ 2147483646 w 1848"/>
                <a:gd name="T47" fmla="*/ 2147483646 h 5242"/>
                <a:gd name="T48" fmla="*/ 2147483646 w 1848"/>
                <a:gd name="T49" fmla="*/ 2147483646 h 5242"/>
                <a:gd name="T50" fmla="*/ 2147483646 w 1848"/>
                <a:gd name="T51" fmla="*/ 2147483646 h 5242"/>
                <a:gd name="T52" fmla="*/ 2147483646 w 1848"/>
                <a:gd name="T53" fmla="*/ 2147483646 h 5242"/>
                <a:gd name="T54" fmla="*/ 2147483646 w 1848"/>
                <a:gd name="T55" fmla="*/ 2147483646 h 5242"/>
                <a:gd name="T56" fmla="*/ 2147483646 w 1848"/>
                <a:gd name="T57" fmla="*/ 2147483646 h 5242"/>
                <a:gd name="T58" fmla="*/ 2147483646 w 1848"/>
                <a:gd name="T59" fmla="*/ 2147483646 h 5242"/>
                <a:gd name="T60" fmla="*/ 2147483646 w 1848"/>
                <a:gd name="T61" fmla="*/ 2147483646 h 5242"/>
                <a:gd name="T62" fmla="*/ 2147483646 w 1848"/>
                <a:gd name="T63" fmla="*/ 2147483646 h 5242"/>
                <a:gd name="T64" fmla="*/ 2147483646 w 1848"/>
                <a:gd name="T65" fmla="*/ 2147483646 h 5242"/>
                <a:gd name="T66" fmla="*/ 2147483646 w 1848"/>
                <a:gd name="T67" fmla="*/ 2147483646 h 5242"/>
                <a:gd name="T68" fmla="*/ 2147483646 w 1848"/>
                <a:gd name="T69" fmla="*/ 2147483646 h 5242"/>
                <a:gd name="T70" fmla="*/ 2147483646 w 1848"/>
                <a:gd name="T71" fmla="*/ 2147483646 h 5242"/>
                <a:gd name="T72" fmla="*/ 2147483646 w 1848"/>
                <a:gd name="T73" fmla="*/ 2147483646 h 5242"/>
                <a:gd name="T74" fmla="*/ 2147483646 w 1848"/>
                <a:gd name="T75" fmla="*/ 2147483646 h 5242"/>
                <a:gd name="T76" fmla="*/ 2147483646 w 1848"/>
                <a:gd name="T77" fmla="*/ 2147483646 h 5242"/>
                <a:gd name="T78" fmla="*/ 2147483646 w 1848"/>
                <a:gd name="T79" fmla="*/ 2147483646 h 5242"/>
                <a:gd name="T80" fmla="*/ 2147483646 w 1848"/>
                <a:gd name="T81" fmla="*/ 2147483646 h 5242"/>
                <a:gd name="T82" fmla="*/ 2147483646 w 1848"/>
                <a:gd name="T83" fmla="*/ 2147483646 h 5242"/>
                <a:gd name="T84" fmla="*/ 2147483646 w 1848"/>
                <a:gd name="T85" fmla="*/ 2147483646 h 5242"/>
                <a:gd name="T86" fmla="*/ 2147483646 w 1848"/>
                <a:gd name="T87" fmla="*/ 2147483646 h 5242"/>
                <a:gd name="T88" fmla="*/ 2147483646 w 1848"/>
                <a:gd name="T89" fmla="*/ 2147483646 h 5242"/>
                <a:gd name="T90" fmla="*/ 2147483646 w 1848"/>
                <a:gd name="T91" fmla="*/ 2147483646 h 5242"/>
                <a:gd name="T92" fmla="*/ 2147483646 w 1848"/>
                <a:gd name="T93" fmla="*/ 2147483646 h 5242"/>
                <a:gd name="T94" fmla="*/ 2147483646 w 1848"/>
                <a:gd name="T95" fmla="*/ 2147483646 h 5242"/>
                <a:gd name="T96" fmla="*/ 2147483646 w 1848"/>
                <a:gd name="T97" fmla="*/ 2147483646 h 5242"/>
                <a:gd name="T98" fmla="*/ 2147483646 w 1848"/>
                <a:gd name="T99" fmla="*/ 2147483646 h 5242"/>
                <a:gd name="T100" fmla="*/ 2147483646 w 1848"/>
                <a:gd name="T101" fmla="*/ 2147483646 h 5242"/>
                <a:gd name="T102" fmla="*/ 2147483646 w 1848"/>
                <a:gd name="T103" fmla="*/ 2147483646 h 5242"/>
                <a:gd name="T104" fmla="*/ 2147483646 w 1848"/>
                <a:gd name="T105" fmla="*/ 2147483646 h 5242"/>
                <a:gd name="T106" fmla="*/ 2147483646 w 1848"/>
                <a:gd name="T107" fmla="*/ 2147483646 h 52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2372200" y="1390433"/>
            <a:ext cx="7447600" cy="424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038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85;p10">
            <a:extLst>
              <a:ext uri="{FF2B5EF4-FFF2-40B4-BE49-F238E27FC236}">
                <a16:creationId xmlns:a16="http://schemas.microsoft.com/office/drawing/2014/main" id="{CB2D6721-7FB3-4FFC-A1E0-C23BF924D232}"/>
              </a:ext>
            </a:extLst>
          </p:cNvPr>
          <p:cNvGrpSpPr>
            <a:grpSpLocks/>
          </p:cNvGrpSpPr>
          <p:nvPr/>
        </p:nvGrpSpPr>
        <p:grpSpPr bwMode="auto">
          <a:xfrm rot="392454">
            <a:off x="3594101" y="3752850"/>
            <a:ext cx="2561167" cy="3335338"/>
            <a:chOff x="4318023" y="4113296"/>
            <a:chExt cx="716422" cy="932073"/>
          </a:xfrm>
        </p:grpSpPr>
        <p:sp>
          <p:nvSpPr>
            <p:cNvPr id="4" name="Google Shape;386;p10">
              <a:extLst>
                <a:ext uri="{FF2B5EF4-FFF2-40B4-BE49-F238E27FC236}">
                  <a16:creationId xmlns:a16="http://schemas.microsoft.com/office/drawing/2014/main" id="{5861C996-82FD-4534-ACE9-0436B6B42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115" y="4245779"/>
              <a:ext cx="192329" cy="205812"/>
            </a:xfrm>
            <a:custGeom>
              <a:avLst/>
              <a:gdLst>
                <a:gd name="T0" fmla="*/ 2147483646 w 2211"/>
                <a:gd name="T1" fmla="*/ 2147483646 h 2366"/>
                <a:gd name="T2" fmla="*/ 2147483646 w 2211"/>
                <a:gd name="T3" fmla="*/ 2147483646 h 2366"/>
                <a:gd name="T4" fmla="*/ 2147483646 w 2211"/>
                <a:gd name="T5" fmla="*/ 2147483646 h 2366"/>
                <a:gd name="T6" fmla="*/ 2147483646 w 2211"/>
                <a:gd name="T7" fmla="*/ 2147483646 h 2366"/>
                <a:gd name="T8" fmla="*/ 2147483646 w 2211"/>
                <a:gd name="T9" fmla="*/ 2147483646 h 2366"/>
                <a:gd name="T10" fmla="*/ 2147483646 w 2211"/>
                <a:gd name="T11" fmla="*/ 2147483646 h 2366"/>
                <a:gd name="T12" fmla="*/ 2147483646 w 2211"/>
                <a:gd name="T13" fmla="*/ 2147483646 h 2366"/>
                <a:gd name="T14" fmla="*/ 2147483646 w 2211"/>
                <a:gd name="T15" fmla="*/ 2147483646 h 2366"/>
                <a:gd name="T16" fmla="*/ 2147483646 w 2211"/>
                <a:gd name="T17" fmla="*/ 2147483646 h 2366"/>
                <a:gd name="T18" fmla="*/ 2147483646 w 2211"/>
                <a:gd name="T19" fmla="*/ 2147483646 h 2366"/>
                <a:gd name="T20" fmla="*/ 2147483646 w 2211"/>
                <a:gd name="T21" fmla="*/ 2147483646 h 2366"/>
                <a:gd name="T22" fmla="*/ 2147483646 w 2211"/>
                <a:gd name="T23" fmla="*/ 2147483646 h 2366"/>
                <a:gd name="T24" fmla="*/ 2147483646 w 2211"/>
                <a:gd name="T25" fmla="*/ 2147483646 h 2366"/>
                <a:gd name="T26" fmla="*/ 2147483646 w 2211"/>
                <a:gd name="T27" fmla="*/ 2147483646 h 2366"/>
                <a:gd name="T28" fmla="*/ 2147483646 w 2211"/>
                <a:gd name="T29" fmla="*/ 2147483646 h 2366"/>
                <a:gd name="T30" fmla="*/ 0 w 2211"/>
                <a:gd name="T31" fmla="*/ 2147483646 h 2366"/>
                <a:gd name="T32" fmla="*/ 0 w 2211"/>
                <a:gd name="T33" fmla="*/ 2147483646 h 2366"/>
                <a:gd name="T34" fmla="*/ 2147483646 w 2211"/>
                <a:gd name="T35" fmla="*/ 2147483646 h 2366"/>
                <a:gd name="T36" fmla="*/ 2147483646 w 2211"/>
                <a:gd name="T37" fmla="*/ 2147483646 h 2366"/>
                <a:gd name="T38" fmla="*/ 2147483646 w 2211"/>
                <a:gd name="T39" fmla="*/ 2147483646 h 2366"/>
                <a:gd name="T40" fmla="*/ 2147483646 w 2211"/>
                <a:gd name="T41" fmla="*/ 2147483646 h 2366"/>
                <a:gd name="T42" fmla="*/ 2147483646 w 2211"/>
                <a:gd name="T43" fmla="*/ 2147483646 h 2366"/>
                <a:gd name="T44" fmla="*/ 2147483646 w 2211"/>
                <a:gd name="T45" fmla="*/ 2147483646 h 23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" name="Google Shape;387;p10">
              <a:extLst>
                <a:ext uri="{FF2B5EF4-FFF2-40B4-BE49-F238E27FC236}">
                  <a16:creationId xmlns:a16="http://schemas.microsoft.com/office/drawing/2014/main" id="{F25EF850-DC67-4817-B704-9038ABC6F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077" y="4175144"/>
              <a:ext cx="156491" cy="223645"/>
            </a:xfrm>
            <a:custGeom>
              <a:avLst/>
              <a:gdLst>
                <a:gd name="T0" fmla="*/ 2147483646 w 1799"/>
                <a:gd name="T1" fmla="*/ 0 h 2571"/>
                <a:gd name="T2" fmla="*/ 2147483646 w 1799"/>
                <a:gd name="T3" fmla="*/ 2147483646 h 2571"/>
                <a:gd name="T4" fmla="*/ 2147483646 w 1799"/>
                <a:gd name="T5" fmla="*/ 2147483646 h 2571"/>
                <a:gd name="T6" fmla="*/ 2147483646 w 1799"/>
                <a:gd name="T7" fmla="*/ 2147483646 h 2571"/>
                <a:gd name="T8" fmla="*/ 2147483646 w 1799"/>
                <a:gd name="T9" fmla="*/ 2147483646 h 2571"/>
                <a:gd name="T10" fmla="*/ 2147483646 w 1799"/>
                <a:gd name="T11" fmla="*/ 2147483646 h 2571"/>
                <a:gd name="T12" fmla="*/ 2147483646 w 1799"/>
                <a:gd name="T13" fmla="*/ 2147483646 h 2571"/>
                <a:gd name="T14" fmla="*/ 2147483646 w 1799"/>
                <a:gd name="T15" fmla="*/ 2147483646 h 2571"/>
                <a:gd name="T16" fmla="*/ 2147483646 w 1799"/>
                <a:gd name="T17" fmla="*/ 2147483646 h 2571"/>
                <a:gd name="T18" fmla="*/ 2147483646 w 1799"/>
                <a:gd name="T19" fmla="*/ 2147483646 h 2571"/>
                <a:gd name="T20" fmla="*/ 2147483646 w 1799"/>
                <a:gd name="T21" fmla="*/ 2147483646 h 2571"/>
                <a:gd name="T22" fmla="*/ 2147483646 w 1799"/>
                <a:gd name="T23" fmla="*/ 2147483646 h 2571"/>
                <a:gd name="T24" fmla="*/ 2147483646 w 1799"/>
                <a:gd name="T25" fmla="*/ 2147483646 h 2571"/>
                <a:gd name="T26" fmla="*/ 2147483646 w 1799"/>
                <a:gd name="T27" fmla="*/ 2147483646 h 2571"/>
                <a:gd name="T28" fmla="*/ 2147483646 w 1799"/>
                <a:gd name="T29" fmla="*/ 2147483646 h 2571"/>
                <a:gd name="T30" fmla="*/ 2147483646 w 1799"/>
                <a:gd name="T31" fmla="*/ 2147483646 h 2571"/>
                <a:gd name="T32" fmla="*/ 2147483646 w 1799"/>
                <a:gd name="T33" fmla="*/ 2147483646 h 2571"/>
                <a:gd name="T34" fmla="*/ 2147483646 w 1799"/>
                <a:gd name="T35" fmla="*/ 2147483646 h 2571"/>
                <a:gd name="T36" fmla="*/ 2147483646 w 1799"/>
                <a:gd name="T37" fmla="*/ 2147483646 h 2571"/>
                <a:gd name="T38" fmla="*/ 2147483646 w 1799"/>
                <a:gd name="T39" fmla="*/ 2147483646 h 2571"/>
                <a:gd name="T40" fmla="*/ 2147483646 w 1799"/>
                <a:gd name="T41" fmla="*/ 2147483646 h 2571"/>
                <a:gd name="T42" fmla="*/ 2147483646 w 1799"/>
                <a:gd name="T43" fmla="*/ 2147483646 h 2571"/>
                <a:gd name="T44" fmla="*/ 2147483646 w 1799"/>
                <a:gd name="T45" fmla="*/ 2147483646 h 2571"/>
                <a:gd name="T46" fmla="*/ 2147483646 w 1799"/>
                <a:gd name="T47" fmla="*/ 2147483646 h 2571"/>
                <a:gd name="T48" fmla="*/ 2147483646 w 1799"/>
                <a:gd name="T49" fmla="*/ 2147483646 h 2571"/>
                <a:gd name="T50" fmla="*/ 2147483646 w 1799"/>
                <a:gd name="T51" fmla="*/ 0 h 25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388;p10">
              <a:extLst>
                <a:ext uri="{FF2B5EF4-FFF2-40B4-BE49-F238E27FC236}">
                  <a16:creationId xmlns:a16="http://schemas.microsoft.com/office/drawing/2014/main" id="{02E1F7E3-C81D-49D5-AA8B-2CDA81418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807" y="4113296"/>
              <a:ext cx="167625" cy="150227"/>
            </a:xfrm>
            <a:custGeom>
              <a:avLst/>
              <a:gdLst>
                <a:gd name="T0" fmla="*/ 2147483646 w 1927"/>
                <a:gd name="T1" fmla="*/ 2147483646 h 1727"/>
                <a:gd name="T2" fmla="*/ 2147483646 w 1927"/>
                <a:gd name="T3" fmla="*/ 2147483646 h 1727"/>
                <a:gd name="T4" fmla="*/ 2147483646 w 1927"/>
                <a:gd name="T5" fmla="*/ 2147483646 h 1727"/>
                <a:gd name="T6" fmla="*/ 2147483646 w 1927"/>
                <a:gd name="T7" fmla="*/ 2147483646 h 1727"/>
                <a:gd name="T8" fmla="*/ 2147483646 w 1927"/>
                <a:gd name="T9" fmla="*/ 2147483646 h 1727"/>
                <a:gd name="T10" fmla="*/ 2147483646 w 1927"/>
                <a:gd name="T11" fmla="*/ 2147483646 h 1727"/>
                <a:gd name="T12" fmla="*/ 2147483646 w 1927"/>
                <a:gd name="T13" fmla="*/ 2147483646 h 1727"/>
                <a:gd name="T14" fmla="*/ 2147483646 w 1927"/>
                <a:gd name="T15" fmla="*/ 2147483646 h 1727"/>
                <a:gd name="T16" fmla="*/ 2147483646 w 1927"/>
                <a:gd name="T17" fmla="*/ 2147483646 h 1727"/>
                <a:gd name="T18" fmla="*/ 2147483646 w 1927"/>
                <a:gd name="T19" fmla="*/ 2147483646 h 1727"/>
                <a:gd name="T20" fmla="*/ 2147483646 w 1927"/>
                <a:gd name="T21" fmla="*/ 2147483646 h 1727"/>
                <a:gd name="T22" fmla="*/ 2147483646 w 1927"/>
                <a:gd name="T23" fmla="*/ 2147483646 h 1727"/>
                <a:gd name="T24" fmla="*/ 2147483646 w 1927"/>
                <a:gd name="T25" fmla="*/ 2147483646 h 1727"/>
                <a:gd name="T26" fmla="*/ 2147483646 w 1927"/>
                <a:gd name="T27" fmla="*/ 2147483646 h 17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389;p10">
              <a:extLst>
                <a:ext uri="{FF2B5EF4-FFF2-40B4-BE49-F238E27FC236}">
                  <a16:creationId xmlns:a16="http://schemas.microsoft.com/office/drawing/2014/main" id="{A1113EB5-EF59-4D28-98AA-9736D1929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23" y="4482647"/>
              <a:ext cx="515662" cy="562722"/>
            </a:xfrm>
            <a:custGeom>
              <a:avLst/>
              <a:gdLst>
                <a:gd name="T0" fmla="*/ 2147483646 w 5928"/>
                <a:gd name="T1" fmla="*/ 2147483646 h 6469"/>
                <a:gd name="T2" fmla="*/ 2147483646 w 5928"/>
                <a:gd name="T3" fmla="*/ 2147483646 h 6469"/>
                <a:gd name="T4" fmla="*/ 2147483646 w 5928"/>
                <a:gd name="T5" fmla="*/ 2147483646 h 6469"/>
                <a:gd name="T6" fmla="*/ 2147483646 w 5928"/>
                <a:gd name="T7" fmla="*/ 2147483646 h 6469"/>
                <a:gd name="T8" fmla="*/ 2147483646 w 5928"/>
                <a:gd name="T9" fmla="*/ 0 h 6469"/>
                <a:gd name="T10" fmla="*/ 2147483646 w 5928"/>
                <a:gd name="T11" fmla="*/ 2147483646 h 6469"/>
                <a:gd name="T12" fmla="*/ 2147483646 w 5928"/>
                <a:gd name="T13" fmla="*/ 2147483646 h 6469"/>
                <a:gd name="T14" fmla="*/ 2147483646 w 5928"/>
                <a:gd name="T15" fmla="*/ 2147483646 h 6469"/>
                <a:gd name="T16" fmla="*/ 2147483646 w 5928"/>
                <a:gd name="T17" fmla="*/ 2147483646 h 6469"/>
                <a:gd name="T18" fmla="*/ 2147483646 w 5928"/>
                <a:gd name="T19" fmla="*/ 2147483646 h 6469"/>
                <a:gd name="T20" fmla="*/ 2147483646 w 5928"/>
                <a:gd name="T21" fmla="*/ 2147483646 h 6469"/>
                <a:gd name="T22" fmla="*/ 2147483646 w 5928"/>
                <a:gd name="T23" fmla="*/ 2147483646 h 6469"/>
                <a:gd name="T24" fmla="*/ 2147483646 w 5928"/>
                <a:gd name="T25" fmla="*/ 2147483646 h 6469"/>
                <a:gd name="T26" fmla="*/ 2147483646 w 5928"/>
                <a:gd name="T27" fmla="*/ 2147483646 h 6469"/>
                <a:gd name="T28" fmla="*/ 2147483646 w 5928"/>
                <a:gd name="T29" fmla="*/ 2147483646 h 6469"/>
                <a:gd name="T30" fmla="*/ 2147483646 w 5928"/>
                <a:gd name="T31" fmla="*/ 2147483646 h 6469"/>
                <a:gd name="T32" fmla="*/ 2147483646 w 5928"/>
                <a:gd name="T33" fmla="*/ 2147483646 h 6469"/>
                <a:gd name="T34" fmla="*/ 2147483646 w 5928"/>
                <a:gd name="T35" fmla="*/ 2147483646 h 6469"/>
                <a:gd name="T36" fmla="*/ 2147483646 w 5928"/>
                <a:gd name="T37" fmla="*/ 2147483646 h 6469"/>
                <a:gd name="T38" fmla="*/ 2147483646 w 5928"/>
                <a:gd name="T39" fmla="*/ 2147483646 h 6469"/>
                <a:gd name="T40" fmla="*/ 2147483646 w 5928"/>
                <a:gd name="T41" fmla="*/ 2147483646 h 6469"/>
                <a:gd name="T42" fmla="*/ 2147483646 w 5928"/>
                <a:gd name="T43" fmla="*/ 2147483646 h 6469"/>
                <a:gd name="T44" fmla="*/ 2147483646 w 5928"/>
                <a:gd name="T45" fmla="*/ 2147483646 h 6469"/>
                <a:gd name="T46" fmla="*/ 2147483646 w 5928"/>
                <a:gd name="T47" fmla="*/ 2147483646 h 6469"/>
                <a:gd name="T48" fmla="*/ 2147483646 w 5928"/>
                <a:gd name="T49" fmla="*/ 2147483646 h 6469"/>
                <a:gd name="T50" fmla="*/ 2147483646 w 5928"/>
                <a:gd name="T51" fmla="*/ 2147483646 h 6469"/>
                <a:gd name="T52" fmla="*/ 2147483646 w 5928"/>
                <a:gd name="T53" fmla="*/ 2147483646 h 6469"/>
                <a:gd name="T54" fmla="*/ 2147483646 w 5928"/>
                <a:gd name="T55" fmla="*/ 2147483646 h 6469"/>
                <a:gd name="T56" fmla="*/ 2147483646 w 5928"/>
                <a:gd name="T57" fmla="*/ 2147483646 h 6469"/>
                <a:gd name="T58" fmla="*/ 2147483646 w 5928"/>
                <a:gd name="T59" fmla="*/ 2147483646 h 6469"/>
                <a:gd name="T60" fmla="*/ 2147483646 w 5928"/>
                <a:gd name="T61" fmla="*/ 2147483646 h 6469"/>
                <a:gd name="T62" fmla="*/ 2147483646 w 5928"/>
                <a:gd name="T63" fmla="*/ 2147483646 h 6469"/>
                <a:gd name="T64" fmla="*/ 2147483646 w 5928"/>
                <a:gd name="T65" fmla="*/ 2147483646 h 6469"/>
                <a:gd name="T66" fmla="*/ 2147483646 w 5928"/>
                <a:gd name="T67" fmla="*/ 2147483646 h 6469"/>
                <a:gd name="T68" fmla="*/ 2147483646 w 5928"/>
                <a:gd name="T69" fmla="*/ 2147483646 h 6469"/>
                <a:gd name="T70" fmla="*/ 2147483646 w 5928"/>
                <a:gd name="T71" fmla="*/ 2147483646 h 6469"/>
                <a:gd name="T72" fmla="*/ 2147483646 w 5928"/>
                <a:gd name="T73" fmla="*/ 2147483646 h 6469"/>
                <a:gd name="T74" fmla="*/ 2147483646 w 5928"/>
                <a:gd name="T75" fmla="*/ 2147483646 h 6469"/>
                <a:gd name="T76" fmla="*/ 2147483646 w 5928"/>
                <a:gd name="T77" fmla="*/ 2147483646 h 6469"/>
                <a:gd name="T78" fmla="*/ 2147483646 w 5928"/>
                <a:gd name="T79" fmla="*/ 2147483646 h 6469"/>
                <a:gd name="T80" fmla="*/ 2147483646 w 5928"/>
                <a:gd name="T81" fmla="*/ 2147483646 h 6469"/>
                <a:gd name="T82" fmla="*/ 2147483646 w 5928"/>
                <a:gd name="T83" fmla="*/ 2147483646 h 6469"/>
                <a:gd name="T84" fmla="*/ 2147483646 w 5928"/>
                <a:gd name="T85" fmla="*/ 2147483646 h 6469"/>
                <a:gd name="T86" fmla="*/ 2147483646 w 5928"/>
                <a:gd name="T87" fmla="*/ 2147483646 h 6469"/>
                <a:gd name="T88" fmla="*/ 2147483646 w 5928"/>
                <a:gd name="T89" fmla="*/ 2147483646 h 6469"/>
                <a:gd name="T90" fmla="*/ 2147483646 w 5928"/>
                <a:gd name="T91" fmla="*/ 2147483646 h 6469"/>
                <a:gd name="T92" fmla="*/ 2147483646 w 5928"/>
                <a:gd name="T93" fmla="*/ 2147483646 h 6469"/>
                <a:gd name="T94" fmla="*/ 2147483646 w 5928"/>
                <a:gd name="T95" fmla="*/ 2147483646 h 6469"/>
                <a:gd name="T96" fmla="*/ 2147483646 w 5928"/>
                <a:gd name="T97" fmla="*/ 2147483646 h 6469"/>
                <a:gd name="T98" fmla="*/ 2147483646 w 5928"/>
                <a:gd name="T99" fmla="*/ 2147483646 h 6469"/>
                <a:gd name="T100" fmla="*/ 2147483646 w 5928"/>
                <a:gd name="T101" fmla="*/ 2147483646 h 6469"/>
                <a:gd name="T102" fmla="*/ 2147483646 w 5928"/>
                <a:gd name="T103" fmla="*/ 2147483646 h 6469"/>
                <a:gd name="T104" fmla="*/ 2147483646 w 5928"/>
                <a:gd name="T105" fmla="*/ 2147483646 h 6469"/>
                <a:gd name="T106" fmla="*/ 2147483646 w 5928"/>
                <a:gd name="T107" fmla="*/ 2147483646 h 6469"/>
                <a:gd name="T108" fmla="*/ 2147483646 w 5928"/>
                <a:gd name="T109" fmla="*/ 2147483646 h 6469"/>
                <a:gd name="T110" fmla="*/ 2147483646 w 5928"/>
                <a:gd name="T111" fmla="*/ 2147483646 h 6469"/>
                <a:gd name="T112" fmla="*/ 2147483646 w 5928"/>
                <a:gd name="T113" fmla="*/ 2147483646 h 6469"/>
                <a:gd name="T114" fmla="*/ 2147483646 w 5928"/>
                <a:gd name="T115" fmla="*/ 2147483646 h 6469"/>
                <a:gd name="T116" fmla="*/ 2147483646 w 5928"/>
                <a:gd name="T117" fmla="*/ 2147483646 h 6469"/>
                <a:gd name="T118" fmla="*/ 2147483646 w 5928"/>
                <a:gd name="T119" fmla="*/ 2147483646 h 6469"/>
                <a:gd name="T120" fmla="*/ 2147483646 w 5928"/>
                <a:gd name="T121" fmla="*/ 2147483646 h 64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8" name="Google Shape;390;p10">
            <a:extLst>
              <a:ext uri="{FF2B5EF4-FFF2-40B4-BE49-F238E27FC236}">
                <a16:creationId xmlns:a16="http://schemas.microsoft.com/office/drawing/2014/main" id="{E19237C3-0A71-46CF-907B-3475A6D8AAD1}"/>
              </a:ext>
            </a:extLst>
          </p:cNvPr>
          <p:cNvGrpSpPr>
            <a:grpSpLocks/>
          </p:cNvGrpSpPr>
          <p:nvPr/>
        </p:nvGrpSpPr>
        <p:grpSpPr bwMode="auto">
          <a:xfrm>
            <a:off x="-996950" y="2822575"/>
            <a:ext cx="2715684" cy="2147888"/>
            <a:chOff x="855987" y="2204128"/>
            <a:chExt cx="1217483" cy="962421"/>
          </a:xfrm>
        </p:grpSpPr>
        <p:grpSp>
          <p:nvGrpSpPr>
            <p:cNvPr id="9" name="Google Shape;391;p10">
              <a:extLst>
                <a:ext uri="{FF2B5EF4-FFF2-40B4-BE49-F238E27FC236}">
                  <a16:creationId xmlns:a16="http://schemas.microsoft.com/office/drawing/2014/main" id="{379417DE-7945-4A17-BEB7-B4BA0B056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" name="Google Shape;392;p10">
                <a:extLst>
                  <a:ext uri="{FF2B5EF4-FFF2-40B4-BE49-F238E27FC236}">
                    <a16:creationId xmlns:a16="http://schemas.microsoft.com/office/drawing/2014/main" id="{3CCECCB2-CD94-4253-9890-A005AC6E4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569" y="2157575"/>
                <a:ext cx="492834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393;p10">
                <a:extLst>
                  <a:ext uri="{FF2B5EF4-FFF2-40B4-BE49-F238E27FC236}">
                    <a16:creationId xmlns:a16="http://schemas.microsoft.com/office/drawing/2014/main" id="{133072A3-43FC-4ADF-A0B6-D0B6C278E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919" y="2324994"/>
                <a:ext cx="492833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394;p10">
                <a:extLst>
                  <a:ext uri="{FF2B5EF4-FFF2-40B4-BE49-F238E27FC236}">
                    <a16:creationId xmlns:a16="http://schemas.microsoft.com/office/drawing/2014/main" id="{EDDE261D-3296-4D60-95C6-A724ECE39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923" y="2334679"/>
                <a:ext cx="491911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Google Shape;395;p10">
                <a:extLst>
                  <a:ext uri="{FF2B5EF4-FFF2-40B4-BE49-F238E27FC236}">
                    <a16:creationId xmlns:a16="http://schemas.microsoft.com/office/drawing/2014/main" id="{2216BF7F-5145-4531-A826-19C691E7E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909"/>
                <a:ext cx="492834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Google Shape;396;p10">
                <a:extLst>
                  <a:ext uri="{FF2B5EF4-FFF2-40B4-BE49-F238E27FC236}">
                    <a16:creationId xmlns:a16="http://schemas.microsoft.com/office/drawing/2014/main" id="{0CC0CBE9-4EB8-4917-B8D3-5F7A4CC62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970" y="2601028"/>
                <a:ext cx="492834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Google Shape;397;p10">
                <a:extLst>
                  <a:ext uri="{FF2B5EF4-FFF2-40B4-BE49-F238E27FC236}">
                    <a16:creationId xmlns:a16="http://schemas.microsoft.com/office/drawing/2014/main" id="{B90FBAFE-2A9E-4685-874C-C67744CCF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072" y="2561595"/>
                <a:ext cx="622040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Google Shape;398;p10">
              <a:extLst>
                <a:ext uri="{FF2B5EF4-FFF2-40B4-BE49-F238E27FC236}">
                  <a16:creationId xmlns:a16="http://schemas.microsoft.com/office/drawing/2014/main" id="{4FD4EC1C-7CB9-4FE7-82A5-9D4F6F38C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7" name="Google Shape;399;p10">
            <a:extLst>
              <a:ext uri="{FF2B5EF4-FFF2-40B4-BE49-F238E27FC236}">
                <a16:creationId xmlns:a16="http://schemas.microsoft.com/office/drawing/2014/main" id="{609DBB7D-2964-464D-9A8E-EB0D9B642CA1}"/>
              </a:ext>
            </a:extLst>
          </p:cNvPr>
          <p:cNvGrpSpPr>
            <a:grpSpLocks/>
          </p:cNvGrpSpPr>
          <p:nvPr/>
        </p:nvGrpSpPr>
        <p:grpSpPr bwMode="auto">
          <a:xfrm>
            <a:off x="9717617" y="3617914"/>
            <a:ext cx="3367616" cy="2147887"/>
            <a:chOff x="7239867" y="1514545"/>
            <a:chExt cx="2525833" cy="1610805"/>
          </a:xfrm>
        </p:grpSpPr>
        <p:grpSp>
          <p:nvGrpSpPr>
            <p:cNvPr id="18" name="Google Shape;400;p10">
              <a:extLst>
                <a:ext uri="{FF2B5EF4-FFF2-40B4-BE49-F238E27FC236}">
                  <a16:creationId xmlns:a16="http://schemas.microsoft.com/office/drawing/2014/main" id="{4BA48928-D5AD-4F8D-A292-DDA6F6EF90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0" name="Google Shape;401;p10">
                <a:extLst>
                  <a:ext uri="{FF2B5EF4-FFF2-40B4-BE49-F238E27FC236}">
                    <a16:creationId xmlns:a16="http://schemas.microsoft.com/office/drawing/2014/main" id="{91F6D986-48C1-4E9F-AB57-2E3AAF6624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3" name="Google Shape;402;p10">
                  <a:extLst>
                    <a:ext uri="{FF2B5EF4-FFF2-40B4-BE49-F238E27FC236}">
                      <a16:creationId xmlns:a16="http://schemas.microsoft.com/office/drawing/2014/main" id="{2A730038-92A0-4734-BEBC-3F6A04894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Google Shape;403;p10">
                  <a:extLst>
                    <a:ext uri="{FF2B5EF4-FFF2-40B4-BE49-F238E27FC236}">
                      <a16:creationId xmlns:a16="http://schemas.microsoft.com/office/drawing/2014/main" id="{42A74D33-9F49-4A42-B016-8EA0AFDD14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781" y="2201044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Google Shape;404;p10">
                  <a:extLst>
                    <a:ext uri="{FF2B5EF4-FFF2-40B4-BE49-F238E27FC236}">
                      <a16:creationId xmlns:a16="http://schemas.microsoft.com/office/drawing/2014/main" id="{ED2520A1-5C41-44C3-AF99-1A543C3CD3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966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Google Shape;405;p10">
                  <a:extLst>
                    <a:ext uri="{FF2B5EF4-FFF2-40B4-BE49-F238E27FC236}">
                      <a16:creationId xmlns:a16="http://schemas.microsoft.com/office/drawing/2014/main" id="{150AAAD5-53AA-426E-B600-4275376524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277" y="2606204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Google Shape;406;p10">
                  <a:extLst>
                    <a:ext uri="{FF2B5EF4-FFF2-40B4-BE49-F238E27FC236}">
                      <a16:creationId xmlns:a16="http://schemas.microsoft.com/office/drawing/2014/main" id="{07F97398-BF06-4949-9C8F-B56B0EBEE6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457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Google Shape;407;p10">
                  <a:extLst>
                    <a:ext uri="{FF2B5EF4-FFF2-40B4-BE49-F238E27FC236}">
                      <a16:creationId xmlns:a16="http://schemas.microsoft.com/office/drawing/2014/main" id="{AD0283CA-79AF-42DE-9884-916E4B8CC8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" name="Google Shape;408;p10">
                <a:extLst>
                  <a:ext uri="{FF2B5EF4-FFF2-40B4-BE49-F238E27FC236}">
                    <a16:creationId xmlns:a16="http://schemas.microsoft.com/office/drawing/2014/main" id="{CE5B49C0-4EF4-4FD1-999F-C4660A673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Google Shape;409;p10">
                <a:extLst>
                  <a:ext uri="{FF2B5EF4-FFF2-40B4-BE49-F238E27FC236}">
                    <a16:creationId xmlns:a16="http://schemas.microsoft.com/office/drawing/2014/main" id="{A0B78924-900E-4188-B550-58AFAC8E9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763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Google Shape;410;p10">
              <a:extLst>
                <a:ext uri="{FF2B5EF4-FFF2-40B4-BE49-F238E27FC236}">
                  <a16:creationId xmlns:a16="http://schemas.microsoft.com/office/drawing/2014/main" id="{76DB2401-6C66-4C28-96D4-41E4C6004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9" name="Google Shape;411;p10">
            <a:extLst>
              <a:ext uri="{FF2B5EF4-FFF2-40B4-BE49-F238E27FC236}">
                <a16:creationId xmlns:a16="http://schemas.microsoft.com/office/drawing/2014/main" id="{B47E7FF7-2B87-48A2-ACD8-2CBA305261BC}"/>
              </a:ext>
            </a:extLst>
          </p:cNvPr>
          <p:cNvGrpSpPr>
            <a:grpSpLocks/>
          </p:cNvGrpSpPr>
          <p:nvPr/>
        </p:nvGrpSpPr>
        <p:grpSpPr bwMode="auto">
          <a:xfrm>
            <a:off x="3693584" y="-985838"/>
            <a:ext cx="3367616" cy="2147888"/>
            <a:chOff x="7239867" y="1514545"/>
            <a:chExt cx="2525833" cy="1610805"/>
          </a:xfrm>
        </p:grpSpPr>
        <p:grpSp>
          <p:nvGrpSpPr>
            <p:cNvPr id="30" name="Google Shape;412;p10">
              <a:extLst>
                <a:ext uri="{FF2B5EF4-FFF2-40B4-BE49-F238E27FC236}">
                  <a16:creationId xmlns:a16="http://schemas.microsoft.com/office/drawing/2014/main" id="{F0F096A4-5AE7-4BF9-A639-A060C140B6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" name="Google Shape;413;p10">
                <a:extLst>
                  <a:ext uri="{FF2B5EF4-FFF2-40B4-BE49-F238E27FC236}">
                    <a16:creationId xmlns:a16="http://schemas.microsoft.com/office/drawing/2014/main" id="{5B841CA1-B384-4835-911B-C22B0B802C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5" name="Google Shape;414;p10">
                  <a:extLst>
                    <a:ext uri="{FF2B5EF4-FFF2-40B4-BE49-F238E27FC236}">
                      <a16:creationId xmlns:a16="http://schemas.microsoft.com/office/drawing/2014/main" id="{AEEB95F3-B4AF-4999-85E5-E83B9A0D1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Google Shape;415;p10">
                  <a:extLst>
                    <a:ext uri="{FF2B5EF4-FFF2-40B4-BE49-F238E27FC236}">
                      <a16:creationId xmlns:a16="http://schemas.microsoft.com/office/drawing/2014/main" id="{9FD7DBAA-2B40-43F8-8869-968E90A51B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Google Shape;416;p10">
                  <a:extLst>
                    <a:ext uri="{FF2B5EF4-FFF2-40B4-BE49-F238E27FC236}">
                      <a16:creationId xmlns:a16="http://schemas.microsoft.com/office/drawing/2014/main" id="{0E4257ED-3534-432F-B9E0-7ABECE5202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966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Google Shape;417;p10">
                  <a:extLst>
                    <a:ext uri="{FF2B5EF4-FFF2-40B4-BE49-F238E27FC236}">
                      <a16:creationId xmlns:a16="http://schemas.microsoft.com/office/drawing/2014/main" id="{34BA7E4E-40B8-4E35-B7AA-035B57435A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418;p10">
                  <a:extLst>
                    <a:ext uri="{FF2B5EF4-FFF2-40B4-BE49-F238E27FC236}">
                      <a16:creationId xmlns:a16="http://schemas.microsoft.com/office/drawing/2014/main" id="{15AB2F74-13DE-426B-BF8C-B9100B6B84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457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Google Shape;419;p10">
                  <a:extLst>
                    <a:ext uri="{FF2B5EF4-FFF2-40B4-BE49-F238E27FC236}">
                      <a16:creationId xmlns:a16="http://schemas.microsoft.com/office/drawing/2014/main" id="{6B504E3F-E4E1-4A8B-A5B3-0D05CB7373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" name="Google Shape;420;p10">
                <a:extLst>
                  <a:ext uri="{FF2B5EF4-FFF2-40B4-BE49-F238E27FC236}">
                    <a16:creationId xmlns:a16="http://schemas.microsoft.com/office/drawing/2014/main" id="{6E35D802-0544-4039-9D4A-038E0B72C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" name="Google Shape;421;p10">
                <a:extLst>
                  <a:ext uri="{FF2B5EF4-FFF2-40B4-BE49-F238E27FC236}">
                    <a16:creationId xmlns:a16="http://schemas.microsoft.com/office/drawing/2014/main" id="{44645493-3EB6-4C71-9DC0-965C33201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763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" name="Google Shape;422;p10">
              <a:extLst>
                <a:ext uri="{FF2B5EF4-FFF2-40B4-BE49-F238E27FC236}">
                  <a16:creationId xmlns:a16="http://schemas.microsoft.com/office/drawing/2014/main" id="{5AC02D57-6C7A-4C97-BC5A-E5EE34EB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6806967" y="1219200"/>
            <a:ext cx="4216000" cy="1604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500">
                <a:solidFill>
                  <a:schemeClr val="lt1"/>
                </a:solidFill>
                <a:latin typeface="Vibur"/>
                <a:ea typeface="Vibur"/>
                <a:cs typeface="Vibur"/>
                <a:sym typeface="Vibur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477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24;p11">
            <a:extLst>
              <a:ext uri="{FF2B5EF4-FFF2-40B4-BE49-F238E27FC236}">
                <a16:creationId xmlns:a16="http://schemas.microsoft.com/office/drawing/2014/main" id="{6D8FE9D9-7AD6-411E-8849-081815C26CB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043585" y="4856164"/>
            <a:ext cx="1178983" cy="2001837"/>
            <a:chOff x="-1056319" y="1385262"/>
            <a:chExt cx="212940" cy="361495"/>
          </a:xfrm>
        </p:grpSpPr>
        <p:sp>
          <p:nvSpPr>
            <p:cNvPr id="5" name="Google Shape;425;p11">
              <a:extLst>
                <a:ext uri="{FF2B5EF4-FFF2-40B4-BE49-F238E27FC236}">
                  <a16:creationId xmlns:a16="http://schemas.microsoft.com/office/drawing/2014/main" id="{827AFC2F-3D81-41A6-87C9-C2B40241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315" y="1467563"/>
              <a:ext cx="27460" cy="279194"/>
            </a:xfrm>
            <a:custGeom>
              <a:avLst/>
              <a:gdLst>
                <a:gd name="T0" fmla="*/ 2147483646 w 705"/>
                <a:gd name="T1" fmla="*/ 2147483646 h 7168"/>
                <a:gd name="T2" fmla="*/ 2147483646 w 705"/>
                <a:gd name="T3" fmla="*/ 2147483646 h 7168"/>
                <a:gd name="T4" fmla="*/ 2147483646 w 705"/>
                <a:gd name="T5" fmla="*/ 2147483646 h 7168"/>
                <a:gd name="T6" fmla="*/ 2147483646 w 705"/>
                <a:gd name="T7" fmla="*/ 2147483646 h 7168"/>
                <a:gd name="T8" fmla="*/ 2147483646 w 705"/>
                <a:gd name="T9" fmla="*/ 2147483646 h 7168"/>
                <a:gd name="T10" fmla="*/ 2147483646 w 705"/>
                <a:gd name="T11" fmla="*/ 2147483646 h 7168"/>
                <a:gd name="T12" fmla="*/ 2147483646 w 705"/>
                <a:gd name="T13" fmla="*/ 2147483646 h 7168"/>
                <a:gd name="T14" fmla="*/ 2147483646 w 705"/>
                <a:gd name="T15" fmla="*/ 2147483646 h 7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426;p11">
              <a:extLst>
                <a:ext uri="{FF2B5EF4-FFF2-40B4-BE49-F238E27FC236}">
                  <a16:creationId xmlns:a16="http://schemas.microsoft.com/office/drawing/2014/main" id="{27C311EA-61BB-4BDA-9156-40FF3E12B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8331" y="1385262"/>
              <a:ext cx="124952" cy="123978"/>
            </a:xfrm>
            <a:custGeom>
              <a:avLst/>
              <a:gdLst>
                <a:gd name="T0" fmla="*/ 2147483646 w 3208"/>
                <a:gd name="T1" fmla="*/ 2147483646 h 3183"/>
                <a:gd name="T2" fmla="*/ 2147483646 w 3208"/>
                <a:gd name="T3" fmla="*/ 2147483646 h 3183"/>
                <a:gd name="T4" fmla="*/ 2147483646 w 3208"/>
                <a:gd name="T5" fmla="*/ 2147483646 h 3183"/>
                <a:gd name="T6" fmla="*/ 2147483646 w 3208"/>
                <a:gd name="T7" fmla="*/ 2147483646 h 3183"/>
                <a:gd name="T8" fmla="*/ 2147483646 w 3208"/>
                <a:gd name="T9" fmla="*/ 2147483646 h 3183"/>
                <a:gd name="T10" fmla="*/ 2147483646 w 3208"/>
                <a:gd name="T11" fmla="*/ 2147483646 h 3183"/>
                <a:gd name="T12" fmla="*/ 2147483646 w 3208"/>
                <a:gd name="T13" fmla="*/ 2147483646 h 3183"/>
                <a:gd name="T14" fmla="*/ 2147483646 w 3208"/>
                <a:gd name="T15" fmla="*/ 2147483646 h 3183"/>
                <a:gd name="T16" fmla="*/ 2147483646 w 3208"/>
                <a:gd name="T17" fmla="*/ 2147483646 h 3183"/>
                <a:gd name="T18" fmla="*/ 2147483646 w 3208"/>
                <a:gd name="T19" fmla="*/ 2147483646 h 3183"/>
                <a:gd name="T20" fmla="*/ 2147483646 w 3208"/>
                <a:gd name="T21" fmla="*/ 2147483646 h 3183"/>
                <a:gd name="T22" fmla="*/ 2147483646 w 3208"/>
                <a:gd name="T23" fmla="*/ 2147483646 h 3183"/>
                <a:gd name="T24" fmla="*/ 2147483646 w 3208"/>
                <a:gd name="T25" fmla="*/ 2147483646 h 3183"/>
                <a:gd name="T26" fmla="*/ 2147483646 w 3208"/>
                <a:gd name="T27" fmla="*/ 2147483646 h 3183"/>
                <a:gd name="T28" fmla="*/ 2147483646 w 3208"/>
                <a:gd name="T29" fmla="*/ 2147483646 h 3183"/>
                <a:gd name="T30" fmla="*/ 2147483646 w 3208"/>
                <a:gd name="T31" fmla="*/ 2147483646 h 3183"/>
                <a:gd name="T32" fmla="*/ 2147483646 w 3208"/>
                <a:gd name="T33" fmla="*/ 2147483646 h 3183"/>
                <a:gd name="T34" fmla="*/ 2147483646 w 3208"/>
                <a:gd name="T35" fmla="*/ 2147483646 h 3183"/>
                <a:gd name="T36" fmla="*/ 2147483646 w 3208"/>
                <a:gd name="T37" fmla="*/ 2147483646 h 3183"/>
                <a:gd name="T38" fmla="*/ 2147483646 w 3208"/>
                <a:gd name="T39" fmla="*/ 2147483646 h 3183"/>
                <a:gd name="T40" fmla="*/ 2147483646 w 3208"/>
                <a:gd name="T41" fmla="*/ 2147483646 h 3183"/>
                <a:gd name="T42" fmla="*/ 2147483646 w 3208"/>
                <a:gd name="T43" fmla="*/ 2147483646 h 3183"/>
                <a:gd name="T44" fmla="*/ 2147483646 w 3208"/>
                <a:gd name="T45" fmla="*/ 2147483646 h 3183"/>
                <a:gd name="T46" fmla="*/ 2147483646 w 3208"/>
                <a:gd name="T47" fmla="*/ 2147483646 h 3183"/>
                <a:gd name="T48" fmla="*/ 2147483646 w 3208"/>
                <a:gd name="T49" fmla="*/ 2147483646 h 3183"/>
                <a:gd name="T50" fmla="*/ 2147483646 w 3208"/>
                <a:gd name="T51" fmla="*/ 2147483646 h 3183"/>
                <a:gd name="T52" fmla="*/ 2147483646 w 3208"/>
                <a:gd name="T53" fmla="*/ 2147483646 h 3183"/>
                <a:gd name="T54" fmla="*/ 2147483646 w 3208"/>
                <a:gd name="T55" fmla="*/ 2147483646 h 3183"/>
                <a:gd name="T56" fmla="*/ 2147483646 w 3208"/>
                <a:gd name="T57" fmla="*/ 2147483646 h 3183"/>
                <a:gd name="T58" fmla="*/ 2147483646 w 3208"/>
                <a:gd name="T59" fmla="*/ 2147483646 h 3183"/>
                <a:gd name="T60" fmla="*/ 2147483646 w 3208"/>
                <a:gd name="T61" fmla="*/ 2147483646 h 3183"/>
                <a:gd name="T62" fmla="*/ 2147483646 w 3208"/>
                <a:gd name="T63" fmla="*/ 2147483646 h 3183"/>
                <a:gd name="T64" fmla="*/ 2147483646 w 3208"/>
                <a:gd name="T65" fmla="*/ 2147483646 h 3183"/>
                <a:gd name="T66" fmla="*/ 2147483646 w 3208"/>
                <a:gd name="T67" fmla="*/ 2147483646 h 3183"/>
                <a:gd name="T68" fmla="*/ 2147483646 w 3208"/>
                <a:gd name="T69" fmla="*/ 2147483646 h 3183"/>
                <a:gd name="T70" fmla="*/ 2147483646 w 3208"/>
                <a:gd name="T71" fmla="*/ 2147483646 h 3183"/>
                <a:gd name="T72" fmla="*/ 2147483646 w 3208"/>
                <a:gd name="T73" fmla="*/ 2147483646 h 3183"/>
                <a:gd name="T74" fmla="*/ 2147483646 w 3208"/>
                <a:gd name="T75" fmla="*/ 2147483646 h 3183"/>
                <a:gd name="T76" fmla="*/ 2147483646 w 3208"/>
                <a:gd name="T77" fmla="*/ 2147483646 h 3183"/>
                <a:gd name="T78" fmla="*/ 2147483646 w 3208"/>
                <a:gd name="T79" fmla="*/ 2147483646 h 3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427;p11">
              <a:extLst>
                <a:ext uri="{FF2B5EF4-FFF2-40B4-BE49-F238E27FC236}">
                  <a16:creationId xmlns:a16="http://schemas.microsoft.com/office/drawing/2014/main" id="{7D9B28C7-149B-44A4-8FF4-B88657519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0104" y="1535297"/>
              <a:ext cx="60606" cy="203864"/>
            </a:xfrm>
            <a:custGeom>
              <a:avLst/>
              <a:gdLst>
                <a:gd name="T0" fmla="*/ 2147483646 w 1556"/>
                <a:gd name="T1" fmla="*/ 2147483646 h 5234"/>
                <a:gd name="T2" fmla="*/ 2147483646 w 1556"/>
                <a:gd name="T3" fmla="*/ 2147483646 h 5234"/>
                <a:gd name="T4" fmla="*/ 2147483646 w 1556"/>
                <a:gd name="T5" fmla="*/ 2147483646 h 5234"/>
                <a:gd name="T6" fmla="*/ 2147483646 w 1556"/>
                <a:gd name="T7" fmla="*/ 2147483646 h 5234"/>
                <a:gd name="T8" fmla="*/ 2147483646 w 1556"/>
                <a:gd name="T9" fmla="*/ 2147483646 h 5234"/>
                <a:gd name="T10" fmla="*/ 2147483646 w 1556"/>
                <a:gd name="T11" fmla="*/ 2147483646 h 5234"/>
                <a:gd name="T12" fmla="*/ 2147483646 w 1556"/>
                <a:gd name="T13" fmla="*/ 2147483646 h 5234"/>
                <a:gd name="T14" fmla="*/ 2147483646 w 1556"/>
                <a:gd name="T15" fmla="*/ 2147483646 h 5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428;p11">
              <a:extLst>
                <a:ext uri="{FF2B5EF4-FFF2-40B4-BE49-F238E27FC236}">
                  <a16:creationId xmlns:a16="http://schemas.microsoft.com/office/drawing/2014/main" id="{1DD33AA8-0C1A-41D6-83A4-BECE5E927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6319" y="1471965"/>
              <a:ext cx="125886" cy="123394"/>
            </a:xfrm>
            <a:custGeom>
              <a:avLst/>
              <a:gdLst>
                <a:gd name="T0" fmla="*/ 2147483646 w 3232"/>
                <a:gd name="T1" fmla="*/ 2147483646 h 3168"/>
                <a:gd name="T2" fmla="*/ 2147483646 w 3232"/>
                <a:gd name="T3" fmla="*/ 2147483646 h 3168"/>
                <a:gd name="T4" fmla="*/ 2147483646 w 3232"/>
                <a:gd name="T5" fmla="*/ 2147483646 h 3168"/>
                <a:gd name="T6" fmla="*/ 2147483646 w 3232"/>
                <a:gd name="T7" fmla="*/ 2147483646 h 3168"/>
                <a:gd name="T8" fmla="*/ 2147483646 w 3232"/>
                <a:gd name="T9" fmla="*/ 2147483646 h 3168"/>
                <a:gd name="T10" fmla="*/ 2147483646 w 3232"/>
                <a:gd name="T11" fmla="*/ 2147483646 h 3168"/>
                <a:gd name="T12" fmla="*/ 2147483646 w 3232"/>
                <a:gd name="T13" fmla="*/ 2147483646 h 3168"/>
                <a:gd name="T14" fmla="*/ 2147483646 w 3232"/>
                <a:gd name="T15" fmla="*/ 2147483646 h 3168"/>
                <a:gd name="T16" fmla="*/ 2147483646 w 3232"/>
                <a:gd name="T17" fmla="*/ 2147483646 h 3168"/>
                <a:gd name="T18" fmla="*/ 2147483646 w 3232"/>
                <a:gd name="T19" fmla="*/ 2147483646 h 3168"/>
                <a:gd name="T20" fmla="*/ 2147483646 w 3232"/>
                <a:gd name="T21" fmla="*/ 2147483646 h 3168"/>
                <a:gd name="T22" fmla="*/ 2147483646 w 3232"/>
                <a:gd name="T23" fmla="*/ 2147483646 h 3168"/>
                <a:gd name="T24" fmla="*/ 2147483646 w 3232"/>
                <a:gd name="T25" fmla="*/ 2147483646 h 3168"/>
                <a:gd name="T26" fmla="*/ 2147483646 w 3232"/>
                <a:gd name="T27" fmla="*/ 2147483646 h 3168"/>
                <a:gd name="T28" fmla="*/ 2147483646 w 3232"/>
                <a:gd name="T29" fmla="*/ 2147483646 h 3168"/>
                <a:gd name="T30" fmla="*/ 2147483646 w 3232"/>
                <a:gd name="T31" fmla="*/ 2147483646 h 3168"/>
                <a:gd name="T32" fmla="*/ 2147483646 w 3232"/>
                <a:gd name="T33" fmla="*/ 2147483646 h 3168"/>
                <a:gd name="T34" fmla="*/ 2147483646 w 3232"/>
                <a:gd name="T35" fmla="*/ 2147483646 h 3168"/>
                <a:gd name="T36" fmla="*/ 2147483646 w 3232"/>
                <a:gd name="T37" fmla="*/ 2147483646 h 3168"/>
                <a:gd name="T38" fmla="*/ 2147483646 w 3232"/>
                <a:gd name="T39" fmla="*/ 2147483646 h 3168"/>
                <a:gd name="T40" fmla="*/ 2147483646 w 3232"/>
                <a:gd name="T41" fmla="*/ 2147483646 h 3168"/>
                <a:gd name="T42" fmla="*/ 2147483646 w 3232"/>
                <a:gd name="T43" fmla="*/ 2147483646 h 3168"/>
                <a:gd name="T44" fmla="*/ 2147483646 w 3232"/>
                <a:gd name="T45" fmla="*/ 2147483646 h 3168"/>
                <a:gd name="T46" fmla="*/ 2147483646 w 3232"/>
                <a:gd name="T47" fmla="*/ 2147483646 h 3168"/>
                <a:gd name="T48" fmla="*/ 2147483646 w 3232"/>
                <a:gd name="T49" fmla="*/ 2147483646 h 3168"/>
                <a:gd name="T50" fmla="*/ 2147483646 w 3232"/>
                <a:gd name="T51" fmla="*/ 2147483646 h 3168"/>
                <a:gd name="T52" fmla="*/ 2147483646 w 3232"/>
                <a:gd name="T53" fmla="*/ 0 h 3168"/>
                <a:gd name="T54" fmla="*/ 2147483646 w 3232"/>
                <a:gd name="T55" fmla="*/ 2147483646 h 3168"/>
                <a:gd name="T56" fmla="*/ 2147483646 w 3232"/>
                <a:gd name="T57" fmla="*/ 2147483646 h 3168"/>
                <a:gd name="T58" fmla="*/ 2147483646 w 3232"/>
                <a:gd name="T59" fmla="*/ 2147483646 h 3168"/>
                <a:gd name="T60" fmla="*/ 2147483646 w 3232"/>
                <a:gd name="T61" fmla="*/ 2147483646 h 3168"/>
                <a:gd name="T62" fmla="*/ 2147483646 w 3232"/>
                <a:gd name="T63" fmla="*/ 2147483646 h 3168"/>
                <a:gd name="T64" fmla="*/ 2147483646 w 3232"/>
                <a:gd name="T65" fmla="*/ 2147483646 h 3168"/>
                <a:gd name="T66" fmla="*/ 2147483646 w 3232"/>
                <a:gd name="T67" fmla="*/ 2147483646 h 3168"/>
                <a:gd name="T68" fmla="*/ 2147483646 w 3232"/>
                <a:gd name="T69" fmla="*/ 2147483646 h 3168"/>
                <a:gd name="T70" fmla="*/ 2147483646 w 3232"/>
                <a:gd name="T71" fmla="*/ 2147483646 h 3168"/>
                <a:gd name="T72" fmla="*/ 2147483646 w 3232"/>
                <a:gd name="T73" fmla="*/ 2147483646 h 3168"/>
                <a:gd name="T74" fmla="*/ 2147483646 w 3232"/>
                <a:gd name="T75" fmla="*/ 2147483646 h 3168"/>
                <a:gd name="T76" fmla="*/ 2147483646 w 3232"/>
                <a:gd name="T77" fmla="*/ 2147483646 h 3168"/>
                <a:gd name="T78" fmla="*/ 2147483646 w 3232"/>
                <a:gd name="T79" fmla="*/ 2147483646 h 3168"/>
                <a:gd name="T80" fmla="*/ 2147483646 w 3232"/>
                <a:gd name="T81" fmla="*/ 2147483646 h 3168"/>
                <a:gd name="T82" fmla="*/ 2147483646 w 3232"/>
                <a:gd name="T83" fmla="*/ 2147483646 h 3168"/>
                <a:gd name="T84" fmla="*/ 2147483646 w 3232"/>
                <a:gd name="T85" fmla="*/ 0 h 3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429;p11">
              <a:extLst>
                <a:ext uri="{FF2B5EF4-FFF2-40B4-BE49-F238E27FC236}">
                  <a16:creationId xmlns:a16="http://schemas.microsoft.com/office/drawing/2014/main" id="{E352F762-DFF0-4D42-AA38-1D3827E779AB}"/>
                </a:ext>
              </a:extLst>
            </p:cNvPr>
            <p:cNvSpPr/>
            <p:nvPr/>
          </p:nvSpPr>
          <p:spPr>
            <a:xfrm>
              <a:off x="-933219" y="1418229"/>
              <a:ext cx="55816" cy="55041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30;p11">
              <a:extLst>
                <a:ext uri="{FF2B5EF4-FFF2-40B4-BE49-F238E27FC236}">
                  <a16:creationId xmlns:a16="http://schemas.microsoft.com/office/drawing/2014/main" id="{5B10F56F-E5CF-4375-AF39-2DA591025035}"/>
                </a:ext>
              </a:extLst>
            </p:cNvPr>
            <p:cNvSpPr/>
            <p:nvPr/>
          </p:nvSpPr>
          <p:spPr>
            <a:xfrm>
              <a:off x="-1021148" y="1507385"/>
              <a:ext cx="55816" cy="54755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433;p11">
            <a:extLst>
              <a:ext uri="{FF2B5EF4-FFF2-40B4-BE49-F238E27FC236}">
                <a16:creationId xmlns:a16="http://schemas.microsoft.com/office/drawing/2014/main" id="{2D38D800-461F-481E-8A3E-5A36C61B073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299700" y="1444625"/>
            <a:ext cx="2717800" cy="2146300"/>
            <a:chOff x="855987" y="2204128"/>
            <a:chExt cx="1217483" cy="962421"/>
          </a:xfrm>
        </p:grpSpPr>
        <p:grpSp>
          <p:nvGrpSpPr>
            <p:cNvPr id="12" name="Google Shape;434;p11">
              <a:extLst>
                <a:ext uri="{FF2B5EF4-FFF2-40B4-BE49-F238E27FC236}">
                  <a16:creationId xmlns:a16="http://schemas.microsoft.com/office/drawing/2014/main" id="{FBB9E4D7-8E78-4FFE-96A2-809066A6E3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" name="Google Shape;435;p11">
                <a:extLst>
                  <a:ext uri="{FF2B5EF4-FFF2-40B4-BE49-F238E27FC236}">
                    <a16:creationId xmlns:a16="http://schemas.microsoft.com/office/drawing/2014/main" id="{30592681-A1F2-4838-8C2D-A3FE9792B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339" y="2157575"/>
                <a:ext cx="493371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Google Shape;436;p11">
                <a:extLst>
                  <a:ext uri="{FF2B5EF4-FFF2-40B4-BE49-F238E27FC236}">
                    <a16:creationId xmlns:a16="http://schemas.microsoft.com/office/drawing/2014/main" id="{8F256FF4-2B06-47FA-92F8-6129708FB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543" y="2325118"/>
                <a:ext cx="493372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Google Shape;437;p11">
                <a:extLst>
                  <a:ext uri="{FF2B5EF4-FFF2-40B4-BE49-F238E27FC236}">
                    <a16:creationId xmlns:a16="http://schemas.microsoft.com/office/drawing/2014/main" id="{63F9F6A0-9F8B-4A37-BF65-5190BF3A8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892" y="2334811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Google Shape;438;p11">
                <a:extLst>
                  <a:ext uri="{FF2B5EF4-FFF2-40B4-BE49-F238E27FC236}">
                    <a16:creationId xmlns:a16="http://schemas.microsoft.com/office/drawing/2014/main" id="{819BF2A7-37E3-4904-9CBC-12A27AB4A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509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Google Shape;439;p11">
                <a:extLst>
                  <a:ext uri="{FF2B5EF4-FFF2-40B4-BE49-F238E27FC236}">
                    <a16:creationId xmlns:a16="http://schemas.microsoft.com/office/drawing/2014/main" id="{F0C9913D-E581-49D5-9E48-B19509C5C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809" y="2600664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Google Shape;440;p11">
                <a:extLst>
                  <a:ext uri="{FF2B5EF4-FFF2-40B4-BE49-F238E27FC236}">
                    <a16:creationId xmlns:a16="http://schemas.microsoft.com/office/drawing/2014/main" id="{6C512E15-8F27-462B-80D1-F7AB923AB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687" y="2561893"/>
                <a:ext cx="622478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Google Shape;441;p11">
              <a:extLst>
                <a:ext uri="{FF2B5EF4-FFF2-40B4-BE49-F238E27FC236}">
                  <a16:creationId xmlns:a16="http://schemas.microsoft.com/office/drawing/2014/main" id="{E3AA26C3-03A9-4F48-B4E7-FFB82FDC4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0" name="Google Shape;442;p11">
            <a:extLst>
              <a:ext uri="{FF2B5EF4-FFF2-40B4-BE49-F238E27FC236}">
                <a16:creationId xmlns:a16="http://schemas.microsoft.com/office/drawing/2014/main" id="{B0B1D0B1-9EFB-499A-BD86-A1999E97ECE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865034" y="-915988"/>
            <a:ext cx="3367617" cy="2147888"/>
            <a:chOff x="7239867" y="1514545"/>
            <a:chExt cx="2525833" cy="1610805"/>
          </a:xfrm>
        </p:grpSpPr>
        <p:grpSp>
          <p:nvGrpSpPr>
            <p:cNvPr id="21" name="Google Shape;443;p11">
              <a:extLst>
                <a:ext uri="{FF2B5EF4-FFF2-40B4-BE49-F238E27FC236}">
                  <a16:creationId xmlns:a16="http://schemas.microsoft.com/office/drawing/2014/main" id="{A8E2420E-2331-44C6-9011-84B869610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3" name="Google Shape;444;p11">
                <a:extLst>
                  <a:ext uri="{FF2B5EF4-FFF2-40B4-BE49-F238E27FC236}">
                    <a16:creationId xmlns:a16="http://schemas.microsoft.com/office/drawing/2014/main" id="{B46F0557-E7EC-4179-8BC3-F7B83D01D4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" name="Google Shape;445;p11">
                  <a:extLst>
                    <a:ext uri="{FF2B5EF4-FFF2-40B4-BE49-F238E27FC236}">
                      <a16:creationId xmlns:a16="http://schemas.microsoft.com/office/drawing/2014/main" id="{B03F90E2-BCA8-4331-8345-41784ADF0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Google Shape;446;p11">
                  <a:extLst>
                    <a:ext uri="{FF2B5EF4-FFF2-40B4-BE49-F238E27FC236}">
                      <a16:creationId xmlns:a16="http://schemas.microsoft.com/office/drawing/2014/main" id="{91F73480-261F-432E-AB73-C8B444801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Google Shape;447;p11">
                  <a:extLst>
                    <a:ext uri="{FF2B5EF4-FFF2-40B4-BE49-F238E27FC236}">
                      <a16:creationId xmlns:a16="http://schemas.microsoft.com/office/drawing/2014/main" id="{B443E0D5-B3F2-4876-9407-A9830CC25C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Google Shape;448;p11">
                  <a:extLst>
                    <a:ext uri="{FF2B5EF4-FFF2-40B4-BE49-F238E27FC236}">
                      <a16:creationId xmlns:a16="http://schemas.microsoft.com/office/drawing/2014/main" id="{893E3148-0709-44AB-B900-28E879898B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Google Shape;449;p11">
                  <a:extLst>
                    <a:ext uri="{FF2B5EF4-FFF2-40B4-BE49-F238E27FC236}">
                      <a16:creationId xmlns:a16="http://schemas.microsoft.com/office/drawing/2014/main" id="{B4500372-BCCE-4533-A6F9-906D831D89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Google Shape;450;p11">
                  <a:extLst>
                    <a:ext uri="{FF2B5EF4-FFF2-40B4-BE49-F238E27FC236}">
                      <a16:creationId xmlns:a16="http://schemas.microsoft.com/office/drawing/2014/main" id="{63179849-B13C-477D-A582-B92CC4E29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6080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Google Shape;451;p11">
                <a:extLst>
                  <a:ext uri="{FF2B5EF4-FFF2-40B4-BE49-F238E27FC236}">
                    <a16:creationId xmlns:a16="http://schemas.microsoft.com/office/drawing/2014/main" id="{DD36090D-B3CE-48F5-B3DA-77E9DEF0A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Google Shape;452;p11">
                <a:extLst>
                  <a:ext uri="{FF2B5EF4-FFF2-40B4-BE49-F238E27FC236}">
                    <a16:creationId xmlns:a16="http://schemas.microsoft.com/office/drawing/2014/main" id="{3F6D7812-4411-43CE-A34E-51C968F87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Google Shape;453;p11">
              <a:extLst>
                <a:ext uri="{FF2B5EF4-FFF2-40B4-BE49-F238E27FC236}">
                  <a16:creationId xmlns:a16="http://schemas.microsoft.com/office/drawing/2014/main" id="{9AADE181-FF38-4675-A501-165234517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2" name="Google Shape;454;p11">
            <a:extLst>
              <a:ext uri="{FF2B5EF4-FFF2-40B4-BE49-F238E27FC236}">
                <a16:creationId xmlns:a16="http://schemas.microsoft.com/office/drawing/2014/main" id="{2CE6AE50-F618-4380-BE79-4CBB03B954FD}"/>
              </a:ext>
            </a:extLst>
          </p:cNvPr>
          <p:cNvGrpSpPr>
            <a:grpSpLocks/>
          </p:cNvGrpSpPr>
          <p:nvPr/>
        </p:nvGrpSpPr>
        <p:grpSpPr bwMode="auto">
          <a:xfrm rot="615299" flipH="1">
            <a:off x="372534" y="1412876"/>
            <a:ext cx="2201333" cy="1998663"/>
            <a:chOff x="7844079" y="226728"/>
            <a:chExt cx="1373387" cy="1246991"/>
          </a:xfrm>
        </p:grpSpPr>
        <p:sp>
          <p:nvSpPr>
            <p:cNvPr id="33" name="Google Shape;455;p11">
              <a:extLst>
                <a:ext uri="{FF2B5EF4-FFF2-40B4-BE49-F238E27FC236}">
                  <a16:creationId xmlns:a16="http://schemas.microsoft.com/office/drawing/2014/main" id="{2081151D-2ED2-43E4-B7E3-8CE905A62633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295818" y="1015024"/>
              <a:ext cx="222185" cy="222398"/>
            </a:xfrm>
            <a:custGeom>
              <a:avLst/>
              <a:gdLst>
                <a:gd name="T0" fmla="*/ 2147483646 w 1118"/>
                <a:gd name="T1" fmla="*/ 2147483646 h 1119"/>
                <a:gd name="T2" fmla="*/ 2147483646 w 1118"/>
                <a:gd name="T3" fmla="*/ 2147483646 h 1119"/>
                <a:gd name="T4" fmla="*/ 2147483646 w 1118"/>
                <a:gd name="T5" fmla="*/ 2147483646 h 1119"/>
                <a:gd name="T6" fmla="*/ 2147483646 w 1118"/>
                <a:gd name="T7" fmla="*/ 2147483646 h 1119"/>
                <a:gd name="T8" fmla="*/ 2147483646 w 1118"/>
                <a:gd name="T9" fmla="*/ 2147483646 h 1119"/>
                <a:gd name="T10" fmla="*/ 2147483646 w 1118"/>
                <a:gd name="T11" fmla="*/ 2147483646 h 1119"/>
                <a:gd name="T12" fmla="*/ 2147483646 w 1118"/>
                <a:gd name="T13" fmla="*/ 2147483646 h 1119"/>
                <a:gd name="T14" fmla="*/ 2147483646 w 1118"/>
                <a:gd name="T15" fmla="*/ 2147483646 h 1119"/>
                <a:gd name="T16" fmla="*/ 2147483646 w 1118"/>
                <a:gd name="T17" fmla="*/ 2147483646 h 1119"/>
                <a:gd name="T18" fmla="*/ 2147483646 w 1118"/>
                <a:gd name="T19" fmla="*/ 2147483646 h 1119"/>
                <a:gd name="T20" fmla="*/ 2147483646 w 1118"/>
                <a:gd name="T21" fmla="*/ 2147483646 h 1119"/>
                <a:gd name="T22" fmla="*/ 2147483646 w 1118"/>
                <a:gd name="T23" fmla="*/ 2147483646 h 1119"/>
                <a:gd name="T24" fmla="*/ 2147483646 w 1118"/>
                <a:gd name="T25" fmla="*/ 2147483646 h 1119"/>
                <a:gd name="T26" fmla="*/ 2147483646 w 1118"/>
                <a:gd name="T27" fmla="*/ 2147483646 h 1119"/>
                <a:gd name="T28" fmla="*/ 2147483646 w 1118"/>
                <a:gd name="T29" fmla="*/ 2147483646 h 1119"/>
                <a:gd name="T30" fmla="*/ 2147483646 w 1118"/>
                <a:gd name="T31" fmla="*/ 2147483646 h 1119"/>
                <a:gd name="T32" fmla="*/ 0 w 1118"/>
                <a:gd name="T33" fmla="*/ 2147483646 h 1119"/>
                <a:gd name="T34" fmla="*/ 0 w 1118"/>
                <a:gd name="T35" fmla="*/ 2147483646 h 1119"/>
                <a:gd name="T36" fmla="*/ 2147483646 w 1118"/>
                <a:gd name="T37" fmla="*/ 2147483646 h 1119"/>
                <a:gd name="T38" fmla="*/ 2147483646 w 1118"/>
                <a:gd name="T39" fmla="*/ 2147483646 h 1119"/>
                <a:gd name="T40" fmla="*/ 2147483646 w 1118"/>
                <a:gd name="T41" fmla="*/ 2147483646 h 1119"/>
                <a:gd name="T42" fmla="*/ 2147483646 w 1118"/>
                <a:gd name="T43" fmla="*/ 2147483646 h 1119"/>
                <a:gd name="T44" fmla="*/ 2147483646 w 1118"/>
                <a:gd name="T45" fmla="*/ 2147483646 h 1119"/>
                <a:gd name="T46" fmla="*/ 2147483646 w 1118"/>
                <a:gd name="T47" fmla="*/ 2147483646 h 1119"/>
                <a:gd name="T48" fmla="*/ 2147483646 w 1118"/>
                <a:gd name="T49" fmla="*/ 2147483646 h 1119"/>
                <a:gd name="T50" fmla="*/ 2147483646 w 1118"/>
                <a:gd name="T51" fmla="*/ 2147483646 h 1119"/>
                <a:gd name="T52" fmla="*/ 2147483646 w 1118"/>
                <a:gd name="T53" fmla="*/ 2147483646 h 1119"/>
                <a:gd name="T54" fmla="*/ 2147483646 w 1118"/>
                <a:gd name="T55" fmla="*/ 2147483646 h 1119"/>
                <a:gd name="T56" fmla="*/ 2147483646 w 1118"/>
                <a:gd name="T57" fmla="*/ 2147483646 h 1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456;p11">
              <a:extLst>
                <a:ext uri="{FF2B5EF4-FFF2-40B4-BE49-F238E27FC236}">
                  <a16:creationId xmlns:a16="http://schemas.microsoft.com/office/drawing/2014/main" id="{A6242662-8CFE-474E-B9FF-9CB1990BDB71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403840" y="292330"/>
              <a:ext cx="164354" cy="141707"/>
            </a:xfrm>
            <a:custGeom>
              <a:avLst/>
              <a:gdLst>
                <a:gd name="T0" fmla="*/ 2147483646 w 827"/>
                <a:gd name="T1" fmla="*/ 2147483646 h 713"/>
                <a:gd name="T2" fmla="*/ 2147483646 w 827"/>
                <a:gd name="T3" fmla="*/ 2147483646 h 713"/>
                <a:gd name="T4" fmla="*/ 2147483646 w 827"/>
                <a:gd name="T5" fmla="*/ 2147483646 h 713"/>
                <a:gd name="T6" fmla="*/ 2147483646 w 827"/>
                <a:gd name="T7" fmla="*/ 2147483646 h 713"/>
                <a:gd name="T8" fmla="*/ 2147483646 w 827"/>
                <a:gd name="T9" fmla="*/ 2147483646 h 713"/>
                <a:gd name="T10" fmla="*/ 2147483646 w 827"/>
                <a:gd name="T11" fmla="*/ 2147483646 h 713"/>
                <a:gd name="T12" fmla="*/ 2147483646 w 827"/>
                <a:gd name="T13" fmla="*/ 2147483646 h 713"/>
                <a:gd name="T14" fmla="*/ 2147483646 w 827"/>
                <a:gd name="T15" fmla="*/ 2147483646 h 713"/>
                <a:gd name="T16" fmla="*/ 2147483646 w 827"/>
                <a:gd name="T17" fmla="*/ 2147483646 h 7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457;p11">
              <a:extLst>
                <a:ext uri="{FF2B5EF4-FFF2-40B4-BE49-F238E27FC236}">
                  <a16:creationId xmlns:a16="http://schemas.microsoft.com/office/drawing/2014/main" id="{6A7EA989-CF80-465F-8810-6E89082A54C6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886315" y="509903"/>
              <a:ext cx="222384" cy="213454"/>
            </a:xfrm>
            <a:custGeom>
              <a:avLst/>
              <a:gdLst>
                <a:gd name="T0" fmla="*/ 2147483646 w 1119"/>
                <a:gd name="T1" fmla="*/ 2147483646 h 1074"/>
                <a:gd name="T2" fmla="*/ 2147483646 w 1119"/>
                <a:gd name="T3" fmla="*/ 2147483646 h 1074"/>
                <a:gd name="T4" fmla="*/ 2147483646 w 1119"/>
                <a:gd name="T5" fmla="*/ 2147483646 h 1074"/>
                <a:gd name="T6" fmla="*/ 2147483646 w 1119"/>
                <a:gd name="T7" fmla="*/ 2147483646 h 1074"/>
                <a:gd name="T8" fmla="*/ 2147483646 w 1119"/>
                <a:gd name="T9" fmla="*/ 2147483646 h 1074"/>
                <a:gd name="T10" fmla="*/ 2147483646 w 1119"/>
                <a:gd name="T11" fmla="*/ 2147483646 h 1074"/>
                <a:gd name="T12" fmla="*/ 2147483646 w 1119"/>
                <a:gd name="T13" fmla="*/ 2147483646 h 1074"/>
                <a:gd name="T14" fmla="*/ 2147483646 w 1119"/>
                <a:gd name="T15" fmla="*/ 2147483646 h 1074"/>
                <a:gd name="T16" fmla="*/ 2147483646 w 1119"/>
                <a:gd name="T17" fmla="*/ 2147483646 h 1074"/>
                <a:gd name="T18" fmla="*/ 2147483646 w 1119"/>
                <a:gd name="T19" fmla="*/ 2147483646 h 1074"/>
                <a:gd name="T20" fmla="*/ 2147483646 w 1119"/>
                <a:gd name="T21" fmla="*/ 2147483646 h 1074"/>
                <a:gd name="T22" fmla="*/ 2147483646 w 1119"/>
                <a:gd name="T23" fmla="*/ 2147483646 h 1074"/>
                <a:gd name="T24" fmla="*/ 2147483646 w 1119"/>
                <a:gd name="T25" fmla="*/ 2147483646 h 1074"/>
                <a:gd name="T26" fmla="*/ 2147483646 w 1119"/>
                <a:gd name="T27" fmla="*/ 2147483646 h 1074"/>
                <a:gd name="T28" fmla="*/ 2147483646 w 1119"/>
                <a:gd name="T29" fmla="*/ 2147483646 h 1074"/>
                <a:gd name="T30" fmla="*/ 2147483646 w 1119"/>
                <a:gd name="T31" fmla="*/ 2147483646 h 1074"/>
                <a:gd name="T32" fmla="*/ 2147483646 w 1119"/>
                <a:gd name="T33" fmla="*/ 2147483646 h 1074"/>
                <a:gd name="T34" fmla="*/ 2147483646 w 1119"/>
                <a:gd name="T35" fmla="*/ 2147483646 h 1074"/>
                <a:gd name="T36" fmla="*/ 2147483646 w 1119"/>
                <a:gd name="T37" fmla="*/ 2147483646 h 1074"/>
                <a:gd name="T38" fmla="*/ 2147483646 w 1119"/>
                <a:gd name="T39" fmla="*/ 2147483646 h 1074"/>
                <a:gd name="T40" fmla="*/ 2147483646 w 1119"/>
                <a:gd name="T41" fmla="*/ 2147483646 h 1074"/>
                <a:gd name="T42" fmla="*/ 2147483646 w 1119"/>
                <a:gd name="T43" fmla="*/ 2147483646 h 1074"/>
                <a:gd name="T44" fmla="*/ 2147483646 w 1119"/>
                <a:gd name="T45" fmla="*/ 2147483646 h 1074"/>
                <a:gd name="T46" fmla="*/ 2147483646 w 1119"/>
                <a:gd name="T47" fmla="*/ 2147483646 h 1074"/>
                <a:gd name="T48" fmla="*/ 2147483646 w 1119"/>
                <a:gd name="T49" fmla="*/ 2147483646 h 1074"/>
                <a:gd name="T50" fmla="*/ 2147483646 w 1119"/>
                <a:gd name="T51" fmla="*/ 2147483646 h 1074"/>
                <a:gd name="T52" fmla="*/ 2147483646 w 1119"/>
                <a:gd name="T53" fmla="*/ 2147483646 h 1074"/>
                <a:gd name="T54" fmla="*/ 2147483646 w 1119"/>
                <a:gd name="T55" fmla="*/ 2147483646 h 1074"/>
                <a:gd name="T56" fmla="*/ 2147483646 w 1119"/>
                <a:gd name="T57" fmla="*/ 2147483646 h 1074"/>
                <a:gd name="T58" fmla="*/ 2147483646 w 1119"/>
                <a:gd name="T59" fmla="*/ 2147483646 h 10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458;p11">
              <a:extLst>
                <a:ext uri="{FF2B5EF4-FFF2-40B4-BE49-F238E27FC236}">
                  <a16:creationId xmlns:a16="http://schemas.microsoft.com/office/drawing/2014/main" id="{2FB82B26-73B0-4BBF-897C-601BBC89D871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968779" y="265401"/>
              <a:ext cx="217416" cy="213057"/>
            </a:xfrm>
            <a:custGeom>
              <a:avLst/>
              <a:gdLst>
                <a:gd name="T0" fmla="*/ 2147483646 w 1094"/>
                <a:gd name="T1" fmla="*/ 2147483646 h 1072"/>
                <a:gd name="T2" fmla="*/ 2147483646 w 1094"/>
                <a:gd name="T3" fmla="*/ 2147483646 h 1072"/>
                <a:gd name="T4" fmla="*/ 2147483646 w 1094"/>
                <a:gd name="T5" fmla="*/ 2147483646 h 1072"/>
                <a:gd name="T6" fmla="*/ 2147483646 w 1094"/>
                <a:gd name="T7" fmla="*/ 2147483646 h 1072"/>
                <a:gd name="T8" fmla="*/ 2147483646 w 1094"/>
                <a:gd name="T9" fmla="*/ 2147483646 h 1072"/>
                <a:gd name="T10" fmla="*/ 2147483646 w 1094"/>
                <a:gd name="T11" fmla="*/ 2147483646 h 1072"/>
                <a:gd name="T12" fmla="*/ 2147483646 w 1094"/>
                <a:gd name="T13" fmla="*/ 2147483646 h 1072"/>
                <a:gd name="T14" fmla="*/ 2147483646 w 1094"/>
                <a:gd name="T15" fmla="*/ 2147483646 h 1072"/>
                <a:gd name="T16" fmla="*/ 2147483646 w 1094"/>
                <a:gd name="T17" fmla="*/ 2147483646 h 1072"/>
                <a:gd name="T18" fmla="*/ 2147483646 w 1094"/>
                <a:gd name="T19" fmla="*/ 2147483646 h 1072"/>
                <a:gd name="T20" fmla="*/ 2147483646 w 1094"/>
                <a:gd name="T21" fmla="*/ 2147483646 h 1072"/>
                <a:gd name="T22" fmla="*/ 2147483646 w 1094"/>
                <a:gd name="T23" fmla="*/ 2147483646 h 1072"/>
                <a:gd name="T24" fmla="*/ 2147483646 w 1094"/>
                <a:gd name="T25" fmla="*/ 2147483646 h 1072"/>
                <a:gd name="T26" fmla="*/ 2147483646 w 1094"/>
                <a:gd name="T27" fmla="*/ 2147483646 h 1072"/>
                <a:gd name="T28" fmla="*/ 2147483646 w 1094"/>
                <a:gd name="T29" fmla="*/ 2147483646 h 1072"/>
                <a:gd name="T30" fmla="*/ 2147483646 w 1094"/>
                <a:gd name="T31" fmla="*/ 2147483646 h 1072"/>
                <a:gd name="T32" fmla="*/ 2147483646 w 1094"/>
                <a:gd name="T33" fmla="*/ 2147483646 h 1072"/>
                <a:gd name="T34" fmla="*/ 2147483646 w 1094"/>
                <a:gd name="T35" fmla="*/ 2147483646 h 1072"/>
                <a:gd name="T36" fmla="*/ 2147483646 w 1094"/>
                <a:gd name="T37" fmla="*/ 2147483646 h 1072"/>
                <a:gd name="T38" fmla="*/ 2147483646 w 1094"/>
                <a:gd name="T39" fmla="*/ 2147483646 h 1072"/>
                <a:gd name="T40" fmla="*/ 2147483646 w 1094"/>
                <a:gd name="T41" fmla="*/ 0 h 1072"/>
                <a:gd name="T42" fmla="*/ 2147483646 w 1094"/>
                <a:gd name="T43" fmla="*/ 2147483646 h 1072"/>
                <a:gd name="T44" fmla="*/ 2147483646 w 1094"/>
                <a:gd name="T45" fmla="*/ 2147483646 h 1072"/>
                <a:gd name="T46" fmla="*/ 2147483646 w 1094"/>
                <a:gd name="T47" fmla="*/ 2147483646 h 1072"/>
                <a:gd name="T48" fmla="*/ 2147483646 w 1094"/>
                <a:gd name="T49" fmla="*/ 2147483646 h 1072"/>
                <a:gd name="T50" fmla="*/ 2147483646 w 1094"/>
                <a:gd name="T51" fmla="*/ 2147483646 h 1072"/>
                <a:gd name="T52" fmla="*/ 2147483646 w 1094"/>
                <a:gd name="T53" fmla="*/ 2147483646 h 1072"/>
                <a:gd name="T54" fmla="*/ 2147483646 w 1094"/>
                <a:gd name="T55" fmla="*/ 2147483646 h 1072"/>
                <a:gd name="T56" fmla="*/ 2147483646 w 1094"/>
                <a:gd name="T57" fmla="*/ 2147483646 h 1072"/>
                <a:gd name="T58" fmla="*/ 2147483646 w 1094"/>
                <a:gd name="T59" fmla="*/ 2147483646 h 1072"/>
                <a:gd name="T60" fmla="*/ 2147483646 w 1094"/>
                <a:gd name="T61" fmla="*/ 2147483646 h 1072"/>
                <a:gd name="T62" fmla="*/ 2147483646 w 1094"/>
                <a:gd name="T63" fmla="*/ 0 h 10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459;p11">
              <a:extLst>
                <a:ext uri="{FF2B5EF4-FFF2-40B4-BE49-F238E27FC236}">
                  <a16:creationId xmlns:a16="http://schemas.microsoft.com/office/drawing/2014/main" id="{0A004A92-8B1F-496D-B805-D7DF9B44D0FB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97363" y="456906"/>
              <a:ext cx="198138" cy="172512"/>
            </a:xfrm>
            <a:custGeom>
              <a:avLst/>
              <a:gdLst>
                <a:gd name="T0" fmla="*/ 2147483646 w 997"/>
                <a:gd name="T1" fmla="*/ 2147483646 h 868"/>
                <a:gd name="T2" fmla="*/ 2147483646 w 997"/>
                <a:gd name="T3" fmla="*/ 2147483646 h 868"/>
                <a:gd name="T4" fmla="*/ 2147483646 w 997"/>
                <a:gd name="T5" fmla="*/ 2147483646 h 868"/>
                <a:gd name="T6" fmla="*/ 2147483646 w 997"/>
                <a:gd name="T7" fmla="*/ 2147483646 h 868"/>
                <a:gd name="T8" fmla="*/ 2147483646 w 997"/>
                <a:gd name="T9" fmla="*/ 2147483646 h 868"/>
                <a:gd name="T10" fmla="*/ 2147483646 w 997"/>
                <a:gd name="T11" fmla="*/ 2147483646 h 868"/>
                <a:gd name="T12" fmla="*/ 2147483646 w 997"/>
                <a:gd name="T13" fmla="*/ 2147483646 h 8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8" name="Google Shape;460;p11">
              <a:extLst>
                <a:ext uri="{FF2B5EF4-FFF2-40B4-BE49-F238E27FC236}">
                  <a16:creationId xmlns:a16="http://schemas.microsoft.com/office/drawing/2014/main" id="{695C0C10-583C-41B2-B7A6-554BF4652B6C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96253" y="485759"/>
              <a:ext cx="92014" cy="96790"/>
            </a:xfrm>
            <a:custGeom>
              <a:avLst/>
              <a:gdLst>
                <a:gd name="T0" fmla="*/ 2147483646 w 463"/>
                <a:gd name="T1" fmla="*/ 0 h 487"/>
                <a:gd name="T2" fmla="*/ 2147483646 w 463"/>
                <a:gd name="T3" fmla="*/ 2147483646 h 487"/>
                <a:gd name="T4" fmla="*/ 2147483646 w 463"/>
                <a:gd name="T5" fmla="*/ 0 h 4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9" name="Google Shape;461;p11">
              <a:extLst>
                <a:ext uri="{FF2B5EF4-FFF2-40B4-BE49-F238E27FC236}">
                  <a16:creationId xmlns:a16="http://schemas.microsoft.com/office/drawing/2014/main" id="{AA7B5D4A-3214-4C66-978C-5AC828A8C26F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86573" y="475658"/>
              <a:ext cx="111093" cy="116466"/>
            </a:xfrm>
            <a:custGeom>
              <a:avLst/>
              <a:gdLst>
                <a:gd name="T0" fmla="*/ 2147483646 w 559"/>
                <a:gd name="T1" fmla="*/ 2147483646 h 586"/>
                <a:gd name="T2" fmla="*/ 2147483646 w 559"/>
                <a:gd name="T3" fmla="*/ 2147483646 h 586"/>
                <a:gd name="T4" fmla="*/ 2147483646 w 559"/>
                <a:gd name="T5" fmla="*/ 2147483646 h 586"/>
                <a:gd name="T6" fmla="*/ 2147483646 w 559"/>
                <a:gd name="T7" fmla="*/ 2147483646 h 586"/>
                <a:gd name="T8" fmla="*/ 2147483646 w 559"/>
                <a:gd name="T9" fmla="*/ 2147483646 h 586"/>
                <a:gd name="T10" fmla="*/ 2147483646 w 559"/>
                <a:gd name="T11" fmla="*/ 2147483646 h 586"/>
                <a:gd name="T12" fmla="*/ 2147483646 w 559"/>
                <a:gd name="T13" fmla="*/ 2147483646 h 586"/>
                <a:gd name="T14" fmla="*/ 2147483646 w 559"/>
                <a:gd name="T15" fmla="*/ 2147483646 h 5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0" name="Google Shape;462;p11">
              <a:extLst>
                <a:ext uri="{FF2B5EF4-FFF2-40B4-BE49-F238E27FC236}">
                  <a16:creationId xmlns:a16="http://schemas.microsoft.com/office/drawing/2014/main" id="{D5008024-A6AD-4F22-8F83-8D2E9555EB1A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45749" y="485303"/>
              <a:ext cx="101553" cy="116068"/>
            </a:xfrm>
            <a:custGeom>
              <a:avLst/>
              <a:gdLst>
                <a:gd name="T0" fmla="*/ 2147483646 w 511"/>
                <a:gd name="T1" fmla="*/ 2147483646 h 584"/>
                <a:gd name="T2" fmla="*/ 0 w 511"/>
                <a:gd name="T3" fmla="*/ 2147483646 h 584"/>
                <a:gd name="T4" fmla="*/ 2147483646 w 511"/>
                <a:gd name="T5" fmla="*/ 2147483646 h 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1" name="Google Shape;463;p11">
              <a:extLst>
                <a:ext uri="{FF2B5EF4-FFF2-40B4-BE49-F238E27FC236}">
                  <a16:creationId xmlns:a16="http://schemas.microsoft.com/office/drawing/2014/main" id="{60815C0D-D113-40E7-9981-C9A47CCC9C42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32238" y="479541"/>
              <a:ext cx="125600" cy="132564"/>
            </a:xfrm>
            <a:custGeom>
              <a:avLst/>
              <a:gdLst>
                <a:gd name="T0" fmla="*/ 2147483646 w 632"/>
                <a:gd name="T1" fmla="*/ 2147483646 h 667"/>
                <a:gd name="T2" fmla="*/ 2147483646 w 632"/>
                <a:gd name="T3" fmla="*/ 2147483646 h 667"/>
                <a:gd name="T4" fmla="*/ 2147483646 w 632"/>
                <a:gd name="T5" fmla="*/ 2147483646 h 667"/>
                <a:gd name="T6" fmla="*/ 2147483646 w 632"/>
                <a:gd name="T7" fmla="*/ 2147483646 h 667"/>
                <a:gd name="T8" fmla="*/ 2147483646 w 632"/>
                <a:gd name="T9" fmla="*/ 2147483646 h 667"/>
                <a:gd name="T10" fmla="*/ 2147483646 w 632"/>
                <a:gd name="T11" fmla="*/ 2147483646 h 667"/>
                <a:gd name="T12" fmla="*/ 2147483646 w 632"/>
                <a:gd name="T13" fmla="*/ 2147483646 h 667"/>
                <a:gd name="T14" fmla="*/ 2147483646 w 632"/>
                <a:gd name="T15" fmla="*/ 2147483646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2" name="Google Shape;464;p11">
              <a:extLst>
                <a:ext uri="{FF2B5EF4-FFF2-40B4-BE49-F238E27FC236}">
                  <a16:creationId xmlns:a16="http://schemas.microsoft.com/office/drawing/2014/main" id="{FE86AA95-8127-4B20-81A7-B8FA09048625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848968" y="476562"/>
              <a:ext cx="144878" cy="57040"/>
            </a:xfrm>
            <a:custGeom>
              <a:avLst/>
              <a:gdLst>
                <a:gd name="T0" fmla="*/ 2147483646 w 729"/>
                <a:gd name="T1" fmla="*/ 0 h 287"/>
                <a:gd name="T2" fmla="*/ 2147483646 w 729"/>
                <a:gd name="T3" fmla="*/ 2147483646 h 287"/>
                <a:gd name="T4" fmla="*/ 2147483646 w 729"/>
                <a:gd name="T5" fmla="*/ 2147483646 h 287"/>
                <a:gd name="T6" fmla="*/ 2147483646 w 729"/>
                <a:gd name="T7" fmla="*/ 2147483646 h 287"/>
                <a:gd name="T8" fmla="*/ 2147483646 w 729"/>
                <a:gd name="T9" fmla="*/ 2147483646 h 287"/>
                <a:gd name="T10" fmla="*/ 2147483646 w 729"/>
                <a:gd name="T11" fmla="*/ 2147483646 h 287"/>
                <a:gd name="T12" fmla="*/ 2147483646 w 729"/>
                <a:gd name="T13" fmla="*/ 2147483646 h 287"/>
                <a:gd name="T14" fmla="*/ 2147483646 w 729"/>
                <a:gd name="T15" fmla="*/ 2147483646 h 287"/>
                <a:gd name="T16" fmla="*/ 2147483646 w 729"/>
                <a:gd name="T17" fmla="*/ 0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3" name="Google Shape;465;p11">
              <a:extLst>
                <a:ext uri="{FF2B5EF4-FFF2-40B4-BE49-F238E27FC236}">
                  <a16:creationId xmlns:a16="http://schemas.microsoft.com/office/drawing/2014/main" id="{E807EE13-400C-483C-9CE0-195E3A60E860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202326" y="503855"/>
              <a:ext cx="77308" cy="91821"/>
            </a:xfrm>
            <a:custGeom>
              <a:avLst/>
              <a:gdLst>
                <a:gd name="T0" fmla="*/ 2147483646 w 389"/>
                <a:gd name="T1" fmla="*/ 0 h 462"/>
                <a:gd name="T2" fmla="*/ 0 w 389"/>
                <a:gd name="T3" fmla="*/ 2147483646 h 462"/>
                <a:gd name="T4" fmla="*/ 2147483646 w 389"/>
                <a:gd name="T5" fmla="*/ 0 h 4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4" name="Google Shape;466;p11">
              <a:extLst>
                <a:ext uri="{FF2B5EF4-FFF2-40B4-BE49-F238E27FC236}">
                  <a16:creationId xmlns:a16="http://schemas.microsoft.com/office/drawing/2014/main" id="{F03E71BD-88D0-486E-85C0-F0ED46D3FA7A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87819" y="494119"/>
              <a:ext cx="101553" cy="112491"/>
            </a:xfrm>
            <a:custGeom>
              <a:avLst/>
              <a:gdLst>
                <a:gd name="T0" fmla="*/ 2147483646 w 511"/>
                <a:gd name="T1" fmla="*/ 2147483646 h 566"/>
                <a:gd name="T2" fmla="*/ 2147483646 w 511"/>
                <a:gd name="T3" fmla="*/ 2147483646 h 566"/>
                <a:gd name="T4" fmla="*/ 2147483646 w 511"/>
                <a:gd name="T5" fmla="*/ 2147483646 h 566"/>
                <a:gd name="T6" fmla="*/ 2147483646 w 511"/>
                <a:gd name="T7" fmla="*/ 2147483646 h 566"/>
                <a:gd name="T8" fmla="*/ 2147483646 w 511"/>
                <a:gd name="T9" fmla="*/ 2147483646 h 566"/>
                <a:gd name="T10" fmla="*/ 2147483646 w 511"/>
                <a:gd name="T11" fmla="*/ 2147483646 h 566"/>
                <a:gd name="T12" fmla="*/ 2147483646 w 511"/>
                <a:gd name="T13" fmla="*/ 2147483646 h 566"/>
                <a:gd name="T14" fmla="*/ 2147483646 w 511"/>
                <a:gd name="T15" fmla="*/ 2147483646 h 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5" name="Google Shape;467;p11">
              <a:extLst>
                <a:ext uri="{FF2B5EF4-FFF2-40B4-BE49-F238E27FC236}">
                  <a16:creationId xmlns:a16="http://schemas.microsoft.com/office/drawing/2014/main" id="{284D5002-CF69-458A-AEC3-8B6E7F510715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905638" y="365861"/>
              <a:ext cx="77507" cy="138924"/>
            </a:xfrm>
            <a:custGeom>
              <a:avLst/>
              <a:gdLst>
                <a:gd name="T0" fmla="*/ 2147483646 w 390"/>
                <a:gd name="T1" fmla="*/ 0 h 699"/>
                <a:gd name="T2" fmla="*/ 2147483646 w 390"/>
                <a:gd name="T3" fmla="*/ 2147483646 h 699"/>
                <a:gd name="T4" fmla="*/ 2147483646 w 390"/>
                <a:gd name="T5" fmla="*/ 2147483646 h 699"/>
                <a:gd name="T6" fmla="*/ 2147483646 w 390"/>
                <a:gd name="T7" fmla="*/ 2147483646 h 699"/>
                <a:gd name="T8" fmla="*/ 2147483646 w 390"/>
                <a:gd name="T9" fmla="*/ 2147483646 h 699"/>
                <a:gd name="T10" fmla="*/ 2147483646 w 390"/>
                <a:gd name="T11" fmla="*/ 2147483646 h 699"/>
                <a:gd name="T12" fmla="*/ 2147483646 w 390"/>
                <a:gd name="T13" fmla="*/ 2147483646 h 699"/>
                <a:gd name="T14" fmla="*/ 2147483646 w 390"/>
                <a:gd name="T15" fmla="*/ 0 h 6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6" name="Google Shape;468;p11">
              <a:extLst>
                <a:ext uri="{FF2B5EF4-FFF2-40B4-BE49-F238E27FC236}">
                  <a16:creationId xmlns:a16="http://schemas.microsoft.com/office/drawing/2014/main" id="{5BD34CEC-350D-447A-91E1-415EF4BA4EA3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626261" y="406849"/>
              <a:ext cx="367262" cy="1041832"/>
            </a:xfrm>
            <a:custGeom>
              <a:avLst/>
              <a:gdLst>
                <a:gd name="T0" fmla="*/ 2147483646 w 1848"/>
                <a:gd name="T1" fmla="*/ 2147483646 h 5242"/>
                <a:gd name="T2" fmla="*/ 2147483646 w 1848"/>
                <a:gd name="T3" fmla="*/ 2147483646 h 5242"/>
                <a:gd name="T4" fmla="*/ 2147483646 w 1848"/>
                <a:gd name="T5" fmla="*/ 2147483646 h 5242"/>
                <a:gd name="T6" fmla="*/ 2147483646 w 1848"/>
                <a:gd name="T7" fmla="*/ 2147483646 h 5242"/>
                <a:gd name="T8" fmla="*/ 2147483646 w 1848"/>
                <a:gd name="T9" fmla="*/ 2147483646 h 5242"/>
                <a:gd name="T10" fmla="*/ 2147483646 w 1848"/>
                <a:gd name="T11" fmla="*/ 2147483646 h 5242"/>
                <a:gd name="T12" fmla="*/ 2147483646 w 1848"/>
                <a:gd name="T13" fmla="*/ 2147483646 h 5242"/>
                <a:gd name="T14" fmla="*/ 2147483646 w 1848"/>
                <a:gd name="T15" fmla="*/ 2147483646 h 5242"/>
                <a:gd name="T16" fmla="*/ 2147483646 w 1848"/>
                <a:gd name="T17" fmla="*/ 2147483646 h 5242"/>
                <a:gd name="T18" fmla="*/ 2147483646 w 1848"/>
                <a:gd name="T19" fmla="*/ 2147483646 h 5242"/>
                <a:gd name="T20" fmla="*/ 2147483646 w 1848"/>
                <a:gd name="T21" fmla="*/ 2147483646 h 5242"/>
                <a:gd name="T22" fmla="*/ 2147483646 w 1848"/>
                <a:gd name="T23" fmla="*/ 2147483646 h 5242"/>
                <a:gd name="T24" fmla="*/ 2147483646 w 1848"/>
                <a:gd name="T25" fmla="*/ 2147483646 h 5242"/>
                <a:gd name="T26" fmla="*/ 2147483646 w 1848"/>
                <a:gd name="T27" fmla="*/ 2147483646 h 5242"/>
                <a:gd name="T28" fmla="*/ 2147483646 w 1848"/>
                <a:gd name="T29" fmla="*/ 2147483646 h 5242"/>
                <a:gd name="T30" fmla="*/ 2147483646 w 1848"/>
                <a:gd name="T31" fmla="*/ 2147483646 h 5242"/>
                <a:gd name="T32" fmla="*/ 2147483646 w 1848"/>
                <a:gd name="T33" fmla="*/ 2147483646 h 5242"/>
                <a:gd name="T34" fmla="*/ 2147483646 w 1848"/>
                <a:gd name="T35" fmla="*/ 2147483646 h 5242"/>
                <a:gd name="T36" fmla="*/ 2147483646 w 1848"/>
                <a:gd name="T37" fmla="*/ 2147483646 h 5242"/>
                <a:gd name="T38" fmla="*/ 2147483646 w 1848"/>
                <a:gd name="T39" fmla="*/ 2147483646 h 5242"/>
                <a:gd name="T40" fmla="*/ 2147483646 w 1848"/>
                <a:gd name="T41" fmla="*/ 2147483646 h 5242"/>
                <a:gd name="T42" fmla="*/ 2147483646 w 1848"/>
                <a:gd name="T43" fmla="*/ 2147483646 h 5242"/>
                <a:gd name="T44" fmla="*/ 2147483646 w 1848"/>
                <a:gd name="T45" fmla="*/ 2147483646 h 5242"/>
                <a:gd name="T46" fmla="*/ 2147483646 w 1848"/>
                <a:gd name="T47" fmla="*/ 2147483646 h 5242"/>
                <a:gd name="T48" fmla="*/ 2147483646 w 1848"/>
                <a:gd name="T49" fmla="*/ 2147483646 h 5242"/>
                <a:gd name="T50" fmla="*/ 2147483646 w 1848"/>
                <a:gd name="T51" fmla="*/ 2147483646 h 5242"/>
                <a:gd name="T52" fmla="*/ 2147483646 w 1848"/>
                <a:gd name="T53" fmla="*/ 2147483646 h 5242"/>
                <a:gd name="T54" fmla="*/ 2147483646 w 1848"/>
                <a:gd name="T55" fmla="*/ 2147483646 h 5242"/>
                <a:gd name="T56" fmla="*/ 2147483646 w 1848"/>
                <a:gd name="T57" fmla="*/ 2147483646 h 5242"/>
                <a:gd name="T58" fmla="*/ 2147483646 w 1848"/>
                <a:gd name="T59" fmla="*/ 2147483646 h 5242"/>
                <a:gd name="T60" fmla="*/ 2147483646 w 1848"/>
                <a:gd name="T61" fmla="*/ 2147483646 h 5242"/>
                <a:gd name="T62" fmla="*/ 2147483646 w 1848"/>
                <a:gd name="T63" fmla="*/ 2147483646 h 5242"/>
                <a:gd name="T64" fmla="*/ 2147483646 w 1848"/>
                <a:gd name="T65" fmla="*/ 2147483646 h 5242"/>
                <a:gd name="T66" fmla="*/ 2147483646 w 1848"/>
                <a:gd name="T67" fmla="*/ 2147483646 h 5242"/>
                <a:gd name="T68" fmla="*/ 2147483646 w 1848"/>
                <a:gd name="T69" fmla="*/ 2147483646 h 5242"/>
                <a:gd name="T70" fmla="*/ 2147483646 w 1848"/>
                <a:gd name="T71" fmla="*/ 2147483646 h 5242"/>
                <a:gd name="T72" fmla="*/ 2147483646 w 1848"/>
                <a:gd name="T73" fmla="*/ 2147483646 h 5242"/>
                <a:gd name="T74" fmla="*/ 2147483646 w 1848"/>
                <a:gd name="T75" fmla="*/ 2147483646 h 5242"/>
                <a:gd name="T76" fmla="*/ 2147483646 w 1848"/>
                <a:gd name="T77" fmla="*/ 2147483646 h 5242"/>
                <a:gd name="T78" fmla="*/ 2147483646 w 1848"/>
                <a:gd name="T79" fmla="*/ 2147483646 h 5242"/>
                <a:gd name="T80" fmla="*/ 2147483646 w 1848"/>
                <a:gd name="T81" fmla="*/ 2147483646 h 5242"/>
                <a:gd name="T82" fmla="*/ 2147483646 w 1848"/>
                <a:gd name="T83" fmla="*/ 2147483646 h 5242"/>
                <a:gd name="T84" fmla="*/ 2147483646 w 1848"/>
                <a:gd name="T85" fmla="*/ 2147483646 h 5242"/>
                <a:gd name="T86" fmla="*/ 2147483646 w 1848"/>
                <a:gd name="T87" fmla="*/ 2147483646 h 5242"/>
                <a:gd name="T88" fmla="*/ 2147483646 w 1848"/>
                <a:gd name="T89" fmla="*/ 2147483646 h 5242"/>
                <a:gd name="T90" fmla="*/ 2147483646 w 1848"/>
                <a:gd name="T91" fmla="*/ 2147483646 h 5242"/>
                <a:gd name="T92" fmla="*/ 2147483646 w 1848"/>
                <a:gd name="T93" fmla="*/ 2147483646 h 5242"/>
                <a:gd name="T94" fmla="*/ 2147483646 w 1848"/>
                <a:gd name="T95" fmla="*/ 2147483646 h 5242"/>
                <a:gd name="T96" fmla="*/ 2147483646 w 1848"/>
                <a:gd name="T97" fmla="*/ 2147483646 h 5242"/>
                <a:gd name="T98" fmla="*/ 2147483646 w 1848"/>
                <a:gd name="T99" fmla="*/ 2147483646 h 5242"/>
                <a:gd name="T100" fmla="*/ 2147483646 w 1848"/>
                <a:gd name="T101" fmla="*/ 2147483646 h 5242"/>
                <a:gd name="T102" fmla="*/ 2147483646 w 1848"/>
                <a:gd name="T103" fmla="*/ 2147483646 h 5242"/>
                <a:gd name="T104" fmla="*/ 2147483646 w 1848"/>
                <a:gd name="T105" fmla="*/ 2147483646 h 5242"/>
                <a:gd name="T106" fmla="*/ 2147483646 w 1848"/>
                <a:gd name="T107" fmla="*/ 2147483646 h 52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47" name="Google Shape;469;p11">
            <a:extLst>
              <a:ext uri="{FF2B5EF4-FFF2-40B4-BE49-F238E27FC236}">
                <a16:creationId xmlns:a16="http://schemas.microsoft.com/office/drawing/2014/main" id="{BEA7806D-F4D2-421E-A7F5-C8832B782006}"/>
              </a:ext>
            </a:extLst>
          </p:cNvPr>
          <p:cNvGrpSpPr>
            <a:grpSpLocks/>
          </p:cNvGrpSpPr>
          <p:nvPr/>
        </p:nvGrpSpPr>
        <p:grpSpPr bwMode="auto">
          <a:xfrm>
            <a:off x="1166284" y="4627563"/>
            <a:ext cx="1361016" cy="2309812"/>
            <a:chOff x="-1056319" y="1385262"/>
            <a:chExt cx="212940" cy="361495"/>
          </a:xfrm>
        </p:grpSpPr>
        <p:sp>
          <p:nvSpPr>
            <p:cNvPr id="48" name="Google Shape;470;p11">
              <a:extLst>
                <a:ext uri="{FF2B5EF4-FFF2-40B4-BE49-F238E27FC236}">
                  <a16:creationId xmlns:a16="http://schemas.microsoft.com/office/drawing/2014/main" id="{6793D075-128F-4DCE-A7A2-9B1B6A696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315" y="1467563"/>
              <a:ext cx="27460" cy="279194"/>
            </a:xfrm>
            <a:custGeom>
              <a:avLst/>
              <a:gdLst>
                <a:gd name="T0" fmla="*/ 2147483646 w 705"/>
                <a:gd name="T1" fmla="*/ 2147483646 h 7168"/>
                <a:gd name="T2" fmla="*/ 2147483646 w 705"/>
                <a:gd name="T3" fmla="*/ 2147483646 h 7168"/>
                <a:gd name="T4" fmla="*/ 2147483646 w 705"/>
                <a:gd name="T5" fmla="*/ 2147483646 h 7168"/>
                <a:gd name="T6" fmla="*/ 2147483646 w 705"/>
                <a:gd name="T7" fmla="*/ 2147483646 h 7168"/>
                <a:gd name="T8" fmla="*/ 2147483646 w 705"/>
                <a:gd name="T9" fmla="*/ 2147483646 h 7168"/>
                <a:gd name="T10" fmla="*/ 2147483646 w 705"/>
                <a:gd name="T11" fmla="*/ 2147483646 h 7168"/>
                <a:gd name="T12" fmla="*/ 2147483646 w 705"/>
                <a:gd name="T13" fmla="*/ 2147483646 h 7168"/>
                <a:gd name="T14" fmla="*/ 2147483646 w 705"/>
                <a:gd name="T15" fmla="*/ 2147483646 h 7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9" name="Google Shape;471;p11">
              <a:extLst>
                <a:ext uri="{FF2B5EF4-FFF2-40B4-BE49-F238E27FC236}">
                  <a16:creationId xmlns:a16="http://schemas.microsoft.com/office/drawing/2014/main" id="{54DF9DB7-F211-470F-92D4-FABD1F224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8331" y="1385262"/>
              <a:ext cx="124952" cy="123978"/>
            </a:xfrm>
            <a:custGeom>
              <a:avLst/>
              <a:gdLst>
                <a:gd name="T0" fmla="*/ 2147483646 w 3208"/>
                <a:gd name="T1" fmla="*/ 2147483646 h 3183"/>
                <a:gd name="T2" fmla="*/ 2147483646 w 3208"/>
                <a:gd name="T3" fmla="*/ 2147483646 h 3183"/>
                <a:gd name="T4" fmla="*/ 2147483646 w 3208"/>
                <a:gd name="T5" fmla="*/ 2147483646 h 3183"/>
                <a:gd name="T6" fmla="*/ 2147483646 w 3208"/>
                <a:gd name="T7" fmla="*/ 2147483646 h 3183"/>
                <a:gd name="T8" fmla="*/ 2147483646 w 3208"/>
                <a:gd name="T9" fmla="*/ 2147483646 h 3183"/>
                <a:gd name="T10" fmla="*/ 2147483646 w 3208"/>
                <a:gd name="T11" fmla="*/ 2147483646 h 3183"/>
                <a:gd name="T12" fmla="*/ 2147483646 w 3208"/>
                <a:gd name="T13" fmla="*/ 2147483646 h 3183"/>
                <a:gd name="T14" fmla="*/ 2147483646 w 3208"/>
                <a:gd name="T15" fmla="*/ 2147483646 h 3183"/>
                <a:gd name="T16" fmla="*/ 2147483646 w 3208"/>
                <a:gd name="T17" fmla="*/ 2147483646 h 3183"/>
                <a:gd name="T18" fmla="*/ 2147483646 w 3208"/>
                <a:gd name="T19" fmla="*/ 2147483646 h 3183"/>
                <a:gd name="T20" fmla="*/ 2147483646 w 3208"/>
                <a:gd name="T21" fmla="*/ 2147483646 h 3183"/>
                <a:gd name="T22" fmla="*/ 2147483646 w 3208"/>
                <a:gd name="T23" fmla="*/ 2147483646 h 3183"/>
                <a:gd name="T24" fmla="*/ 2147483646 w 3208"/>
                <a:gd name="T25" fmla="*/ 2147483646 h 3183"/>
                <a:gd name="T26" fmla="*/ 2147483646 w 3208"/>
                <a:gd name="T27" fmla="*/ 2147483646 h 3183"/>
                <a:gd name="T28" fmla="*/ 2147483646 w 3208"/>
                <a:gd name="T29" fmla="*/ 2147483646 h 3183"/>
                <a:gd name="T30" fmla="*/ 2147483646 w 3208"/>
                <a:gd name="T31" fmla="*/ 2147483646 h 3183"/>
                <a:gd name="T32" fmla="*/ 2147483646 w 3208"/>
                <a:gd name="T33" fmla="*/ 2147483646 h 3183"/>
                <a:gd name="T34" fmla="*/ 2147483646 w 3208"/>
                <a:gd name="T35" fmla="*/ 2147483646 h 3183"/>
                <a:gd name="T36" fmla="*/ 2147483646 w 3208"/>
                <a:gd name="T37" fmla="*/ 2147483646 h 3183"/>
                <a:gd name="T38" fmla="*/ 2147483646 w 3208"/>
                <a:gd name="T39" fmla="*/ 2147483646 h 3183"/>
                <a:gd name="T40" fmla="*/ 2147483646 w 3208"/>
                <a:gd name="T41" fmla="*/ 2147483646 h 3183"/>
                <a:gd name="T42" fmla="*/ 2147483646 w 3208"/>
                <a:gd name="T43" fmla="*/ 2147483646 h 3183"/>
                <a:gd name="T44" fmla="*/ 2147483646 w 3208"/>
                <a:gd name="T45" fmla="*/ 2147483646 h 3183"/>
                <a:gd name="T46" fmla="*/ 2147483646 w 3208"/>
                <a:gd name="T47" fmla="*/ 2147483646 h 3183"/>
                <a:gd name="T48" fmla="*/ 2147483646 w 3208"/>
                <a:gd name="T49" fmla="*/ 2147483646 h 3183"/>
                <a:gd name="T50" fmla="*/ 2147483646 w 3208"/>
                <a:gd name="T51" fmla="*/ 2147483646 h 3183"/>
                <a:gd name="T52" fmla="*/ 2147483646 w 3208"/>
                <a:gd name="T53" fmla="*/ 2147483646 h 3183"/>
                <a:gd name="T54" fmla="*/ 2147483646 w 3208"/>
                <a:gd name="T55" fmla="*/ 2147483646 h 3183"/>
                <a:gd name="T56" fmla="*/ 2147483646 w 3208"/>
                <a:gd name="T57" fmla="*/ 2147483646 h 3183"/>
                <a:gd name="T58" fmla="*/ 2147483646 w 3208"/>
                <a:gd name="T59" fmla="*/ 2147483646 h 3183"/>
                <a:gd name="T60" fmla="*/ 2147483646 w 3208"/>
                <a:gd name="T61" fmla="*/ 2147483646 h 3183"/>
                <a:gd name="T62" fmla="*/ 2147483646 w 3208"/>
                <a:gd name="T63" fmla="*/ 2147483646 h 3183"/>
                <a:gd name="T64" fmla="*/ 2147483646 w 3208"/>
                <a:gd name="T65" fmla="*/ 2147483646 h 3183"/>
                <a:gd name="T66" fmla="*/ 2147483646 w 3208"/>
                <a:gd name="T67" fmla="*/ 2147483646 h 3183"/>
                <a:gd name="T68" fmla="*/ 2147483646 w 3208"/>
                <a:gd name="T69" fmla="*/ 2147483646 h 3183"/>
                <a:gd name="T70" fmla="*/ 2147483646 w 3208"/>
                <a:gd name="T71" fmla="*/ 2147483646 h 3183"/>
                <a:gd name="T72" fmla="*/ 2147483646 w 3208"/>
                <a:gd name="T73" fmla="*/ 2147483646 h 3183"/>
                <a:gd name="T74" fmla="*/ 2147483646 w 3208"/>
                <a:gd name="T75" fmla="*/ 2147483646 h 3183"/>
                <a:gd name="T76" fmla="*/ 2147483646 w 3208"/>
                <a:gd name="T77" fmla="*/ 2147483646 h 3183"/>
                <a:gd name="T78" fmla="*/ 2147483646 w 3208"/>
                <a:gd name="T79" fmla="*/ 2147483646 h 3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0" name="Google Shape;472;p11">
              <a:extLst>
                <a:ext uri="{FF2B5EF4-FFF2-40B4-BE49-F238E27FC236}">
                  <a16:creationId xmlns:a16="http://schemas.microsoft.com/office/drawing/2014/main" id="{B04920DC-E9A7-4D70-97EE-CFA4AF42E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0104" y="1535297"/>
              <a:ext cx="60606" cy="203864"/>
            </a:xfrm>
            <a:custGeom>
              <a:avLst/>
              <a:gdLst>
                <a:gd name="T0" fmla="*/ 2147483646 w 1556"/>
                <a:gd name="T1" fmla="*/ 2147483646 h 5234"/>
                <a:gd name="T2" fmla="*/ 2147483646 w 1556"/>
                <a:gd name="T3" fmla="*/ 2147483646 h 5234"/>
                <a:gd name="T4" fmla="*/ 2147483646 w 1556"/>
                <a:gd name="T5" fmla="*/ 2147483646 h 5234"/>
                <a:gd name="T6" fmla="*/ 2147483646 w 1556"/>
                <a:gd name="T7" fmla="*/ 2147483646 h 5234"/>
                <a:gd name="T8" fmla="*/ 2147483646 w 1556"/>
                <a:gd name="T9" fmla="*/ 2147483646 h 5234"/>
                <a:gd name="T10" fmla="*/ 2147483646 w 1556"/>
                <a:gd name="T11" fmla="*/ 2147483646 h 5234"/>
                <a:gd name="T12" fmla="*/ 2147483646 w 1556"/>
                <a:gd name="T13" fmla="*/ 2147483646 h 5234"/>
                <a:gd name="T14" fmla="*/ 2147483646 w 1556"/>
                <a:gd name="T15" fmla="*/ 2147483646 h 5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1" name="Google Shape;473;p11">
              <a:extLst>
                <a:ext uri="{FF2B5EF4-FFF2-40B4-BE49-F238E27FC236}">
                  <a16:creationId xmlns:a16="http://schemas.microsoft.com/office/drawing/2014/main" id="{E7233215-7E7B-4F99-85F8-3E24F0A28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6319" y="1471965"/>
              <a:ext cx="125886" cy="123394"/>
            </a:xfrm>
            <a:custGeom>
              <a:avLst/>
              <a:gdLst>
                <a:gd name="T0" fmla="*/ 2147483646 w 3232"/>
                <a:gd name="T1" fmla="*/ 2147483646 h 3168"/>
                <a:gd name="T2" fmla="*/ 2147483646 w 3232"/>
                <a:gd name="T3" fmla="*/ 2147483646 h 3168"/>
                <a:gd name="T4" fmla="*/ 2147483646 w 3232"/>
                <a:gd name="T5" fmla="*/ 2147483646 h 3168"/>
                <a:gd name="T6" fmla="*/ 2147483646 w 3232"/>
                <a:gd name="T7" fmla="*/ 2147483646 h 3168"/>
                <a:gd name="T8" fmla="*/ 2147483646 w 3232"/>
                <a:gd name="T9" fmla="*/ 2147483646 h 3168"/>
                <a:gd name="T10" fmla="*/ 2147483646 w 3232"/>
                <a:gd name="T11" fmla="*/ 2147483646 h 3168"/>
                <a:gd name="T12" fmla="*/ 2147483646 w 3232"/>
                <a:gd name="T13" fmla="*/ 2147483646 h 3168"/>
                <a:gd name="T14" fmla="*/ 2147483646 w 3232"/>
                <a:gd name="T15" fmla="*/ 2147483646 h 3168"/>
                <a:gd name="T16" fmla="*/ 2147483646 w 3232"/>
                <a:gd name="T17" fmla="*/ 2147483646 h 3168"/>
                <a:gd name="T18" fmla="*/ 2147483646 w 3232"/>
                <a:gd name="T19" fmla="*/ 2147483646 h 3168"/>
                <a:gd name="T20" fmla="*/ 2147483646 w 3232"/>
                <a:gd name="T21" fmla="*/ 2147483646 h 3168"/>
                <a:gd name="T22" fmla="*/ 2147483646 w 3232"/>
                <a:gd name="T23" fmla="*/ 2147483646 h 3168"/>
                <a:gd name="T24" fmla="*/ 2147483646 w 3232"/>
                <a:gd name="T25" fmla="*/ 2147483646 h 3168"/>
                <a:gd name="T26" fmla="*/ 2147483646 w 3232"/>
                <a:gd name="T27" fmla="*/ 2147483646 h 3168"/>
                <a:gd name="T28" fmla="*/ 2147483646 w 3232"/>
                <a:gd name="T29" fmla="*/ 2147483646 h 3168"/>
                <a:gd name="T30" fmla="*/ 2147483646 w 3232"/>
                <a:gd name="T31" fmla="*/ 2147483646 h 3168"/>
                <a:gd name="T32" fmla="*/ 2147483646 w 3232"/>
                <a:gd name="T33" fmla="*/ 2147483646 h 3168"/>
                <a:gd name="T34" fmla="*/ 2147483646 w 3232"/>
                <a:gd name="T35" fmla="*/ 2147483646 h 3168"/>
                <a:gd name="T36" fmla="*/ 2147483646 w 3232"/>
                <a:gd name="T37" fmla="*/ 2147483646 h 3168"/>
                <a:gd name="T38" fmla="*/ 2147483646 w 3232"/>
                <a:gd name="T39" fmla="*/ 2147483646 h 3168"/>
                <a:gd name="T40" fmla="*/ 2147483646 w 3232"/>
                <a:gd name="T41" fmla="*/ 2147483646 h 3168"/>
                <a:gd name="T42" fmla="*/ 2147483646 w 3232"/>
                <a:gd name="T43" fmla="*/ 2147483646 h 3168"/>
                <a:gd name="T44" fmla="*/ 2147483646 w 3232"/>
                <a:gd name="T45" fmla="*/ 2147483646 h 3168"/>
                <a:gd name="T46" fmla="*/ 2147483646 w 3232"/>
                <a:gd name="T47" fmla="*/ 2147483646 h 3168"/>
                <a:gd name="T48" fmla="*/ 2147483646 w 3232"/>
                <a:gd name="T49" fmla="*/ 2147483646 h 3168"/>
                <a:gd name="T50" fmla="*/ 2147483646 w 3232"/>
                <a:gd name="T51" fmla="*/ 2147483646 h 3168"/>
                <a:gd name="T52" fmla="*/ 2147483646 w 3232"/>
                <a:gd name="T53" fmla="*/ 0 h 3168"/>
                <a:gd name="T54" fmla="*/ 2147483646 w 3232"/>
                <a:gd name="T55" fmla="*/ 2147483646 h 3168"/>
                <a:gd name="T56" fmla="*/ 2147483646 w 3232"/>
                <a:gd name="T57" fmla="*/ 2147483646 h 3168"/>
                <a:gd name="T58" fmla="*/ 2147483646 w 3232"/>
                <a:gd name="T59" fmla="*/ 2147483646 h 3168"/>
                <a:gd name="T60" fmla="*/ 2147483646 w 3232"/>
                <a:gd name="T61" fmla="*/ 2147483646 h 3168"/>
                <a:gd name="T62" fmla="*/ 2147483646 w 3232"/>
                <a:gd name="T63" fmla="*/ 2147483646 h 3168"/>
                <a:gd name="T64" fmla="*/ 2147483646 w 3232"/>
                <a:gd name="T65" fmla="*/ 2147483646 h 3168"/>
                <a:gd name="T66" fmla="*/ 2147483646 w 3232"/>
                <a:gd name="T67" fmla="*/ 2147483646 h 3168"/>
                <a:gd name="T68" fmla="*/ 2147483646 w 3232"/>
                <a:gd name="T69" fmla="*/ 2147483646 h 3168"/>
                <a:gd name="T70" fmla="*/ 2147483646 w 3232"/>
                <a:gd name="T71" fmla="*/ 2147483646 h 3168"/>
                <a:gd name="T72" fmla="*/ 2147483646 w 3232"/>
                <a:gd name="T73" fmla="*/ 2147483646 h 3168"/>
                <a:gd name="T74" fmla="*/ 2147483646 w 3232"/>
                <a:gd name="T75" fmla="*/ 2147483646 h 3168"/>
                <a:gd name="T76" fmla="*/ 2147483646 w 3232"/>
                <a:gd name="T77" fmla="*/ 2147483646 h 3168"/>
                <a:gd name="T78" fmla="*/ 2147483646 w 3232"/>
                <a:gd name="T79" fmla="*/ 2147483646 h 3168"/>
                <a:gd name="T80" fmla="*/ 2147483646 w 3232"/>
                <a:gd name="T81" fmla="*/ 2147483646 h 3168"/>
                <a:gd name="T82" fmla="*/ 2147483646 w 3232"/>
                <a:gd name="T83" fmla="*/ 2147483646 h 3168"/>
                <a:gd name="T84" fmla="*/ 2147483646 w 3232"/>
                <a:gd name="T85" fmla="*/ 0 h 3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2" name="Google Shape;474;p11">
              <a:extLst>
                <a:ext uri="{FF2B5EF4-FFF2-40B4-BE49-F238E27FC236}">
                  <a16:creationId xmlns:a16="http://schemas.microsoft.com/office/drawing/2014/main" id="{9C658119-3864-4075-9BFE-86B905FE432F}"/>
                </a:ext>
              </a:extLst>
            </p:cNvPr>
            <p:cNvSpPr/>
            <p:nvPr/>
          </p:nvSpPr>
          <p:spPr>
            <a:xfrm>
              <a:off x="-933456" y="1418306"/>
              <a:ext cx="55967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75;p11">
              <a:extLst>
                <a:ext uri="{FF2B5EF4-FFF2-40B4-BE49-F238E27FC236}">
                  <a16:creationId xmlns:a16="http://schemas.microsoft.com/office/drawing/2014/main" id="{0074BABE-D8B6-4FCC-9B29-B178A02276B1}"/>
                </a:ext>
              </a:extLst>
            </p:cNvPr>
            <p:cNvSpPr/>
            <p:nvPr/>
          </p:nvSpPr>
          <p:spPr>
            <a:xfrm>
              <a:off x="-1021215" y="1507251"/>
              <a:ext cx="55636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476;p11">
            <a:extLst>
              <a:ext uri="{FF2B5EF4-FFF2-40B4-BE49-F238E27FC236}">
                <a16:creationId xmlns:a16="http://schemas.microsoft.com/office/drawing/2014/main" id="{30C7D5F3-A8B0-4309-9B12-12E3E4C63C92}"/>
              </a:ext>
            </a:extLst>
          </p:cNvPr>
          <p:cNvSpPr>
            <a:spLocks/>
          </p:cNvSpPr>
          <p:nvPr/>
        </p:nvSpPr>
        <p:spPr bwMode="auto">
          <a:xfrm>
            <a:off x="-65618" y="6430964"/>
            <a:ext cx="2137835" cy="492125"/>
          </a:xfrm>
          <a:custGeom>
            <a:avLst/>
            <a:gdLst>
              <a:gd name="T0" fmla="*/ 2147483646 w 7289"/>
              <a:gd name="T1" fmla="*/ 2147483646 h 1677"/>
              <a:gd name="T2" fmla="*/ 2147483646 w 7289"/>
              <a:gd name="T3" fmla="*/ 2147483646 h 1677"/>
              <a:gd name="T4" fmla="*/ 2147483646 w 7289"/>
              <a:gd name="T5" fmla="*/ 2147483646 h 1677"/>
              <a:gd name="T6" fmla="*/ 2147483646 w 7289"/>
              <a:gd name="T7" fmla="*/ 2147483646 h 1677"/>
              <a:gd name="T8" fmla="*/ 2147483646 w 7289"/>
              <a:gd name="T9" fmla="*/ 2147483646 h 1677"/>
              <a:gd name="T10" fmla="*/ 2147483646 w 7289"/>
              <a:gd name="T11" fmla="*/ 2147483646 h 1677"/>
              <a:gd name="T12" fmla="*/ 2147483646 w 7289"/>
              <a:gd name="T13" fmla="*/ 2147483646 h 1677"/>
              <a:gd name="T14" fmla="*/ 2147483646 w 7289"/>
              <a:gd name="T15" fmla="*/ 2147483646 h 1677"/>
              <a:gd name="T16" fmla="*/ 2147483646 w 7289"/>
              <a:gd name="T17" fmla="*/ 2147483646 h 1677"/>
              <a:gd name="T18" fmla="*/ 2147483646 w 7289"/>
              <a:gd name="T19" fmla="*/ 2147483646 h 1677"/>
              <a:gd name="T20" fmla="*/ 2147483646 w 7289"/>
              <a:gd name="T21" fmla="*/ 2147483646 h 1677"/>
              <a:gd name="T22" fmla="*/ 2147483646 w 7289"/>
              <a:gd name="T23" fmla="*/ 2147483646 h 1677"/>
              <a:gd name="T24" fmla="*/ 2147483646 w 7289"/>
              <a:gd name="T25" fmla="*/ 2147483646 h 1677"/>
              <a:gd name="T26" fmla="*/ 2147483646 w 7289"/>
              <a:gd name="T27" fmla="*/ 2147483646 h 16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55" name="Google Shape;477;p11">
            <a:extLst>
              <a:ext uri="{FF2B5EF4-FFF2-40B4-BE49-F238E27FC236}">
                <a16:creationId xmlns:a16="http://schemas.microsoft.com/office/drawing/2014/main" id="{E4347A54-955F-4A8E-98A1-A1800C8089C2}"/>
              </a:ext>
            </a:extLst>
          </p:cNvPr>
          <p:cNvSpPr>
            <a:spLocks/>
          </p:cNvSpPr>
          <p:nvPr/>
        </p:nvSpPr>
        <p:spPr bwMode="auto">
          <a:xfrm>
            <a:off x="2008717" y="6613526"/>
            <a:ext cx="1420283" cy="309563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56" name="Google Shape;478;p11">
            <a:extLst>
              <a:ext uri="{FF2B5EF4-FFF2-40B4-BE49-F238E27FC236}">
                <a16:creationId xmlns:a16="http://schemas.microsoft.com/office/drawing/2014/main" id="{8722A538-2638-4BD1-B269-A30648B348D2}"/>
              </a:ext>
            </a:extLst>
          </p:cNvPr>
          <p:cNvSpPr>
            <a:spLocks/>
          </p:cNvSpPr>
          <p:nvPr/>
        </p:nvSpPr>
        <p:spPr bwMode="auto">
          <a:xfrm>
            <a:off x="8005234" y="6457950"/>
            <a:ext cx="2137833" cy="465138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57" name="Google Shape;479;p11">
            <a:extLst>
              <a:ext uri="{FF2B5EF4-FFF2-40B4-BE49-F238E27FC236}">
                <a16:creationId xmlns:a16="http://schemas.microsoft.com/office/drawing/2014/main" id="{B25B9B7A-0116-42C8-B8C5-42BC8E5AFF88}"/>
              </a:ext>
            </a:extLst>
          </p:cNvPr>
          <p:cNvSpPr>
            <a:spLocks/>
          </p:cNvSpPr>
          <p:nvPr/>
        </p:nvSpPr>
        <p:spPr bwMode="auto">
          <a:xfrm>
            <a:off x="10043585" y="6430964"/>
            <a:ext cx="2262716" cy="492125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58" name="Google Shape;480;p11">
            <a:extLst>
              <a:ext uri="{FF2B5EF4-FFF2-40B4-BE49-F238E27FC236}">
                <a16:creationId xmlns:a16="http://schemas.microsoft.com/office/drawing/2014/main" id="{FC2D3C0C-2B43-4AD6-953F-3932DC116484}"/>
              </a:ext>
            </a:extLst>
          </p:cNvPr>
          <p:cNvSpPr>
            <a:spLocks/>
          </p:cNvSpPr>
          <p:nvPr/>
        </p:nvSpPr>
        <p:spPr bwMode="auto">
          <a:xfrm>
            <a:off x="4195234" y="6457950"/>
            <a:ext cx="2137833" cy="465138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59" name="Google Shape;481;p11">
            <a:extLst>
              <a:ext uri="{FF2B5EF4-FFF2-40B4-BE49-F238E27FC236}">
                <a16:creationId xmlns:a16="http://schemas.microsoft.com/office/drawing/2014/main" id="{7A567E36-D4E1-492D-AF1A-8F67DAB04DD9}"/>
              </a:ext>
            </a:extLst>
          </p:cNvPr>
          <p:cNvSpPr>
            <a:spLocks/>
          </p:cNvSpPr>
          <p:nvPr/>
        </p:nvSpPr>
        <p:spPr bwMode="auto">
          <a:xfrm>
            <a:off x="6225117" y="6515100"/>
            <a:ext cx="1877483" cy="407988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60" name="Google Shape;482;p11">
            <a:extLst>
              <a:ext uri="{FF2B5EF4-FFF2-40B4-BE49-F238E27FC236}">
                <a16:creationId xmlns:a16="http://schemas.microsoft.com/office/drawing/2014/main" id="{D772BE95-FE3E-4780-8923-42A94C0D16F0}"/>
              </a:ext>
            </a:extLst>
          </p:cNvPr>
          <p:cNvSpPr>
            <a:spLocks/>
          </p:cNvSpPr>
          <p:nvPr/>
        </p:nvSpPr>
        <p:spPr bwMode="auto">
          <a:xfrm>
            <a:off x="3158067" y="6613526"/>
            <a:ext cx="1420284" cy="309563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431" name="Google Shape;431;p11"/>
          <p:cNvSpPr txBox="1">
            <a:spLocks noGrp="1"/>
          </p:cNvSpPr>
          <p:nvPr>
            <p:ph type="title"/>
          </p:nvPr>
        </p:nvSpPr>
        <p:spPr>
          <a:xfrm>
            <a:off x="2333000" y="2446367"/>
            <a:ext cx="7526000" cy="17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1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2" name="Google Shape;432;p11"/>
          <p:cNvSpPr txBox="1">
            <a:spLocks noGrp="1"/>
          </p:cNvSpPr>
          <p:nvPr>
            <p:ph type="body" idx="1"/>
          </p:nvPr>
        </p:nvSpPr>
        <p:spPr>
          <a:xfrm>
            <a:off x="2057000" y="4282167"/>
            <a:ext cx="8078000" cy="707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199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4;p12">
            <a:extLst>
              <a:ext uri="{FF2B5EF4-FFF2-40B4-BE49-F238E27FC236}">
                <a16:creationId xmlns:a16="http://schemas.microsoft.com/office/drawing/2014/main" id="{D78C68A2-5B24-4368-B193-4D6DC7B8AAF2}"/>
              </a:ext>
            </a:extLst>
          </p:cNvPr>
          <p:cNvSpPr>
            <a:spLocks/>
          </p:cNvSpPr>
          <p:nvPr/>
        </p:nvSpPr>
        <p:spPr bwMode="auto">
          <a:xfrm rot="1356523" flipH="1">
            <a:off x="9812868" y="-138113"/>
            <a:ext cx="14817" cy="46038"/>
          </a:xfrm>
          <a:custGeom>
            <a:avLst/>
            <a:gdLst>
              <a:gd name="T0" fmla="*/ 2147483646 w 368"/>
              <a:gd name="T1" fmla="*/ 0 h 1093"/>
              <a:gd name="T2" fmla="*/ 2147483646 w 368"/>
              <a:gd name="T3" fmla="*/ 2147483646 h 1093"/>
              <a:gd name="T4" fmla="*/ 2147483646 w 368"/>
              <a:gd name="T5" fmla="*/ 2147483646 h 1093"/>
              <a:gd name="T6" fmla="*/ 2147483646 w 368"/>
              <a:gd name="T7" fmla="*/ 2147483646 h 1093"/>
              <a:gd name="T8" fmla="*/ 2147483646 w 368"/>
              <a:gd name="T9" fmla="*/ 2147483646 h 1093"/>
              <a:gd name="T10" fmla="*/ 2147483646 w 368"/>
              <a:gd name="T11" fmla="*/ 2147483646 h 1093"/>
              <a:gd name="T12" fmla="*/ 2147483646 w 368"/>
              <a:gd name="T13" fmla="*/ 2147483646 h 1093"/>
              <a:gd name="T14" fmla="*/ 2147483646 w 368"/>
              <a:gd name="T15" fmla="*/ 0 h 10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3" name="Google Shape;485;p12">
            <a:extLst>
              <a:ext uri="{FF2B5EF4-FFF2-40B4-BE49-F238E27FC236}">
                <a16:creationId xmlns:a16="http://schemas.microsoft.com/office/drawing/2014/main" id="{FDD0C90E-F00D-49DD-96E1-55382C0CF545}"/>
              </a:ext>
            </a:extLst>
          </p:cNvPr>
          <p:cNvSpPr/>
          <p:nvPr/>
        </p:nvSpPr>
        <p:spPr>
          <a:xfrm>
            <a:off x="8993718" y="6938963"/>
            <a:ext cx="651933" cy="7143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4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5B34-92B4-43B0-B597-071782A6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E6451-F7C7-46BC-B3A0-25F051095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5EC6-A1B0-48FD-B6F9-E84672BF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BF-F8A4-4257-9D06-D69E9E235CE3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ED88C-E758-4AE3-B050-680576CF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5DA3-40CF-4E3B-9697-ACEFF0C6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083-C869-455D-A299-774DB815AB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6761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88;p13">
            <a:extLst>
              <a:ext uri="{FF2B5EF4-FFF2-40B4-BE49-F238E27FC236}">
                <a16:creationId xmlns:a16="http://schemas.microsoft.com/office/drawing/2014/main" id="{A860E333-35DB-4EC3-9389-6087B8142E96}"/>
              </a:ext>
            </a:extLst>
          </p:cNvPr>
          <p:cNvSpPr>
            <a:spLocks/>
          </p:cNvSpPr>
          <p:nvPr/>
        </p:nvSpPr>
        <p:spPr bwMode="auto">
          <a:xfrm rot="1356523" flipH="1">
            <a:off x="9812868" y="-138113"/>
            <a:ext cx="14817" cy="46038"/>
          </a:xfrm>
          <a:custGeom>
            <a:avLst/>
            <a:gdLst>
              <a:gd name="T0" fmla="*/ 2147483646 w 368"/>
              <a:gd name="T1" fmla="*/ 0 h 1093"/>
              <a:gd name="T2" fmla="*/ 2147483646 w 368"/>
              <a:gd name="T3" fmla="*/ 2147483646 h 1093"/>
              <a:gd name="T4" fmla="*/ 2147483646 w 368"/>
              <a:gd name="T5" fmla="*/ 2147483646 h 1093"/>
              <a:gd name="T6" fmla="*/ 2147483646 w 368"/>
              <a:gd name="T7" fmla="*/ 2147483646 h 1093"/>
              <a:gd name="T8" fmla="*/ 2147483646 w 368"/>
              <a:gd name="T9" fmla="*/ 2147483646 h 1093"/>
              <a:gd name="T10" fmla="*/ 2147483646 w 368"/>
              <a:gd name="T11" fmla="*/ 2147483646 h 1093"/>
              <a:gd name="T12" fmla="*/ 2147483646 w 368"/>
              <a:gd name="T13" fmla="*/ 2147483646 h 1093"/>
              <a:gd name="T14" fmla="*/ 2147483646 w 368"/>
              <a:gd name="T15" fmla="*/ 0 h 10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grpSp>
        <p:nvGrpSpPr>
          <p:cNvPr id="22" name="Google Shape;507;p13">
            <a:extLst>
              <a:ext uri="{FF2B5EF4-FFF2-40B4-BE49-F238E27FC236}">
                <a16:creationId xmlns:a16="http://schemas.microsoft.com/office/drawing/2014/main" id="{C70A6623-D87D-4180-BE51-DA71CB82317A}"/>
              </a:ext>
            </a:extLst>
          </p:cNvPr>
          <p:cNvGrpSpPr>
            <a:grpSpLocks/>
          </p:cNvGrpSpPr>
          <p:nvPr/>
        </p:nvGrpSpPr>
        <p:grpSpPr bwMode="auto">
          <a:xfrm>
            <a:off x="-361951" y="1550989"/>
            <a:ext cx="1367368" cy="1081087"/>
            <a:chOff x="855987" y="2204128"/>
            <a:chExt cx="1217483" cy="962421"/>
          </a:xfrm>
        </p:grpSpPr>
        <p:grpSp>
          <p:nvGrpSpPr>
            <p:cNvPr id="23" name="Google Shape;508;p13">
              <a:extLst>
                <a:ext uri="{FF2B5EF4-FFF2-40B4-BE49-F238E27FC236}">
                  <a16:creationId xmlns:a16="http://schemas.microsoft.com/office/drawing/2014/main" id="{4C0D62B3-5053-4D19-B2F2-4BCA8627B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" name="Google Shape;509;p13">
                <a:extLst>
                  <a:ext uri="{FF2B5EF4-FFF2-40B4-BE49-F238E27FC236}">
                    <a16:creationId xmlns:a16="http://schemas.microsoft.com/office/drawing/2014/main" id="{0ABA594A-09ED-4803-88F8-9C6A69D8F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345" y="2157575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Google Shape;510;p13">
                <a:extLst>
                  <a:ext uri="{FF2B5EF4-FFF2-40B4-BE49-F238E27FC236}">
                    <a16:creationId xmlns:a16="http://schemas.microsoft.com/office/drawing/2014/main" id="{9699E6C5-DB3B-4103-8B4B-6CD37DD36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306" y="2325262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Google Shape;511;p13">
                <a:extLst>
                  <a:ext uri="{FF2B5EF4-FFF2-40B4-BE49-F238E27FC236}">
                    <a16:creationId xmlns:a16="http://schemas.microsoft.com/office/drawing/2014/main" id="{58FB557A-4168-44E9-8A18-D63EF6D27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731" y="2334883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Google Shape;512;p13">
                <a:extLst>
                  <a:ext uri="{FF2B5EF4-FFF2-40B4-BE49-F238E27FC236}">
                    <a16:creationId xmlns:a16="http://schemas.microsoft.com/office/drawing/2014/main" id="{32E3773F-38B4-40F7-A473-DF697CCF2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2052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Google Shape;513;p13">
                <a:extLst>
                  <a:ext uri="{FF2B5EF4-FFF2-40B4-BE49-F238E27FC236}">
                    <a16:creationId xmlns:a16="http://schemas.microsoft.com/office/drawing/2014/main" id="{354B7608-8AD3-48E9-95E2-2E017CC63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363" y="2601534"/>
                <a:ext cx="49123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Google Shape;514;p13">
                <a:extLst>
                  <a:ext uri="{FF2B5EF4-FFF2-40B4-BE49-F238E27FC236}">
                    <a16:creationId xmlns:a16="http://schemas.microsoft.com/office/drawing/2014/main" id="{4767C0C1-DAE1-4057-BBB1-F997A8B79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304" y="2561674"/>
                <a:ext cx="62137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Google Shape;515;p13">
              <a:extLst>
                <a:ext uri="{FF2B5EF4-FFF2-40B4-BE49-F238E27FC236}">
                  <a16:creationId xmlns:a16="http://schemas.microsoft.com/office/drawing/2014/main" id="{FC7E2747-2A2A-43CE-B388-24D245F01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1" name="Google Shape;516;p13">
            <a:extLst>
              <a:ext uri="{FF2B5EF4-FFF2-40B4-BE49-F238E27FC236}">
                <a16:creationId xmlns:a16="http://schemas.microsoft.com/office/drawing/2014/main" id="{CA8458F8-3EED-44DC-9A72-DF8B70137A0E}"/>
              </a:ext>
            </a:extLst>
          </p:cNvPr>
          <p:cNvGrpSpPr>
            <a:grpSpLocks/>
          </p:cNvGrpSpPr>
          <p:nvPr/>
        </p:nvGrpSpPr>
        <p:grpSpPr bwMode="auto">
          <a:xfrm>
            <a:off x="9609667" y="204789"/>
            <a:ext cx="2201333" cy="960437"/>
            <a:chOff x="3965010" y="571479"/>
            <a:chExt cx="1651683" cy="719972"/>
          </a:xfrm>
        </p:grpSpPr>
        <p:grpSp>
          <p:nvGrpSpPr>
            <p:cNvPr id="32" name="Google Shape;517;p13">
              <a:extLst>
                <a:ext uri="{FF2B5EF4-FFF2-40B4-BE49-F238E27FC236}">
                  <a16:creationId xmlns:a16="http://schemas.microsoft.com/office/drawing/2014/main" id="{9DF3B968-4D71-4CDB-817E-6601038B0D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4" name="Google Shape;518;p13">
                <a:extLst>
                  <a:ext uri="{FF2B5EF4-FFF2-40B4-BE49-F238E27FC236}">
                    <a16:creationId xmlns:a16="http://schemas.microsoft.com/office/drawing/2014/main" id="{914E2F53-4642-4427-8C31-098EA3BDA8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6" name="Google Shape;519;p13">
                  <a:extLst>
                    <a:ext uri="{FF2B5EF4-FFF2-40B4-BE49-F238E27FC236}">
                      <a16:creationId xmlns:a16="http://schemas.microsoft.com/office/drawing/2014/main" id="{984D882D-7E34-43B6-A826-AF17947D83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486" y="2416501"/>
                  <a:ext cx="622568" cy="62233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Google Shape;520;p13">
                  <a:extLst>
                    <a:ext uri="{FF2B5EF4-FFF2-40B4-BE49-F238E27FC236}">
                      <a16:creationId xmlns:a16="http://schemas.microsoft.com/office/drawing/2014/main" id="{5FB3DC1D-145A-4992-B0AA-9F37C4B92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658" y="2374675"/>
                  <a:ext cx="493499" cy="4917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Google Shape;521;p13">
                  <a:extLst>
                    <a:ext uri="{FF2B5EF4-FFF2-40B4-BE49-F238E27FC236}">
                      <a16:creationId xmlns:a16="http://schemas.microsoft.com/office/drawing/2014/main" id="{37DC7EB3-4D03-4900-AE0D-154A086580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7088" y="2689010"/>
                  <a:ext cx="491981" cy="35489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522;p13">
                  <a:extLst>
                    <a:ext uri="{FF2B5EF4-FFF2-40B4-BE49-F238E27FC236}">
                      <a16:creationId xmlns:a16="http://schemas.microsoft.com/office/drawing/2014/main" id="{16CB73E9-E1B9-480D-B265-A073F87081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836" y="2552122"/>
                  <a:ext cx="622568" cy="4917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Google Shape;523;p13">
                <a:extLst>
                  <a:ext uri="{FF2B5EF4-FFF2-40B4-BE49-F238E27FC236}">
                    <a16:creationId xmlns:a16="http://schemas.microsoft.com/office/drawing/2014/main" id="{8091AE07-77B0-413B-B384-DA22C0DE1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990" y="907382"/>
                <a:ext cx="1363576" cy="43094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" name="Google Shape;524;p13">
              <a:extLst>
                <a:ext uri="{FF2B5EF4-FFF2-40B4-BE49-F238E27FC236}">
                  <a16:creationId xmlns:a16="http://schemas.microsoft.com/office/drawing/2014/main" id="{BCC3AC84-04EA-4EE5-8718-A7965048E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4" y="571481"/>
              <a:ext cx="1610148" cy="660750"/>
            </a:xfrm>
            <a:custGeom>
              <a:avLst/>
              <a:gdLst>
                <a:gd name="T0" fmla="*/ 2147483646 w 3864"/>
                <a:gd name="T1" fmla="*/ 2147483646 h 1872"/>
                <a:gd name="T2" fmla="*/ 2147483646 w 3864"/>
                <a:gd name="T3" fmla="*/ 2147483646 h 1872"/>
                <a:gd name="T4" fmla="*/ 2147483646 w 3864"/>
                <a:gd name="T5" fmla="*/ 2147483646 h 1872"/>
                <a:gd name="T6" fmla="*/ 2147483646 w 3864"/>
                <a:gd name="T7" fmla="*/ 2147483646 h 1872"/>
                <a:gd name="T8" fmla="*/ 2147483646 w 3864"/>
                <a:gd name="T9" fmla="*/ 2147483646 h 1872"/>
                <a:gd name="T10" fmla="*/ 2147483646 w 3864"/>
                <a:gd name="T11" fmla="*/ 2147483646 h 1872"/>
                <a:gd name="T12" fmla="*/ 2147483646 w 3864"/>
                <a:gd name="T13" fmla="*/ 2147483646 h 1872"/>
                <a:gd name="T14" fmla="*/ 2147483646 w 3864"/>
                <a:gd name="T15" fmla="*/ 2147483646 h 1872"/>
                <a:gd name="T16" fmla="*/ 2147483646 w 3864"/>
                <a:gd name="T17" fmla="*/ 2147483646 h 1872"/>
                <a:gd name="T18" fmla="*/ 2147483646 w 3864"/>
                <a:gd name="T19" fmla="*/ 2147483646 h 1872"/>
                <a:gd name="T20" fmla="*/ 2147483646 w 3864"/>
                <a:gd name="T21" fmla="*/ 2147483646 h 1872"/>
                <a:gd name="T22" fmla="*/ 2147483646 w 3864"/>
                <a:gd name="T23" fmla="*/ 2147483646 h 1872"/>
                <a:gd name="T24" fmla="*/ 2147483646 w 3864"/>
                <a:gd name="T25" fmla="*/ 2147483646 h 1872"/>
                <a:gd name="T26" fmla="*/ 2147483646 w 3864"/>
                <a:gd name="T27" fmla="*/ 2147483646 h 1872"/>
                <a:gd name="T28" fmla="*/ 2147483646 w 3864"/>
                <a:gd name="T29" fmla="*/ 2147483646 h 1872"/>
                <a:gd name="T30" fmla="*/ 2147483646 w 3864"/>
                <a:gd name="T31" fmla="*/ 2147483646 h 1872"/>
                <a:gd name="T32" fmla="*/ 2147483646 w 3864"/>
                <a:gd name="T33" fmla="*/ 2147483646 h 1872"/>
                <a:gd name="T34" fmla="*/ 2147483646 w 3864"/>
                <a:gd name="T35" fmla="*/ 2147483646 h 1872"/>
                <a:gd name="T36" fmla="*/ 2147483646 w 3864"/>
                <a:gd name="T37" fmla="*/ 2147483646 h 1872"/>
                <a:gd name="T38" fmla="*/ 2147483646 w 3864"/>
                <a:gd name="T39" fmla="*/ 2147483646 h 1872"/>
                <a:gd name="T40" fmla="*/ 2147483646 w 3864"/>
                <a:gd name="T41" fmla="*/ 2147483646 h 1872"/>
                <a:gd name="T42" fmla="*/ 2147483646 w 3864"/>
                <a:gd name="T43" fmla="*/ 2147483646 h 1872"/>
                <a:gd name="T44" fmla="*/ 2147483646 w 3864"/>
                <a:gd name="T45" fmla="*/ 2147483646 h 1872"/>
                <a:gd name="T46" fmla="*/ 2147483646 w 3864"/>
                <a:gd name="T47" fmla="*/ 2147483646 h 1872"/>
                <a:gd name="T48" fmla="*/ 2147483646 w 3864"/>
                <a:gd name="T49" fmla="*/ 2147483646 h 1872"/>
                <a:gd name="T50" fmla="*/ 2147483646 w 3864"/>
                <a:gd name="T51" fmla="*/ 2147483646 h 1872"/>
                <a:gd name="T52" fmla="*/ 2147483646 w 3864"/>
                <a:gd name="T53" fmla="*/ 2147483646 h 1872"/>
                <a:gd name="T54" fmla="*/ 2147483646 w 3864"/>
                <a:gd name="T55" fmla="*/ 2147483646 h 1872"/>
                <a:gd name="T56" fmla="*/ 2147483646 w 3864"/>
                <a:gd name="T57" fmla="*/ 2147483646 h 1872"/>
                <a:gd name="T58" fmla="*/ 2147483646 w 3864"/>
                <a:gd name="T59" fmla="*/ 2147483646 h 1872"/>
                <a:gd name="T60" fmla="*/ 2147483646 w 3864"/>
                <a:gd name="T61" fmla="*/ 2147483646 h 1872"/>
                <a:gd name="T62" fmla="*/ 2147483646 w 3864"/>
                <a:gd name="T63" fmla="*/ 2147483646 h 1872"/>
                <a:gd name="T64" fmla="*/ 2147483646 w 3864"/>
                <a:gd name="T65" fmla="*/ 2147483646 h 1872"/>
                <a:gd name="T66" fmla="*/ 2147483646 w 3864"/>
                <a:gd name="T67" fmla="*/ 2147483646 h 1872"/>
                <a:gd name="T68" fmla="*/ 2147483646 w 3864"/>
                <a:gd name="T69" fmla="*/ 2147483646 h 1872"/>
                <a:gd name="T70" fmla="*/ 2147483646 w 3864"/>
                <a:gd name="T71" fmla="*/ 2147483646 h 1872"/>
                <a:gd name="T72" fmla="*/ 2147483646 w 3864"/>
                <a:gd name="T73" fmla="*/ 2147483646 h 1872"/>
                <a:gd name="T74" fmla="*/ 2147483646 w 3864"/>
                <a:gd name="T75" fmla="*/ 2147483646 h 1872"/>
                <a:gd name="T76" fmla="*/ 2147483646 w 3864"/>
                <a:gd name="T77" fmla="*/ 2147483646 h 1872"/>
                <a:gd name="T78" fmla="*/ 2147483646 w 3864"/>
                <a:gd name="T79" fmla="*/ 2147483646 h 1872"/>
                <a:gd name="T80" fmla="*/ 2147483646 w 3864"/>
                <a:gd name="T81" fmla="*/ 2147483646 h 1872"/>
                <a:gd name="T82" fmla="*/ 2147483646 w 3864"/>
                <a:gd name="T83" fmla="*/ 2147483646 h 1872"/>
                <a:gd name="T84" fmla="*/ 2147483646 w 3864"/>
                <a:gd name="T85" fmla="*/ 2147483646 h 1872"/>
                <a:gd name="T86" fmla="*/ 2147483646 w 3864"/>
                <a:gd name="T87" fmla="*/ 2147483646 h 1872"/>
                <a:gd name="T88" fmla="*/ 2147483646 w 3864"/>
                <a:gd name="T89" fmla="*/ 2147483646 h 1872"/>
                <a:gd name="T90" fmla="*/ 2147483646 w 3864"/>
                <a:gd name="T91" fmla="*/ 2147483646 h 1872"/>
                <a:gd name="T92" fmla="*/ 2147483646 w 3864"/>
                <a:gd name="T93" fmla="*/ 2147483646 h 1872"/>
                <a:gd name="T94" fmla="*/ 2147483646 w 3864"/>
                <a:gd name="T95" fmla="*/ 2147483646 h 1872"/>
                <a:gd name="T96" fmla="*/ 2147483646 w 3864"/>
                <a:gd name="T97" fmla="*/ 2147483646 h 1872"/>
                <a:gd name="T98" fmla="*/ 2147483646 w 3864"/>
                <a:gd name="T99" fmla="*/ 2147483646 h 1872"/>
                <a:gd name="T100" fmla="*/ 2147483646 w 3864"/>
                <a:gd name="T101" fmla="*/ 2147483646 h 1872"/>
                <a:gd name="T102" fmla="*/ 2147483646 w 3864"/>
                <a:gd name="T103" fmla="*/ 2147483646 h 1872"/>
                <a:gd name="T104" fmla="*/ 2147483646 w 3864"/>
                <a:gd name="T105" fmla="*/ 2147483646 h 1872"/>
                <a:gd name="T106" fmla="*/ 2147483646 w 3864"/>
                <a:gd name="T107" fmla="*/ 2147483646 h 1872"/>
                <a:gd name="T108" fmla="*/ 2147483646 w 3864"/>
                <a:gd name="T109" fmla="*/ 2147483646 h 1872"/>
                <a:gd name="T110" fmla="*/ 2147483646 w 3864"/>
                <a:gd name="T111" fmla="*/ 2147483646 h 1872"/>
                <a:gd name="T112" fmla="*/ 2147483646 w 3864"/>
                <a:gd name="T113" fmla="*/ 2147483646 h 1872"/>
                <a:gd name="T114" fmla="*/ 2147483646 w 3864"/>
                <a:gd name="T115" fmla="*/ 2147483646 h 1872"/>
                <a:gd name="T116" fmla="*/ 2147483646 w 3864"/>
                <a:gd name="T117" fmla="*/ 2147483646 h 1872"/>
                <a:gd name="T118" fmla="*/ 2147483646 w 3864"/>
                <a:gd name="T119" fmla="*/ 2147483646 h 1872"/>
                <a:gd name="T120" fmla="*/ 2147483646 w 3864"/>
                <a:gd name="T121" fmla="*/ 2147483646 h 1872"/>
                <a:gd name="T122" fmla="*/ 2147483646 w 3864"/>
                <a:gd name="T123" fmla="*/ 2147483646 h 18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40" name="Google Shape;525;p13">
            <a:extLst>
              <a:ext uri="{FF2B5EF4-FFF2-40B4-BE49-F238E27FC236}">
                <a16:creationId xmlns:a16="http://schemas.microsoft.com/office/drawing/2014/main" id="{EA7DC41B-16A3-49B0-B29F-0F584999EEF3}"/>
              </a:ext>
            </a:extLst>
          </p:cNvPr>
          <p:cNvGrpSpPr>
            <a:grpSpLocks/>
          </p:cNvGrpSpPr>
          <p:nvPr/>
        </p:nvGrpSpPr>
        <p:grpSpPr bwMode="auto">
          <a:xfrm>
            <a:off x="6999818" y="141289"/>
            <a:ext cx="1940983" cy="650875"/>
            <a:chOff x="-951443" y="1326624"/>
            <a:chExt cx="441888" cy="148633"/>
          </a:xfrm>
        </p:grpSpPr>
        <p:sp>
          <p:nvSpPr>
            <p:cNvPr id="41" name="Google Shape;526;p13">
              <a:extLst>
                <a:ext uri="{FF2B5EF4-FFF2-40B4-BE49-F238E27FC236}">
                  <a16:creationId xmlns:a16="http://schemas.microsoft.com/office/drawing/2014/main" id="{02687DC4-F4B1-473B-964A-E88D0C9C3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5145" y="1372897"/>
              <a:ext cx="25590" cy="22903"/>
            </a:xfrm>
            <a:custGeom>
              <a:avLst/>
              <a:gdLst>
                <a:gd name="T0" fmla="*/ 2147483646 w 657"/>
                <a:gd name="T1" fmla="*/ 0 h 588"/>
                <a:gd name="T2" fmla="*/ 2147483646 w 657"/>
                <a:gd name="T3" fmla="*/ 2147483646 h 588"/>
                <a:gd name="T4" fmla="*/ 2147483646 w 657"/>
                <a:gd name="T5" fmla="*/ 2147483646 h 588"/>
                <a:gd name="T6" fmla="*/ 2147483646 w 657"/>
                <a:gd name="T7" fmla="*/ 2147483646 h 588"/>
                <a:gd name="T8" fmla="*/ 2147483646 w 657"/>
                <a:gd name="T9" fmla="*/ 2147483646 h 588"/>
                <a:gd name="T10" fmla="*/ 2147483646 w 657"/>
                <a:gd name="T11" fmla="*/ 2147483646 h 588"/>
                <a:gd name="T12" fmla="*/ 2147483646 w 657"/>
                <a:gd name="T13" fmla="*/ 2147483646 h 588"/>
                <a:gd name="T14" fmla="*/ 2147483646 w 657"/>
                <a:gd name="T15" fmla="*/ 2147483646 h 588"/>
                <a:gd name="T16" fmla="*/ 2147483646 w 657"/>
                <a:gd name="T17" fmla="*/ 0 h 5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2" name="Google Shape;527;p13">
              <a:extLst>
                <a:ext uri="{FF2B5EF4-FFF2-40B4-BE49-F238E27FC236}">
                  <a16:creationId xmlns:a16="http://schemas.microsoft.com/office/drawing/2014/main" id="{71681111-74AB-4243-AD9A-A1B059D1BA46}"/>
                </a:ext>
              </a:extLst>
            </p:cNvPr>
            <p:cNvSpPr/>
            <p:nvPr/>
          </p:nvSpPr>
          <p:spPr>
            <a:xfrm>
              <a:off x="-636290" y="1326624"/>
              <a:ext cx="122880" cy="113831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28;p13">
              <a:extLst>
                <a:ext uri="{FF2B5EF4-FFF2-40B4-BE49-F238E27FC236}">
                  <a16:creationId xmlns:a16="http://schemas.microsoft.com/office/drawing/2014/main" id="{4495466A-2B3C-453E-BC3D-237AE9DF7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139" y="1345593"/>
              <a:ext cx="35990" cy="47363"/>
            </a:xfrm>
            <a:custGeom>
              <a:avLst/>
              <a:gdLst>
                <a:gd name="T0" fmla="*/ 2147483646 w 924"/>
                <a:gd name="T1" fmla="*/ 2147483646 h 1216"/>
                <a:gd name="T2" fmla="*/ 2147483646 w 924"/>
                <a:gd name="T3" fmla="*/ 2147483646 h 1216"/>
                <a:gd name="T4" fmla="*/ 2147483646 w 924"/>
                <a:gd name="T5" fmla="*/ 2147483646 h 1216"/>
                <a:gd name="T6" fmla="*/ 2147483646 w 924"/>
                <a:gd name="T7" fmla="*/ 2147483646 h 1216"/>
                <a:gd name="T8" fmla="*/ 2147483646 w 924"/>
                <a:gd name="T9" fmla="*/ 2147483646 h 1216"/>
                <a:gd name="T10" fmla="*/ 2147483646 w 924"/>
                <a:gd name="T11" fmla="*/ 2147483646 h 1216"/>
                <a:gd name="T12" fmla="*/ 2147483646 w 924"/>
                <a:gd name="T13" fmla="*/ 2147483646 h 1216"/>
                <a:gd name="T14" fmla="*/ 2147483646 w 924"/>
                <a:gd name="T15" fmla="*/ 2147483646 h 1216"/>
                <a:gd name="T16" fmla="*/ 2147483646 w 924"/>
                <a:gd name="T17" fmla="*/ 2147483646 h 1216"/>
                <a:gd name="T18" fmla="*/ 2147483646 w 924"/>
                <a:gd name="T19" fmla="*/ 2147483646 h 1216"/>
                <a:gd name="T20" fmla="*/ 2147483646 w 924"/>
                <a:gd name="T21" fmla="*/ 2147483646 h 1216"/>
                <a:gd name="T22" fmla="*/ 2147483646 w 924"/>
                <a:gd name="T23" fmla="*/ 2147483646 h 1216"/>
                <a:gd name="T24" fmla="*/ 2147483646 w 924"/>
                <a:gd name="T25" fmla="*/ 2147483646 h 1216"/>
                <a:gd name="T26" fmla="*/ 2147483646 w 924"/>
                <a:gd name="T27" fmla="*/ 2147483646 h 1216"/>
                <a:gd name="T28" fmla="*/ 2147483646 w 924"/>
                <a:gd name="T29" fmla="*/ 2147483646 h 1216"/>
                <a:gd name="T30" fmla="*/ 2147483646 w 924"/>
                <a:gd name="T31" fmla="*/ 2147483646 h 1216"/>
                <a:gd name="T32" fmla="*/ 2147483646 w 924"/>
                <a:gd name="T33" fmla="*/ 2147483646 h 1216"/>
                <a:gd name="T34" fmla="*/ 2147483646 w 924"/>
                <a:gd name="T35" fmla="*/ 2147483646 h 1216"/>
                <a:gd name="T36" fmla="*/ 2147483646 w 924"/>
                <a:gd name="T37" fmla="*/ 2147483646 h 1216"/>
                <a:gd name="T38" fmla="*/ 2147483646 w 924"/>
                <a:gd name="T39" fmla="*/ 2147483646 h 1216"/>
                <a:gd name="T40" fmla="*/ 2147483646 w 924"/>
                <a:gd name="T41" fmla="*/ 2147483646 h 1216"/>
                <a:gd name="T42" fmla="*/ 2147483646 w 924"/>
                <a:gd name="T43" fmla="*/ 2147483646 h 12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4" name="Google Shape;529;p13">
              <a:extLst>
                <a:ext uri="{FF2B5EF4-FFF2-40B4-BE49-F238E27FC236}">
                  <a16:creationId xmlns:a16="http://schemas.microsoft.com/office/drawing/2014/main" id="{732AE2C9-949A-4ABA-8BCE-3587B63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1232" y="1364133"/>
              <a:ext cx="16125" cy="15580"/>
            </a:xfrm>
            <a:custGeom>
              <a:avLst/>
              <a:gdLst>
                <a:gd name="T0" fmla="*/ 2147483646 w 414"/>
                <a:gd name="T1" fmla="*/ 2147483646 h 400"/>
                <a:gd name="T2" fmla="*/ 2147483646 w 414"/>
                <a:gd name="T3" fmla="*/ 2147483646 h 400"/>
                <a:gd name="T4" fmla="*/ 2147483646 w 414"/>
                <a:gd name="T5" fmla="*/ 2147483646 h 400"/>
                <a:gd name="T6" fmla="*/ 2147483646 w 414"/>
                <a:gd name="T7" fmla="*/ 2147483646 h 400"/>
                <a:gd name="T8" fmla="*/ 2147483646 w 414"/>
                <a:gd name="T9" fmla="*/ 2147483646 h 400"/>
                <a:gd name="T10" fmla="*/ 2147483646 w 414"/>
                <a:gd name="T11" fmla="*/ 2147483646 h 400"/>
                <a:gd name="T12" fmla="*/ 2147483646 w 414"/>
                <a:gd name="T13" fmla="*/ 2147483646 h 400"/>
                <a:gd name="T14" fmla="*/ 2147483646 w 414"/>
                <a:gd name="T15" fmla="*/ 2147483646 h 400"/>
                <a:gd name="T16" fmla="*/ 2147483646 w 414"/>
                <a:gd name="T17" fmla="*/ 2147483646 h 400"/>
                <a:gd name="T18" fmla="*/ 2147483646 w 414"/>
                <a:gd name="T19" fmla="*/ 2147483646 h 400"/>
                <a:gd name="T20" fmla="*/ 2147483646 w 414"/>
                <a:gd name="T21" fmla="*/ 2147483646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5" name="Google Shape;530;p13">
              <a:extLst>
                <a:ext uri="{FF2B5EF4-FFF2-40B4-BE49-F238E27FC236}">
                  <a16:creationId xmlns:a16="http://schemas.microsoft.com/office/drawing/2014/main" id="{BFA30296-83C4-4BE0-9300-CDF3E84D0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339" y="1423532"/>
              <a:ext cx="19475" cy="7284"/>
            </a:xfrm>
            <a:custGeom>
              <a:avLst/>
              <a:gdLst>
                <a:gd name="T0" fmla="*/ 2147483646 w 500"/>
                <a:gd name="T1" fmla="*/ 0 h 187"/>
                <a:gd name="T2" fmla="*/ 2147483646 w 500"/>
                <a:gd name="T3" fmla="*/ 2147483646 h 187"/>
                <a:gd name="T4" fmla="*/ 2147483646 w 500"/>
                <a:gd name="T5" fmla="*/ 2147483646 h 187"/>
                <a:gd name="T6" fmla="*/ 2147483646 w 500"/>
                <a:gd name="T7" fmla="*/ 2147483646 h 187"/>
                <a:gd name="T8" fmla="*/ 2147483646 w 500"/>
                <a:gd name="T9" fmla="*/ 2147483646 h 187"/>
                <a:gd name="T10" fmla="*/ 2147483646 w 500"/>
                <a:gd name="T11" fmla="*/ 2147483646 h 187"/>
                <a:gd name="T12" fmla="*/ 2147483646 w 500"/>
                <a:gd name="T13" fmla="*/ 2147483646 h 187"/>
                <a:gd name="T14" fmla="*/ 2147483646 w 500"/>
                <a:gd name="T15" fmla="*/ 0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6" name="Google Shape;531;p13">
              <a:extLst>
                <a:ext uri="{FF2B5EF4-FFF2-40B4-BE49-F238E27FC236}">
                  <a16:creationId xmlns:a16="http://schemas.microsoft.com/office/drawing/2014/main" id="{7CD6A0EF-B75F-4230-AC7E-6CBB338EC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7183" y="1408303"/>
              <a:ext cx="18034" cy="7362"/>
            </a:xfrm>
            <a:custGeom>
              <a:avLst/>
              <a:gdLst>
                <a:gd name="T0" fmla="*/ 2147483646 w 463"/>
                <a:gd name="T1" fmla="*/ 0 h 189"/>
                <a:gd name="T2" fmla="*/ 2147483646 w 463"/>
                <a:gd name="T3" fmla="*/ 2147483646 h 189"/>
                <a:gd name="T4" fmla="*/ 2147483646 w 463"/>
                <a:gd name="T5" fmla="*/ 2147483646 h 189"/>
                <a:gd name="T6" fmla="*/ 2147483646 w 463"/>
                <a:gd name="T7" fmla="*/ 2147483646 h 189"/>
                <a:gd name="T8" fmla="*/ 2147483646 w 463"/>
                <a:gd name="T9" fmla="*/ 2147483646 h 189"/>
                <a:gd name="T10" fmla="*/ 2147483646 w 463"/>
                <a:gd name="T11" fmla="*/ 2147483646 h 189"/>
                <a:gd name="T12" fmla="*/ 2147483646 w 463"/>
                <a:gd name="T13" fmla="*/ 2147483646 h 189"/>
                <a:gd name="T14" fmla="*/ 2147483646 w 463"/>
                <a:gd name="T15" fmla="*/ 2147483646 h 189"/>
                <a:gd name="T16" fmla="*/ 2147483646 w 463"/>
                <a:gd name="T17" fmla="*/ 2147483646 h 189"/>
                <a:gd name="T18" fmla="*/ 2147483646 w 463"/>
                <a:gd name="T19" fmla="*/ 0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7" name="Google Shape;532;p13">
              <a:extLst>
                <a:ext uri="{FF2B5EF4-FFF2-40B4-BE49-F238E27FC236}">
                  <a16:creationId xmlns:a16="http://schemas.microsoft.com/office/drawing/2014/main" id="{B89CA468-5681-4904-ADF8-811DD0D17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1631" y="1408303"/>
              <a:ext cx="18034" cy="7362"/>
            </a:xfrm>
            <a:custGeom>
              <a:avLst/>
              <a:gdLst>
                <a:gd name="T0" fmla="*/ 2147483646 w 463"/>
                <a:gd name="T1" fmla="*/ 0 h 189"/>
                <a:gd name="T2" fmla="*/ 2147483646 w 463"/>
                <a:gd name="T3" fmla="*/ 2147483646 h 189"/>
                <a:gd name="T4" fmla="*/ 2147483646 w 463"/>
                <a:gd name="T5" fmla="*/ 2147483646 h 189"/>
                <a:gd name="T6" fmla="*/ 2147483646 w 463"/>
                <a:gd name="T7" fmla="*/ 2147483646 h 189"/>
                <a:gd name="T8" fmla="*/ 0 w 463"/>
                <a:gd name="T9" fmla="*/ 2147483646 h 189"/>
                <a:gd name="T10" fmla="*/ 2147483646 w 463"/>
                <a:gd name="T11" fmla="*/ 2147483646 h 189"/>
                <a:gd name="T12" fmla="*/ 2147483646 w 463"/>
                <a:gd name="T13" fmla="*/ 2147483646 h 189"/>
                <a:gd name="T14" fmla="*/ 2147483646 w 463"/>
                <a:gd name="T15" fmla="*/ 2147483646 h 189"/>
                <a:gd name="T16" fmla="*/ 2147483646 w 463"/>
                <a:gd name="T17" fmla="*/ 2147483646 h 189"/>
                <a:gd name="T18" fmla="*/ 2147483646 w 463"/>
                <a:gd name="T19" fmla="*/ 0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8" name="Google Shape;533;p13">
              <a:extLst>
                <a:ext uri="{FF2B5EF4-FFF2-40B4-BE49-F238E27FC236}">
                  <a16:creationId xmlns:a16="http://schemas.microsoft.com/office/drawing/2014/main" id="{D0AE7F9B-EACF-45BE-8F4A-B620271F0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1443" y="1415119"/>
              <a:ext cx="303732" cy="60139"/>
            </a:xfrm>
            <a:custGeom>
              <a:avLst/>
              <a:gdLst>
                <a:gd name="T0" fmla="*/ 0 w 7798"/>
                <a:gd name="T1" fmla="*/ 2147483646 h 1544"/>
                <a:gd name="T2" fmla="*/ 2147483646 w 7798"/>
                <a:gd name="T3" fmla="*/ 2147483646 h 1544"/>
                <a:gd name="T4" fmla="*/ 2147483646 w 7798"/>
                <a:gd name="T5" fmla="*/ 2147483646 h 1544"/>
                <a:gd name="T6" fmla="*/ 2147483646 w 7798"/>
                <a:gd name="T7" fmla="*/ 2147483646 h 1544"/>
                <a:gd name="T8" fmla="*/ 2147483646 w 7798"/>
                <a:gd name="T9" fmla="*/ 2147483646 h 1544"/>
                <a:gd name="T10" fmla="*/ 2147483646 w 7798"/>
                <a:gd name="T11" fmla="*/ 2147483646 h 1544"/>
                <a:gd name="T12" fmla="*/ 2147483646 w 7798"/>
                <a:gd name="T13" fmla="*/ 2147483646 h 1544"/>
                <a:gd name="T14" fmla="*/ 2147483646 w 7798"/>
                <a:gd name="T15" fmla="*/ 0 h 1544"/>
                <a:gd name="T16" fmla="*/ 2147483646 w 7798"/>
                <a:gd name="T17" fmla="*/ 2147483646 h 1544"/>
                <a:gd name="T18" fmla="*/ 2147483646 w 7798"/>
                <a:gd name="T19" fmla="*/ 2147483646 h 1544"/>
                <a:gd name="T20" fmla="*/ 2147483646 w 7798"/>
                <a:gd name="T21" fmla="*/ 2147483646 h 1544"/>
                <a:gd name="T22" fmla="*/ 2147483646 w 7798"/>
                <a:gd name="T23" fmla="*/ 2147483646 h 1544"/>
                <a:gd name="T24" fmla="*/ 2147483646 w 7798"/>
                <a:gd name="T25" fmla="*/ 2147483646 h 1544"/>
                <a:gd name="T26" fmla="*/ 2147483646 w 7798"/>
                <a:gd name="T27" fmla="*/ 2147483646 h 1544"/>
                <a:gd name="T28" fmla="*/ 2147483646 w 7798"/>
                <a:gd name="T29" fmla="*/ 2147483646 h 1544"/>
                <a:gd name="T30" fmla="*/ 2147483646 w 7798"/>
                <a:gd name="T31" fmla="*/ 2147483646 h 1544"/>
                <a:gd name="T32" fmla="*/ 2147483646 w 7798"/>
                <a:gd name="T33" fmla="*/ 2147483646 h 1544"/>
                <a:gd name="T34" fmla="*/ 2147483646 w 7798"/>
                <a:gd name="T35" fmla="*/ 2147483646 h 1544"/>
                <a:gd name="T36" fmla="*/ 2147483646 w 7798"/>
                <a:gd name="T37" fmla="*/ 2147483646 h 1544"/>
                <a:gd name="T38" fmla="*/ 2147483646 w 7798"/>
                <a:gd name="T39" fmla="*/ 2147483646 h 1544"/>
                <a:gd name="T40" fmla="*/ 2147483646 w 7798"/>
                <a:gd name="T41" fmla="*/ 2147483646 h 1544"/>
                <a:gd name="T42" fmla="*/ 2147483646 w 7798"/>
                <a:gd name="T43" fmla="*/ 2147483646 h 1544"/>
                <a:gd name="T44" fmla="*/ 2147483646 w 7798"/>
                <a:gd name="T45" fmla="*/ 2147483646 h 1544"/>
                <a:gd name="T46" fmla="*/ 2147483646 w 7798"/>
                <a:gd name="T47" fmla="*/ 2147483646 h 1544"/>
                <a:gd name="T48" fmla="*/ 2147483646 w 7798"/>
                <a:gd name="T49" fmla="*/ 2147483646 h 1544"/>
                <a:gd name="T50" fmla="*/ 2147483646 w 7798"/>
                <a:gd name="T51" fmla="*/ 2147483646 h 1544"/>
                <a:gd name="T52" fmla="*/ 2147483646 w 7798"/>
                <a:gd name="T53" fmla="*/ 2147483646 h 1544"/>
                <a:gd name="T54" fmla="*/ 2147483646 w 7798"/>
                <a:gd name="T55" fmla="*/ 2147483646 h 1544"/>
                <a:gd name="T56" fmla="*/ 2147483646 w 7798"/>
                <a:gd name="T57" fmla="*/ 2147483646 h 1544"/>
                <a:gd name="T58" fmla="*/ 2147483646 w 7798"/>
                <a:gd name="T59" fmla="*/ 2147483646 h 1544"/>
                <a:gd name="T60" fmla="*/ 2147483646 w 7798"/>
                <a:gd name="T61" fmla="*/ 2147483646 h 1544"/>
                <a:gd name="T62" fmla="*/ 2147483646 w 7798"/>
                <a:gd name="T63" fmla="*/ 2147483646 h 1544"/>
                <a:gd name="T64" fmla="*/ 2147483646 w 7798"/>
                <a:gd name="T65" fmla="*/ 2147483646 h 1544"/>
                <a:gd name="T66" fmla="*/ 2147483646 w 7798"/>
                <a:gd name="T67" fmla="*/ 2147483646 h 1544"/>
                <a:gd name="T68" fmla="*/ 2147483646 w 7798"/>
                <a:gd name="T69" fmla="*/ 2147483646 h 1544"/>
                <a:gd name="T70" fmla="*/ 2147483646 w 7798"/>
                <a:gd name="T71" fmla="*/ 2147483646 h 1544"/>
                <a:gd name="T72" fmla="*/ 2147483646 w 7798"/>
                <a:gd name="T73" fmla="*/ 2147483646 h 1544"/>
                <a:gd name="T74" fmla="*/ 2147483646 w 7798"/>
                <a:gd name="T75" fmla="*/ 2147483646 h 1544"/>
                <a:gd name="T76" fmla="*/ 2147483646 w 7798"/>
                <a:gd name="T77" fmla="*/ 2147483646 h 1544"/>
                <a:gd name="T78" fmla="*/ 2147483646 w 7798"/>
                <a:gd name="T79" fmla="*/ 2147483646 h 1544"/>
                <a:gd name="T80" fmla="*/ 2147483646 w 7798"/>
                <a:gd name="T81" fmla="*/ 2147483646 h 1544"/>
                <a:gd name="T82" fmla="*/ 2147483646 w 7798"/>
                <a:gd name="T83" fmla="*/ 2147483646 h 1544"/>
                <a:gd name="T84" fmla="*/ 2147483646 w 7798"/>
                <a:gd name="T85" fmla="*/ 2147483646 h 1544"/>
                <a:gd name="T86" fmla="*/ 2147483646 w 7798"/>
                <a:gd name="T87" fmla="*/ 2147483646 h 1544"/>
                <a:gd name="T88" fmla="*/ 2147483646 w 7798"/>
                <a:gd name="T89" fmla="*/ 2147483646 h 1544"/>
                <a:gd name="T90" fmla="*/ 2147483646 w 7798"/>
                <a:gd name="T91" fmla="*/ 2147483646 h 1544"/>
                <a:gd name="T92" fmla="*/ 2147483646 w 7798"/>
                <a:gd name="T93" fmla="*/ 2147483646 h 1544"/>
                <a:gd name="T94" fmla="*/ 2147483646 w 7798"/>
                <a:gd name="T95" fmla="*/ 2147483646 h 1544"/>
                <a:gd name="T96" fmla="*/ 2147483646 w 7798"/>
                <a:gd name="T97" fmla="*/ 2147483646 h 1544"/>
                <a:gd name="T98" fmla="*/ 2147483646 w 7798"/>
                <a:gd name="T99" fmla="*/ 2147483646 h 15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lnTo>
                    <a:pt x="5976" y="961"/>
                  </a:ln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49" name="Google Shape;534;p13">
            <a:extLst>
              <a:ext uri="{FF2B5EF4-FFF2-40B4-BE49-F238E27FC236}">
                <a16:creationId xmlns:a16="http://schemas.microsoft.com/office/drawing/2014/main" id="{B072B977-49F7-417C-9516-DA623064A7AE}"/>
              </a:ext>
            </a:extLst>
          </p:cNvPr>
          <p:cNvGrpSpPr>
            <a:grpSpLocks/>
          </p:cNvGrpSpPr>
          <p:nvPr/>
        </p:nvGrpSpPr>
        <p:grpSpPr bwMode="auto">
          <a:xfrm rot="3617422">
            <a:off x="106099" y="6027474"/>
            <a:ext cx="852487" cy="510116"/>
            <a:chOff x="1202177" y="4613417"/>
            <a:chExt cx="528376" cy="315757"/>
          </a:xfrm>
        </p:grpSpPr>
        <p:sp>
          <p:nvSpPr>
            <p:cNvPr id="50" name="Google Shape;535;p13">
              <a:extLst>
                <a:ext uri="{FF2B5EF4-FFF2-40B4-BE49-F238E27FC236}">
                  <a16:creationId xmlns:a16="http://schemas.microsoft.com/office/drawing/2014/main" id="{01D59464-7A58-42F9-85D6-75607C4CC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214" y="4671691"/>
              <a:ext cx="166339" cy="48340"/>
            </a:xfrm>
            <a:custGeom>
              <a:avLst/>
              <a:gdLst>
                <a:gd name="T0" fmla="*/ 2147483646 w 1507"/>
                <a:gd name="T1" fmla="*/ 2147483646 h 438"/>
                <a:gd name="T2" fmla="*/ 2147483646 w 1507"/>
                <a:gd name="T3" fmla="*/ 2147483646 h 438"/>
                <a:gd name="T4" fmla="*/ 2147483646 w 1507"/>
                <a:gd name="T5" fmla="*/ 2147483646 h 438"/>
                <a:gd name="T6" fmla="*/ 2147483646 w 1507"/>
                <a:gd name="T7" fmla="*/ 2147483646 h 438"/>
                <a:gd name="T8" fmla="*/ 2147483646 w 1507"/>
                <a:gd name="T9" fmla="*/ 2147483646 h 438"/>
                <a:gd name="T10" fmla="*/ 2147483646 w 1507"/>
                <a:gd name="T11" fmla="*/ 2147483646 h 438"/>
                <a:gd name="T12" fmla="*/ 2147483646 w 1507"/>
                <a:gd name="T13" fmla="*/ 2147483646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1" name="Google Shape;536;p13">
              <a:extLst>
                <a:ext uri="{FF2B5EF4-FFF2-40B4-BE49-F238E27FC236}">
                  <a16:creationId xmlns:a16="http://schemas.microsoft.com/office/drawing/2014/main" id="{01CD9364-1A17-48F5-A314-068A64C4A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846" y="4613417"/>
              <a:ext cx="60708" cy="176363"/>
            </a:xfrm>
            <a:custGeom>
              <a:avLst/>
              <a:gdLst>
                <a:gd name="T0" fmla="*/ 2147483646 w 550"/>
                <a:gd name="T1" fmla="*/ 0 h 1598"/>
                <a:gd name="T2" fmla="*/ 2147483646 w 550"/>
                <a:gd name="T3" fmla="*/ 2147483646 h 1598"/>
                <a:gd name="T4" fmla="*/ 2147483646 w 550"/>
                <a:gd name="T5" fmla="*/ 2147483646 h 1598"/>
                <a:gd name="T6" fmla="*/ 2147483646 w 550"/>
                <a:gd name="T7" fmla="*/ 2147483646 h 1598"/>
                <a:gd name="T8" fmla="*/ 2147483646 w 550"/>
                <a:gd name="T9" fmla="*/ 2147483646 h 1598"/>
                <a:gd name="T10" fmla="*/ 2147483646 w 550"/>
                <a:gd name="T11" fmla="*/ 2147483646 h 1598"/>
                <a:gd name="T12" fmla="*/ 2147483646 w 550"/>
                <a:gd name="T13" fmla="*/ 2147483646 h 1598"/>
                <a:gd name="T14" fmla="*/ 2147483646 w 550"/>
                <a:gd name="T15" fmla="*/ 0 h 1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2" name="Google Shape;537;p13">
              <a:extLst>
                <a:ext uri="{FF2B5EF4-FFF2-40B4-BE49-F238E27FC236}">
                  <a16:creationId xmlns:a16="http://schemas.microsoft.com/office/drawing/2014/main" id="{5051E27E-F498-4052-B820-74A7223B7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978" y="4629421"/>
              <a:ext cx="104638" cy="138950"/>
            </a:xfrm>
            <a:custGeom>
              <a:avLst/>
              <a:gdLst>
                <a:gd name="T0" fmla="*/ 2147483646 w 948"/>
                <a:gd name="T1" fmla="*/ 2147483646 h 1259"/>
                <a:gd name="T2" fmla="*/ 2147483646 w 948"/>
                <a:gd name="T3" fmla="*/ 2147483646 h 1259"/>
                <a:gd name="T4" fmla="*/ 2147483646 w 948"/>
                <a:gd name="T5" fmla="*/ 2147483646 h 1259"/>
                <a:gd name="T6" fmla="*/ 2147483646 w 948"/>
                <a:gd name="T7" fmla="*/ 2147483646 h 1259"/>
                <a:gd name="T8" fmla="*/ 2147483646 w 948"/>
                <a:gd name="T9" fmla="*/ 2147483646 h 1259"/>
                <a:gd name="T10" fmla="*/ 2147483646 w 948"/>
                <a:gd name="T11" fmla="*/ 2147483646 h 1259"/>
                <a:gd name="T12" fmla="*/ 2147483646 w 948"/>
                <a:gd name="T13" fmla="*/ 2147483646 h 1259"/>
                <a:gd name="T14" fmla="*/ 2147483646 w 948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3" name="Google Shape;538;p13">
              <a:extLst>
                <a:ext uri="{FF2B5EF4-FFF2-40B4-BE49-F238E27FC236}">
                  <a16:creationId xmlns:a16="http://schemas.microsoft.com/office/drawing/2014/main" id="{61F8176A-474B-4346-A407-ED437F365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982" y="4644430"/>
              <a:ext cx="160158" cy="102419"/>
            </a:xfrm>
            <a:custGeom>
              <a:avLst/>
              <a:gdLst>
                <a:gd name="T0" fmla="*/ 2147483646 w 1451"/>
                <a:gd name="T1" fmla="*/ 2147483646 h 928"/>
                <a:gd name="T2" fmla="*/ 2147483646 w 1451"/>
                <a:gd name="T3" fmla="*/ 2147483646 h 928"/>
                <a:gd name="T4" fmla="*/ 2147483646 w 1451"/>
                <a:gd name="T5" fmla="*/ 2147483646 h 928"/>
                <a:gd name="T6" fmla="*/ 2147483646 w 1451"/>
                <a:gd name="T7" fmla="*/ 2147483646 h 928"/>
                <a:gd name="T8" fmla="*/ 2147483646 w 1451"/>
                <a:gd name="T9" fmla="*/ 2147483646 h 928"/>
                <a:gd name="T10" fmla="*/ 2147483646 w 1451"/>
                <a:gd name="T11" fmla="*/ 2147483646 h 928"/>
                <a:gd name="T12" fmla="*/ 2147483646 w 1451"/>
                <a:gd name="T13" fmla="*/ 2147483646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4" name="Google Shape;539;p13">
              <a:extLst>
                <a:ext uri="{FF2B5EF4-FFF2-40B4-BE49-F238E27FC236}">
                  <a16:creationId xmlns:a16="http://schemas.microsoft.com/office/drawing/2014/main" id="{76B15C8C-74D1-47B8-9617-E5B3000B6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177" y="4673346"/>
              <a:ext cx="177156" cy="151310"/>
            </a:xfrm>
            <a:custGeom>
              <a:avLst/>
              <a:gdLst>
                <a:gd name="T0" fmla="*/ 2147483646 w 1605"/>
                <a:gd name="T1" fmla="*/ 2147483646 h 1371"/>
                <a:gd name="T2" fmla="*/ 2147483646 w 1605"/>
                <a:gd name="T3" fmla="*/ 2147483646 h 1371"/>
                <a:gd name="T4" fmla="*/ 2147483646 w 1605"/>
                <a:gd name="T5" fmla="*/ 2147483646 h 1371"/>
                <a:gd name="T6" fmla="*/ 2147483646 w 1605"/>
                <a:gd name="T7" fmla="*/ 2147483646 h 1371"/>
                <a:gd name="T8" fmla="*/ 2147483646 w 1605"/>
                <a:gd name="T9" fmla="*/ 2147483646 h 1371"/>
                <a:gd name="T10" fmla="*/ 2147483646 w 1605"/>
                <a:gd name="T11" fmla="*/ 2147483646 h 1371"/>
                <a:gd name="T12" fmla="*/ 2147483646 w 1605"/>
                <a:gd name="T13" fmla="*/ 2147483646 h 1371"/>
                <a:gd name="T14" fmla="*/ 2147483646 w 1605"/>
                <a:gd name="T15" fmla="*/ 2147483646 h 1371"/>
                <a:gd name="T16" fmla="*/ 2147483646 w 1605"/>
                <a:gd name="T17" fmla="*/ 2147483646 h 1371"/>
                <a:gd name="T18" fmla="*/ 2147483646 w 1605"/>
                <a:gd name="T19" fmla="*/ 2147483646 h 13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5" name="Google Shape;540;p13">
              <a:extLst>
                <a:ext uri="{FF2B5EF4-FFF2-40B4-BE49-F238E27FC236}">
                  <a16:creationId xmlns:a16="http://schemas.microsoft.com/office/drawing/2014/main" id="{CF316FB4-73AC-4E0B-AB9C-3D4A68125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928" y="4832385"/>
              <a:ext cx="115344" cy="96790"/>
            </a:xfrm>
            <a:custGeom>
              <a:avLst/>
              <a:gdLst>
                <a:gd name="T0" fmla="*/ 2147483646 w 1045"/>
                <a:gd name="T1" fmla="*/ 2147483646 h 877"/>
                <a:gd name="T2" fmla="*/ 2147483646 w 1045"/>
                <a:gd name="T3" fmla="*/ 2147483646 h 877"/>
                <a:gd name="T4" fmla="*/ 2147483646 w 1045"/>
                <a:gd name="T5" fmla="*/ 2147483646 h 877"/>
                <a:gd name="T6" fmla="*/ 2147483646 w 1045"/>
                <a:gd name="T7" fmla="*/ 2147483646 h 877"/>
                <a:gd name="T8" fmla="*/ 2147483646 w 1045"/>
                <a:gd name="T9" fmla="*/ 2147483646 h 877"/>
                <a:gd name="T10" fmla="*/ 2147483646 w 1045"/>
                <a:gd name="T11" fmla="*/ 0 h 877"/>
                <a:gd name="T12" fmla="*/ 2147483646 w 1045"/>
                <a:gd name="T13" fmla="*/ 2147483646 h 877"/>
                <a:gd name="T14" fmla="*/ 2147483646 w 1045"/>
                <a:gd name="T15" fmla="*/ 2147483646 h 877"/>
                <a:gd name="T16" fmla="*/ 2147483646 w 1045"/>
                <a:gd name="T17" fmla="*/ 2147483646 h 877"/>
                <a:gd name="T18" fmla="*/ 2147483646 w 1045"/>
                <a:gd name="T19" fmla="*/ 0 h 8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56" name="Google Shape;541;p13">
            <a:extLst>
              <a:ext uri="{FF2B5EF4-FFF2-40B4-BE49-F238E27FC236}">
                <a16:creationId xmlns:a16="http://schemas.microsoft.com/office/drawing/2014/main" id="{AD6EC4BC-40FB-4CD2-AA03-34B4E34DC844}"/>
              </a:ext>
            </a:extLst>
          </p:cNvPr>
          <p:cNvGrpSpPr>
            <a:grpSpLocks/>
          </p:cNvGrpSpPr>
          <p:nvPr/>
        </p:nvGrpSpPr>
        <p:grpSpPr bwMode="auto">
          <a:xfrm>
            <a:off x="11078634" y="5592764"/>
            <a:ext cx="886884" cy="1298575"/>
            <a:chOff x="-1047799" y="3300294"/>
            <a:chExt cx="439014" cy="641607"/>
          </a:xfrm>
        </p:grpSpPr>
        <p:sp>
          <p:nvSpPr>
            <p:cNvPr id="57" name="Google Shape;542;p13">
              <a:extLst>
                <a:ext uri="{FF2B5EF4-FFF2-40B4-BE49-F238E27FC236}">
                  <a16:creationId xmlns:a16="http://schemas.microsoft.com/office/drawing/2014/main" id="{D291379A-3678-43E9-AB1B-2AE6BA06C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4003" y="3750695"/>
              <a:ext cx="138774" cy="63785"/>
            </a:xfrm>
            <a:custGeom>
              <a:avLst/>
              <a:gdLst>
                <a:gd name="T0" fmla="*/ 2147483646 w 1847"/>
                <a:gd name="T1" fmla="*/ 0 h 849"/>
                <a:gd name="T2" fmla="*/ 2147483646 w 1847"/>
                <a:gd name="T3" fmla="*/ 2147483646 h 849"/>
                <a:gd name="T4" fmla="*/ 2147483646 w 1847"/>
                <a:gd name="T5" fmla="*/ 2147483646 h 849"/>
                <a:gd name="T6" fmla="*/ 2147483646 w 1847"/>
                <a:gd name="T7" fmla="*/ 2147483646 h 849"/>
                <a:gd name="T8" fmla="*/ 2147483646 w 1847"/>
                <a:gd name="T9" fmla="*/ 0 h 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8" name="Google Shape;543;p13">
              <a:extLst>
                <a:ext uri="{FF2B5EF4-FFF2-40B4-BE49-F238E27FC236}">
                  <a16:creationId xmlns:a16="http://schemas.microsoft.com/office/drawing/2014/main" id="{BE2B6C68-C77B-4CF2-821F-F36EF738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0199" y="3777592"/>
              <a:ext cx="98652" cy="17656"/>
            </a:xfrm>
            <a:custGeom>
              <a:avLst/>
              <a:gdLst>
                <a:gd name="T0" fmla="*/ 2147483646 w 1313"/>
                <a:gd name="T1" fmla="*/ 0 h 235"/>
                <a:gd name="T2" fmla="*/ 2147483646 w 1313"/>
                <a:gd name="T3" fmla="*/ 2147483646 h 235"/>
                <a:gd name="T4" fmla="*/ 2147483646 w 1313"/>
                <a:gd name="T5" fmla="*/ 2147483646 h 235"/>
                <a:gd name="T6" fmla="*/ 2147483646 w 1313"/>
                <a:gd name="T7" fmla="*/ 2147483646 h 235"/>
                <a:gd name="T8" fmla="*/ 2147483646 w 1313"/>
                <a:gd name="T9" fmla="*/ 2147483646 h 235"/>
                <a:gd name="T10" fmla="*/ 2147483646 w 1313"/>
                <a:gd name="T11" fmla="*/ 2147483646 h 235"/>
                <a:gd name="T12" fmla="*/ 2147483646 w 1313"/>
                <a:gd name="T13" fmla="*/ 2147483646 h 235"/>
                <a:gd name="T14" fmla="*/ 2147483646 w 1313"/>
                <a:gd name="T15" fmla="*/ 2147483646 h 235"/>
                <a:gd name="T16" fmla="*/ 2147483646 w 1313"/>
                <a:gd name="T17" fmla="*/ 2147483646 h 235"/>
                <a:gd name="T18" fmla="*/ 2147483646 w 1313"/>
                <a:gd name="T19" fmla="*/ 0 h 2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9" name="Google Shape;544;p13">
              <a:extLst>
                <a:ext uri="{FF2B5EF4-FFF2-40B4-BE49-F238E27FC236}">
                  <a16:creationId xmlns:a16="http://schemas.microsoft.com/office/drawing/2014/main" id="{717246A2-167B-4632-A93F-A511DC89C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9448" y="3639053"/>
              <a:ext cx="114280" cy="249281"/>
            </a:xfrm>
            <a:custGeom>
              <a:avLst/>
              <a:gdLst>
                <a:gd name="T0" fmla="*/ 2147483646 w 1521"/>
                <a:gd name="T1" fmla="*/ 0 h 3318"/>
                <a:gd name="T2" fmla="*/ 2147483646 w 1521"/>
                <a:gd name="T3" fmla="*/ 2147483646 h 3318"/>
                <a:gd name="T4" fmla="*/ 2147483646 w 1521"/>
                <a:gd name="T5" fmla="*/ 2147483646 h 3318"/>
                <a:gd name="T6" fmla="*/ 2147483646 w 1521"/>
                <a:gd name="T7" fmla="*/ 2147483646 h 3318"/>
                <a:gd name="T8" fmla="*/ 2147483646 w 1521"/>
                <a:gd name="T9" fmla="*/ 2147483646 h 3318"/>
                <a:gd name="T10" fmla="*/ 2147483646 w 1521"/>
                <a:gd name="T11" fmla="*/ 2147483646 h 3318"/>
                <a:gd name="T12" fmla="*/ 2147483646 w 1521"/>
                <a:gd name="T13" fmla="*/ 0 h 33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0" name="Google Shape;545;p13">
              <a:extLst>
                <a:ext uri="{FF2B5EF4-FFF2-40B4-BE49-F238E27FC236}">
                  <a16:creationId xmlns:a16="http://schemas.microsoft.com/office/drawing/2014/main" id="{5313E3F6-879A-4084-8215-77DC92442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7799" y="3504796"/>
              <a:ext cx="229087" cy="179936"/>
            </a:xfrm>
            <a:custGeom>
              <a:avLst/>
              <a:gdLst>
                <a:gd name="T0" fmla="*/ 2147483646 w 3049"/>
                <a:gd name="T1" fmla="*/ 2147483646 h 2395"/>
                <a:gd name="T2" fmla="*/ 2147483646 w 3049"/>
                <a:gd name="T3" fmla="*/ 2147483646 h 2395"/>
                <a:gd name="T4" fmla="*/ 2147483646 w 3049"/>
                <a:gd name="T5" fmla="*/ 2147483646 h 2395"/>
                <a:gd name="T6" fmla="*/ 2147483646 w 3049"/>
                <a:gd name="T7" fmla="*/ 2147483646 h 2395"/>
                <a:gd name="T8" fmla="*/ 2147483646 w 3049"/>
                <a:gd name="T9" fmla="*/ 2147483646 h 2395"/>
                <a:gd name="T10" fmla="*/ 2147483646 w 3049"/>
                <a:gd name="T11" fmla="*/ 2147483646 h 2395"/>
                <a:gd name="T12" fmla="*/ 2147483646 w 3049"/>
                <a:gd name="T13" fmla="*/ 2147483646 h 2395"/>
                <a:gd name="T14" fmla="*/ 2147483646 w 3049"/>
                <a:gd name="T15" fmla="*/ 2147483646 h 2395"/>
                <a:gd name="T16" fmla="*/ 2147483646 w 3049"/>
                <a:gd name="T17" fmla="*/ 2147483646 h 2395"/>
                <a:gd name="T18" fmla="*/ 2147483646 w 3049"/>
                <a:gd name="T19" fmla="*/ 2147483646 h 2395"/>
                <a:gd name="T20" fmla="*/ 2147483646 w 3049"/>
                <a:gd name="T21" fmla="*/ 2147483646 h 2395"/>
                <a:gd name="T22" fmla="*/ 2147483646 w 3049"/>
                <a:gd name="T23" fmla="*/ 2147483646 h 2395"/>
                <a:gd name="T24" fmla="*/ 2147483646 w 3049"/>
                <a:gd name="T25" fmla="*/ 2147483646 h 2395"/>
                <a:gd name="T26" fmla="*/ 2147483646 w 3049"/>
                <a:gd name="T27" fmla="*/ 2147483646 h 2395"/>
                <a:gd name="T28" fmla="*/ 2147483646 w 3049"/>
                <a:gd name="T29" fmla="*/ 2147483646 h 23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1" name="Google Shape;546;p13">
              <a:extLst>
                <a:ext uri="{FF2B5EF4-FFF2-40B4-BE49-F238E27FC236}">
                  <a16:creationId xmlns:a16="http://schemas.microsoft.com/office/drawing/2014/main" id="{0EC2D01A-CF54-4A57-B12B-D4E6CF4F7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6775" y="3550625"/>
              <a:ext cx="157032" cy="111418"/>
            </a:xfrm>
            <a:custGeom>
              <a:avLst/>
              <a:gdLst>
                <a:gd name="T0" fmla="*/ 2147483646 w 2090"/>
                <a:gd name="T1" fmla="*/ 2147483646 h 1483"/>
                <a:gd name="T2" fmla="*/ 2147483646 w 2090"/>
                <a:gd name="T3" fmla="*/ 2147483646 h 1483"/>
                <a:gd name="T4" fmla="*/ 2147483646 w 2090"/>
                <a:gd name="T5" fmla="*/ 2147483646 h 1483"/>
                <a:gd name="T6" fmla="*/ 2147483646 w 2090"/>
                <a:gd name="T7" fmla="*/ 2147483646 h 1483"/>
                <a:gd name="T8" fmla="*/ 2147483646 w 2090"/>
                <a:gd name="T9" fmla="*/ 2147483646 h 1483"/>
                <a:gd name="T10" fmla="*/ 2147483646 w 2090"/>
                <a:gd name="T11" fmla="*/ 2147483646 h 1483"/>
                <a:gd name="T12" fmla="*/ 2147483646 w 2090"/>
                <a:gd name="T13" fmla="*/ 0 h 1483"/>
                <a:gd name="T14" fmla="*/ 2147483646 w 2090"/>
                <a:gd name="T15" fmla="*/ 2147483646 h 1483"/>
                <a:gd name="T16" fmla="*/ 2147483646 w 2090"/>
                <a:gd name="T17" fmla="*/ 2147483646 h 1483"/>
                <a:gd name="T18" fmla="*/ 2147483646 w 2090"/>
                <a:gd name="T19" fmla="*/ 2147483646 h 1483"/>
                <a:gd name="T20" fmla="*/ 2147483646 w 2090"/>
                <a:gd name="T21" fmla="*/ 2147483646 h 1483"/>
                <a:gd name="T22" fmla="*/ 2147483646 w 2090"/>
                <a:gd name="T23" fmla="*/ 2147483646 h 1483"/>
                <a:gd name="T24" fmla="*/ 2147483646 w 2090"/>
                <a:gd name="T25" fmla="*/ 2147483646 h 1483"/>
                <a:gd name="T26" fmla="*/ 2147483646 w 2090"/>
                <a:gd name="T27" fmla="*/ 2147483646 h 1483"/>
                <a:gd name="T28" fmla="*/ 2147483646 w 2090"/>
                <a:gd name="T29" fmla="*/ 2147483646 h 1483"/>
                <a:gd name="T30" fmla="*/ 2147483646 w 2090"/>
                <a:gd name="T31" fmla="*/ 2147483646 h 1483"/>
                <a:gd name="T32" fmla="*/ 2147483646 w 2090"/>
                <a:gd name="T33" fmla="*/ 2147483646 h 1483"/>
                <a:gd name="T34" fmla="*/ 2147483646 w 2090"/>
                <a:gd name="T35" fmla="*/ 2147483646 h 1483"/>
                <a:gd name="T36" fmla="*/ 2147483646 w 2090"/>
                <a:gd name="T37" fmla="*/ 2147483646 h 1483"/>
                <a:gd name="T38" fmla="*/ 2147483646 w 2090"/>
                <a:gd name="T39" fmla="*/ 2147483646 h 1483"/>
                <a:gd name="T40" fmla="*/ 2147483646 w 2090"/>
                <a:gd name="T41" fmla="*/ 2147483646 h 1483"/>
                <a:gd name="T42" fmla="*/ 2147483646 w 2090"/>
                <a:gd name="T43" fmla="*/ 2147483646 h 1483"/>
                <a:gd name="T44" fmla="*/ 2147483646 w 2090"/>
                <a:gd name="T45" fmla="*/ 2147483646 h 1483"/>
                <a:gd name="T46" fmla="*/ 2147483646 w 2090"/>
                <a:gd name="T47" fmla="*/ 2147483646 h 1483"/>
                <a:gd name="T48" fmla="*/ 2147483646 w 2090"/>
                <a:gd name="T49" fmla="*/ 2147483646 h 1483"/>
                <a:gd name="T50" fmla="*/ 2147483646 w 2090"/>
                <a:gd name="T51" fmla="*/ 2147483646 h 1483"/>
                <a:gd name="T52" fmla="*/ 2147483646 w 2090"/>
                <a:gd name="T53" fmla="*/ 2147483646 h 1483"/>
                <a:gd name="T54" fmla="*/ 2147483646 w 2090"/>
                <a:gd name="T55" fmla="*/ 2147483646 h 1483"/>
                <a:gd name="T56" fmla="*/ 2147483646 w 2090"/>
                <a:gd name="T57" fmla="*/ 2147483646 h 1483"/>
                <a:gd name="T58" fmla="*/ 2147483646 w 2090"/>
                <a:gd name="T59" fmla="*/ 2147483646 h 1483"/>
                <a:gd name="T60" fmla="*/ 2147483646 w 2090"/>
                <a:gd name="T61" fmla="*/ 2147483646 h 1483"/>
                <a:gd name="T62" fmla="*/ 2147483646 w 2090"/>
                <a:gd name="T63" fmla="*/ 2147483646 h 1483"/>
                <a:gd name="T64" fmla="*/ 2147483646 w 2090"/>
                <a:gd name="T65" fmla="*/ 2147483646 h 1483"/>
                <a:gd name="T66" fmla="*/ 2147483646 w 2090"/>
                <a:gd name="T67" fmla="*/ 2147483646 h 1483"/>
                <a:gd name="T68" fmla="*/ 2147483646 w 2090"/>
                <a:gd name="T69" fmla="*/ 2147483646 h 1483"/>
                <a:gd name="T70" fmla="*/ 2147483646 w 2090"/>
                <a:gd name="T71" fmla="*/ 2147483646 h 14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2" name="Google Shape;547;p13">
              <a:extLst>
                <a:ext uri="{FF2B5EF4-FFF2-40B4-BE49-F238E27FC236}">
                  <a16:creationId xmlns:a16="http://schemas.microsoft.com/office/drawing/2014/main" id="{7BC7C271-10CA-48EB-B5F5-AC7A0FCA7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8753" y="3630488"/>
              <a:ext cx="108420" cy="91959"/>
            </a:xfrm>
            <a:custGeom>
              <a:avLst/>
              <a:gdLst>
                <a:gd name="T0" fmla="*/ 2147483646 w 1443"/>
                <a:gd name="T1" fmla="*/ 2147483646 h 1224"/>
                <a:gd name="T2" fmla="*/ 2147483646 w 1443"/>
                <a:gd name="T3" fmla="*/ 2147483646 h 1224"/>
                <a:gd name="T4" fmla="*/ 2147483646 w 1443"/>
                <a:gd name="T5" fmla="*/ 2147483646 h 1224"/>
                <a:gd name="T6" fmla="*/ 2147483646 w 1443"/>
                <a:gd name="T7" fmla="*/ 2147483646 h 1224"/>
                <a:gd name="T8" fmla="*/ 2147483646 w 1443"/>
                <a:gd name="T9" fmla="*/ 2147483646 h 1224"/>
                <a:gd name="T10" fmla="*/ 2147483646 w 1443"/>
                <a:gd name="T11" fmla="*/ 2147483646 h 1224"/>
                <a:gd name="T12" fmla="*/ 2147483646 w 1443"/>
                <a:gd name="T13" fmla="*/ 2147483646 h 1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3" name="Google Shape;548;p13">
              <a:extLst>
                <a:ext uri="{FF2B5EF4-FFF2-40B4-BE49-F238E27FC236}">
                  <a16:creationId xmlns:a16="http://schemas.microsoft.com/office/drawing/2014/main" id="{575D9A1F-C26C-4B79-9E3A-913E7A532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7046" y="3663019"/>
              <a:ext cx="80394" cy="62884"/>
            </a:xfrm>
            <a:custGeom>
              <a:avLst/>
              <a:gdLst>
                <a:gd name="T0" fmla="*/ 2147483646 w 1070"/>
                <a:gd name="T1" fmla="*/ 0 h 837"/>
                <a:gd name="T2" fmla="*/ 2147483646 w 1070"/>
                <a:gd name="T3" fmla="*/ 2147483646 h 837"/>
                <a:gd name="T4" fmla="*/ 2147483646 w 1070"/>
                <a:gd name="T5" fmla="*/ 2147483646 h 837"/>
                <a:gd name="T6" fmla="*/ 2147483646 w 1070"/>
                <a:gd name="T7" fmla="*/ 2147483646 h 837"/>
                <a:gd name="T8" fmla="*/ 2147483646 w 1070"/>
                <a:gd name="T9" fmla="*/ 2147483646 h 837"/>
                <a:gd name="T10" fmla="*/ 2147483646 w 1070"/>
                <a:gd name="T11" fmla="*/ 2147483646 h 837"/>
                <a:gd name="T12" fmla="*/ 2147483646 w 1070"/>
                <a:gd name="T13" fmla="*/ 2147483646 h 837"/>
                <a:gd name="T14" fmla="*/ 2147483646 w 1070"/>
                <a:gd name="T15" fmla="*/ 2147483646 h 837"/>
                <a:gd name="T16" fmla="*/ 2147483646 w 1070"/>
                <a:gd name="T17" fmla="*/ 0 h 8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4" name="Google Shape;549;p13">
              <a:extLst>
                <a:ext uri="{FF2B5EF4-FFF2-40B4-BE49-F238E27FC236}">
                  <a16:creationId xmlns:a16="http://schemas.microsoft.com/office/drawing/2014/main" id="{D3D2FE09-3871-44AF-B7AA-8730AC527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4015" y="3539732"/>
              <a:ext cx="129683" cy="73101"/>
            </a:xfrm>
            <a:custGeom>
              <a:avLst/>
              <a:gdLst>
                <a:gd name="T0" fmla="*/ 2147483646 w 1726"/>
                <a:gd name="T1" fmla="*/ 0 h 973"/>
                <a:gd name="T2" fmla="*/ 0 w 1726"/>
                <a:gd name="T3" fmla="*/ 2147483646 h 973"/>
                <a:gd name="T4" fmla="*/ 2147483646 w 1726"/>
                <a:gd name="T5" fmla="*/ 2147483646 h 973"/>
                <a:gd name="T6" fmla="*/ 2147483646 w 1726"/>
                <a:gd name="T7" fmla="*/ 2147483646 h 973"/>
                <a:gd name="T8" fmla="*/ 2147483646 w 1726"/>
                <a:gd name="T9" fmla="*/ 0 h 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5" name="Google Shape;550;p13">
              <a:extLst>
                <a:ext uri="{FF2B5EF4-FFF2-40B4-BE49-F238E27FC236}">
                  <a16:creationId xmlns:a16="http://schemas.microsoft.com/office/drawing/2014/main" id="{D39CCFCC-227D-463A-B627-AC400B96B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9500" y="3568882"/>
              <a:ext cx="94971" cy="38391"/>
            </a:xfrm>
            <a:custGeom>
              <a:avLst/>
              <a:gdLst>
                <a:gd name="T0" fmla="*/ 2147483646 w 1264"/>
                <a:gd name="T1" fmla="*/ 0 h 511"/>
                <a:gd name="T2" fmla="*/ 2147483646 w 1264"/>
                <a:gd name="T3" fmla="*/ 2147483646 h 511"/>
                <a:gd name="T4" fmla="*/ 2147483646 w 1264"/>
                <a:gd name="T5" fmla="*/ 2147483646 h 511"/>
                <a:gd name="T6" fmla="*/ 2147483646 w 1264"/>
                <a:gd name="T7" fmla="*/ 2147483646 h 511"/>
                <a:gd name="T8" fmla="*/ 2147483646 w 1264"/>
                <a:gd name="T9" fmla="*/ 2147483646 h 511"/>
                <a:gd name="T10" fmla="*/ 2147483646 w 1264"/>
                <a:gd name="T11" fmla="*/ 2147483646 h 511"/>
                <a:gd name="T12" fmla="*/ 2147483646 w 1264"/>
                <a:gd name="T13" fmla="*/ 0 h 5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6" name="Google Shape;551;p13">
              <a:extLst>
                <a:ext uri="{FF2B5EF4-FFF2-40B4-BE49-F238E27FC236}">
                  <a16:creationId xmlns:a16="http://schemas.microsoft.com/office/drawing/2014/main" id="{1055AF91-BBD4-449D-BBBD-14A820FF3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0981" y="3409081"/>
              <a:ext cx="60784" cy="462801"/>
            </a:xfrm>
            <a:custGeom>
              <a:avLst/>
              <a:gdLst>
                <a:gd name="T0" fmla="*/ 2147483646 w 809"/>
                <a:gd name="T1" fmla="*/ 2147483646 h 6160"/>
                <a:gd name="T2" fmla="*/ 2147483646 w 809"/>
                <a:gd name="T3" fmla="*/ 2147483646 h 6160"/>
                <a:gd name="T4" fmla="*/ 2147483646 w 809"/>
                <a:gd name="T5" fmla="*/ 2147483646 h 6160"/>
                <a:gd name="T6" fmla="*/ 2147483646 w 809"/>
                <a:gd name="T7" fmla="*/ 2147483646 h 6160"/>
                <a:gd name="T8" fmla="*/ 2147483646 w 809"/>
                <a:gd name="T9" fmla="*/ 2147483646 h 6160"/>
                <a:gd name="T10" fmla="*/ 2147483646 w 809"/>
                <a:gd name="T11" fmla="*/ 2147483646 h 6160"/>
                <a:gd name="T12" fmla="*/ 2147483646 w 809"/>
                <a:gd name="T13" fmla="*/ 2147483646 h 6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7" name="Google Shape;552;p13">
              <a:extLst>
                <a:ext uri="{FF2B5EF4-FFF2-40B4-BE49-F238E27FC236}">
                  <a16:creationId xmlns:a16="http://schemas.microsoft.com/office/drawing/2014/main" id="{40C6A90C-6658-4004-8E35-FD4D79D71EB7}"/>
                </a:ext>
              </a:extLst>
            </p:cNvPr>
            <p:cNvSpPr/>
            <p:nvPr/>
          </p:nvSpPr>
          <p:spPr>
            <a:xfrm>
              <a:off x="-906350" y="3300294"/>
              <a:ext cx="199075" cy="165500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53;p13">
              <a:extLst>
                <a:ext uri="{FF2B5EF4-FFF2-40B4-BE49-F238E27FC236}">
                  <a16:creationId xmlns:a16="http://schemas.microsoft.com/office/drawing/2014/main" id="{CB35497E-2C4B-46D2-974A-5BE0CE874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4456" y="3364454"/>
              <a:ext cx="171608" cy="62133"/>
            </a:xfrm>
            <a:custGeom>
              <a:avLst/>
              <a:gdLst>
                <a:gd name="T0" fmla="*/ 2147483646 w 2284"/>
                <a:gd name="T1" fmla="*/ 2147483646 h 827"/>
                <a:gd name="T2" fmla="*/ 2147483646 w 2284"/>
                <a:gd name="T3" fmla="*/ 2147483646 h 827"/>
                <a:gd name="T4" fmla="*/ 2147483646 w 2284"/>
                <a:gd name="T5" fmla="*/ 2147483646 h 827"/>
                <a:gd name="T6" fmla="*/ 2147483646 w 2284"/>
                <a:gd name="T7" fmla="*/ 2147483646 h 827"/>
                <a:gd name="T8" fmla="*/ 2147483646 w 2284"/>
                <a:gd name="T9" fmla="*/ 2147483646 h 827"/>
                <a:gd name="T10" fmla="*/ 2147483646 w 2284"/>
                <a:gd name="T11" fmla="*/ 2147483646 h 827"/>
                <a:gd name="T12" fmla="*/ 2147483646 w 2284"/>
                <a:gd name="T13" fmla="*/ 2147483646 h 827"/>
                <a:gd name="T14" fmla="*/ 2147483646 w 2284"/>
                <a:gd name="T15" fmla="*/ 2147483646 h 827"/>
                <a:gd name="T16" fmla="*/ 2147483646 w 2284"/>
                <a:gd name="T17" fmla="*/ 2147483646 h 827"/>
                <a:gd name="T18" fmla="*/ 2147483646 w 2284"/>
                <a:gd name="T19" fmla="*/ 2147483646 h 827"/>
                <a:gd name="T20" fmla="*/ 2147483646 w 2284"/>
                <a:gd name="T21" fmla="*/ 2147483646 h 827"/>
                <a:gd name="T22" fmla="*/ 2147483646 w 2284"/>
                <a:gd name="T23" fmla="*/ 2147483646 h 827"/>
                <a:gd name="T24" fmla="*/ 2147483646 w 2284"/>
                <a:gd name="T25" fmla="*/ 2147483646 h 827"/>
                <a:gd name="T26" fmla="*/ 2147483646 w 2284"/>
                <a:gd name="T27" fmla="*/ 2147483646 h 827"/>
                <a:gd name="T28" fmla="*/ 2147483646 w 2284"/>
                <a:gd name="T29" fmla="*/ 2147483646 h 827"/>
                <a:gd name="T30" fmla="*/ 2147483646 w 2284"/>
                <a:gd name="T31" fmla="*/ 2147483646 h 827"/>
                <a:gd name="T32" fmla="*/ 2147483646 w 2284"/>
                <a:gd name="T33" fmla="*/ 2147483646 h 827"/>
                <a:gd name="T34" fmla="*/ 2147483646 w 2284"/>
                <a:gd name="T35" fmla="*/ 2147483646 h 827"/>
                <a:gd name="T36" fmla="*/ 2147483646 w 2284"/>
                <a:gd name="T37" fmla="*/ 2147483646 h 827"/>
                <a:gd name="T38" fmla="*/ 2147483646 w 2284"/>
                <a:gd name="T39" fmla="*/ 2147483646 h 827"/>
                <a:gd name="T40" fmla="*/ 2147483646 w 2284"/>
                <a:gd name="T41" fmla="*/ 2147483646 h 827"/>
                <a:gd name="T42" fmla="*/ 2147483646 w 2284"/>
                <a:gd name="T43" fmla="*/ 2147483646 h 827"/>
                <a:gd name="T44" fmla="*/ 2147483646 w 2284"/>
                <a:gd name="T45" fmla="*/ 2147483646 h 827"/>
                <a:gd name="T46" fmla="*/ 2147483646 w 2284"/>
                <a:gd name="T47" fmla="*/ 2147483646 h 827"/>
                <a:gd name="T48" fmla="*/ 2147483646 w 2284"/>
                <a:gd name="T49" fmla="*/ 2147483646 h 827"/>
                <a:gd name="T50" fmla="*/ 2147483646 w 2284"/>
                <a:gd name="T51" fmla="*/ 2147483646 h 827"/>
                <a:gd name="T52" fmla="*/ 0 w 2284"/>
                <a:gd name="T53" fmla="*/ 2147483646 h 827"/>
                <a:gd name="T54" fmla="*/ 2147483646 w 2284"/>
                <a:gd name="T55" fmla="*/ 2147483646 h 827"/>
                <a:gd name="T56" fmla="*/ 2147483646 w 2284"/>
                <a:gd name="T57" fmla="*/ 2147483646 h 827"/>
                <a:gd name="T58" fmla="*/ 2147483646 w 2284"/>
                <a:gd name="T59" fmla="*/ 2147483646 h 827"/>
                <a:gd name="T60" fmla="*/ 2147483646 w 2284"/>
                <a:gd name="T61" fmla="*/ 2147483646 h 827"/>
                <a:gd name="T62" fmla="*/ 2147483646 w 2284"/>
                <a:gd name="T63" fmla="*/ 2147483646 h 827"/>
                <a:gd name="T64" fmla="*/ 2147483646 w 2284"/>
                <a:gd name="T65" fmla="*/ 2147483646 h 827"/>
                <a:gd name="T66" fmla="*/ 2147483646 w 2284"/>
                <a:gd name="T67" fmla="*/ 2147483646 h 827"/>
                <a:gd name="T68" fmla="*/ 2147483646 w 2284"/>
                <a:gd name="T69" fmla="*/ 2147483646 h 827"/>
                <a:gd name="T70" fmla="*/ 2147483646 w 2284"/>
                <a:gd name="T71" fmla="*/ 2147483646 h 8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9" name="Google Shape;554;p13">
              <a:extLst>
                <a:ext uri="{FF2B5EF4-FFF2-40B4-BE49-F238E27FC236}">
                  <a16:creationId xmlns:a16="http://schemas.microsoft.com/office/drawing/2014/main" id="{1E517CD9-A2BA-46A2-8C52-198766EC6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5691" y="3813429"/>
              <a:ext cx="336905" cy="128472"/>
            </a:xfrm>
            <a:custGeom>
              <a:avLst/>
              <a:gdLst>
                <a:gd name="T0" fmla="*/ 2147483646 w 4484"/>
                <a:gd name="T1" fmla="*/ 0 h 1710"/>
                <a:gd name="T2" fmla="*/ 2147483646 w 4484"/>
                <a:gd name="T3" fmla="*/ 2147483646 h 1710"/>
                <a:gd name="T4" fmla="*/ 2147483646 w 4484"/>
                <a:gd name="T5" fmla="*/ 2147483646 h 1710"/>
                <a:gd name="T6" fmla="*/ 2147483646 w 4484"/>
                <a:gd name="T7" fmla="*/ 2147483646 h 1710"/>
                <a:gd name="T8" fmla="*/ 2147483646 w 4484"/>
                <a:gd name="T9" fmla="*/ 2147483646 h 1710"/>
                <a:gd name="T10" fmla="*/ 2147483646 w 4484"/>
                <a:gd name="T11" fmla="*/ 2147483646 h 1710"/>
                <a:gd name="T12" fmla="*/ 2147483646 w 4484"/>
                <a:gd name="T13" fmla="*/ 2147483646 h 1710"/>
                <a:gd name="T14" fmla="*/ 2147483646 w 4484"/>
                <a:gd name="T15" fmla="*/ 2147483646 h 1710"/>
                <a:gd name="T16" fmla="*/ 2147483646 w 4484"/>
                <a:gd name="T17" fmla="*/ 2147483646 h 1710"/>
                <a:gd name="T18" fmla="*/ 2147483646 w 4484"/>
                <a:gd name="T19" fmla="*/ 2147483646 h 1710"/>
                <a:gd name="T20" fmla="*/ 2147483646 w 4484"/>
                <a:gd name="T21" fmla="*/ 2147483646 h 1710"/>
                <a:gd name="T22" fmla="*/ 2147483646 w 4484"/>
                <a:gd name="T23" fmla="*/ 2147483646 h 1710"/>
                <a:gd name="T24" fmla="*/ 2147483646 w 4484"/>
                <a:gd name="T25" fmla="*/ 2147483646 h 1710"/>
                <a:gd name="T26" fmla="*/ 2147483646 w 4484"/>
                <a:gd name="T27" fmla="*/ 2147483646 h 1710"/>
                <a:gd name="T28" fmla="*/ 2147483646 w 4484"/>
                <a:gd name="T29" fmla="*/ 0 h 17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487" name="Google Shape;487;p13"/>
          <p:cNvSpPr txBox="1">
            <a:spLocks noGrp="1"/>
          </p:cNvSpPr>
          <p:nvPr>
            <p:ph type="title"/>
          </p:nvPr>
        </p:nvSpPr>
        <p:spPr>
          <a:xfrm>
            <a:off x="2119733" y="4035484"/>
            <a:ext cx="1172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11328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478133" y="2659668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1055933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8157067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7734867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4868400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4446200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4868400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4446200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478133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1055933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8157067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7734867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/>
          </p:nvPr>
        </p:nvSpPr>
        <p:spPr>
          <a:xfrm>
            <a:off x="5510000" y="4035484"/>
            <a:ext cx="1172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/>
          </p:nvPr>
        </p:nvSpPr>
        <p:spPr>
          <a:xfrm>
            <a:off x="8798667" y="4035484"/>
            <a:ext cx="1172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/>
          </p:nvPr>
        </p:nvSpPr>
        <p:spPr>
          <a:xfrm>
            <a:off x="2119733" y="1842509"/>
            <a:ext cx="1172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/>
          </p:nvPr>
        </p:nvSpPr>
        <p:spPr>
          <a:xfrm>
            <a:off x="5510000" y="1842509"/>
            <a:ext cx="1172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/>
          </p:nvPr>
        </p:nvSpPr>
        <p:spPr>
          <a:xfrm>
            <a:off x="8798667" y="1842509"/>
            <a:ext cx="1172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41737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59;p14">
            <a:extLst>
              <a:ext uri="{FF2B5EF4-FFF2-40B4-BE49-F238E27FC236}">
                <a16:creationId xmlns:a16="http://schemas.microsoft.com/office/drawing/2014/main" id="{C0B890A8-F94D-46B1-86C3-BC8DA8F973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833" y="1846263"/>
            <a:ext cx="2717800" cy="2146300"/>
            <a:chOff x="855987" y="2204128"/>
            <a:chExt cx="1217483" cy="962421"/>
          </a:xfrm>
        </p:grpSpPr>
        <p:grpSp>
          <p:nvGrpSpPr>
            <p:cNvPr id="6" name="Google Shape;560;p14">
              <a:extLst>
                <a:ext uri="{FF2B5EF4-FFF2-40B4-BE49-F238E27FC236}">
                  <a16:creationId xmlns:a16="http://schemas.microsoft.com/office/drawing/2014/main" id="{BB864F22-CD91-4B8A-86ED-DCFC3ED07A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" name="Google Shape;561;p14">
                <a:extLst>
                  <a:ext uri="{FF2B5EF4-FFF2-40B4-BE49-F238E27FC236}">
                    <a16:creationId xmlns:a16="http://schemas.microsoft.com/office/drawing/2014/main" id="{95E73A8B-A84C-4470-87C4-E741C234F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339" y="2157575"/>
                <a:ext cx="493371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562;p14">
                <a:extLst>
                  <a:ext uri="{FF2B5EF4-FFF2-40B4-BE49-F238E27FC236}">
                    <a16:creationId xmlns:a16="http://schemas.microsoft.com/office/drawing/2014/main" id="{05243F93-1C26-4D04-8945-0EE079C1D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543" y="2325118"/>
                <a:ext cx="493372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563;p14">
                <a:extLst>
                  <a:ext uri="{FF2B5EF4-FFF2-40B4-BE49-F238E27FC236}">
                    <a16:creationId xmlns:a16="http://schemas.microsoft.com/office/drawing/2014/main" id="{BF2A9894-79EC-4A26-A5CE-E0CF4705A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892" y="2334811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564;p14">
                <a:extLst>
                  <a:ext uri="{FF2B5EF4-FFF2-40B4-BE49-F238E27FC236}">
                    <a16:creationId xmlns:a16="http://schemas.microsoft.com/office/drawing/2014/main" id="{DE79D450-4799-482C-BACF-9C0199F37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508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565;p14">
                <a:extLst>
                  <a:ext uri="{FF2B5EF4-FFF2-40B4-BE49-F238E27FC236}">
                    <a16:creationId xmlns:a16="http://schemas.microsoft.com/office/drawing/2014/main" id="{09B1559A-C2B1-4A74-AAC0-0547DBEEE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809" y="2600664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566;p14">
                <a:extLst>
                  <a:ext uri="{FF2B5EF4-FFF2-40B4-BE49-F238E27FC236}">
                    <a16:creationId xmlns:a16="http://schemas.microsoft.com/office/drawing/2014/main" id="{014D98F2-C5A0-4669-AA40-48B2CBC49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687" y="2561893"/>
                <a:ext cx="622478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Google Shape;567;p14">
              <a:extLst>
                <a:ext uri="{FF2B5EF4-FFF2-40B4-BE49-F238E27FC236}">
                  <a16:creationId xmlns:a16="http://schemas.microsoft.com/office/drawing/2014/main" id="{0AEAB7E3-A805-4582-B26E-2DC979E95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4" name="Google Shape;568;p14">
            <a:extLst>
              <a:ext uri="{FF2B5EF4-FFF2-40B4-BE49-F238E27FC236}">
                <a16:creationId xmlns:a16="http://schemas.microsoft.com/office/drawing/2014/main" id="{798C5F9A-3B14-4C16-9415-2A92F106375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051301" y="138114"/>
            <a:ext cx="3367617" cy="2147887"/>
            <a:chOff x="7239867" y="1514545"/>
            <a:chExt cx="2525833" cy="1610805"/>
          </a:xfrm>
        </p:grpSpPr>
        <p:grpSp>
          <p:nvGrpSpPr>
            <p:cNvPr id="15" name="Google Shape;569;p14">
              <a:extLst>
                <a:ext uri="{FF2B5EF4-FFF2-40B4-BE49-F238E27FC236}">
                  <a16:creationId xmlns:a16="http://schemas.microsoft.com/office/drawing/2014/main" id="{56E267B8-8508-42AC-947E-885F2320A5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7" name="Google Shape;570;p14">
                <a:extLst>
                  <a:ext uri="{FF2B5EF4-FFF2-40B4-BE49-F238E27FC236}">
                    <a16:creationId xmlns:a16="http://schemas.microsoft.com/office/drawing/2014/main" id="{03F23A39-164B-4136-B973-0C5514A83A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0" name="Google Shape;571;p14">
                  <a:extLst>
                    <a:ext uri="{FF2B5EF4-FFF2-40B4-BE49-F238E27FC236}">
                      <a16:creationId xmlns:a16="http://schemas.microsoft.com/office/drawing/2014/main" id="{F0D4BF9A-00C6-443E-A7B7-6A25EA2B9A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Google Shape;572;p14">
                  <a:extLst>
                    <a:ext uri="{FF2B5EF4-FFF2-40B4-BE49-F238E27FC236}">
                      <a16:creationId xmlns:a16="http://schemas.microsoft.com/office/drawing/2014/main" id="{175229AD-A1B5-47AB-BE96-D729501D1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781" y="2201044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Google Shape;573;p14">
                  <a:extLst>
                    <a:ext uri="{FF2B5EF4-FFF2-40B4-BE49-F238E27FC236}">
                      <a16:creationId xmlns:a16="http://schemas.microsoft.com/office/drawing/2014/main" id="{84ADFA04-BE5D-4BC3-925B-62FC39BF3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Google Shape;574;p14">
                  <a:extLst>
                    <a:ext uri="{FF2B5EF4-FFF2-40B4-BE49-F238E27FC236}">
                      <a16:creationId xmlns:a16="http://schemas.microsoft.com/office/drawing/2014/main" id="{9F43E534-23BB-4640-BFF0-B0B5A2AFA2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277" y="2606204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Google Shape;575;p14">
                  <a:extLst>
                    <a:ext uri="{FF2B5EF4-FFF2-40B4-BE49-F238E27FC236}">
                      <a16:creationId xmlns:a16="http://schemas.microsoft.com/office/drawing/2014/main" id="{40476E2A-B72B-48AA-8AC8-0260C0C56D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Google Shape;576;p14">
                  <a:extLst>
                    <a:ext uri="{FF2B5EF4-FFF2-40B4-BE49-F238E27FC236}">
                      <a16:creationId xmlns:a16="http://schemas.microsoft.com/office/drawing/2014/main" id="{556BE4E8-9A6E-4B7F-8E98-93241449A0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6080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Google Shape;577;p14">
                <a:extLst>
                  <a:ext uri="{FF2B5EF4-FFF2-40B4-BE49-F238E27FC236}">
                    <a16:creationId xmlns:a16="http://schemas.microsoft.com/office/drawing/2014/main" id="{6DC72833-98F5-449F-91AF-1FCA802B9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Google Shape;578;p14">
                <a:extLst>
                  <a:ext uri="{FF2B5EF4-FFF2-40B4-BE49-F238E27FC236}">
                    <a16:creationId xmlns:a16="http://schemas.microsoft.com/office/drawing/2014/main" id="{15EB54EB-5838-45E2-8ECE-22F8AC84D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Google Shape;579;p14">
              <a:extLst>
                <a:ext uri="{FF2B5EF4-FFF2-40B4-BE49-F238E27FC236}">
                  <a16:creationId xmlns:a16="http://schemas.microsoft.com/office/drawing/2014/main" id="{86A89B5A-1757-4C08-A208-FCCEBAB62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6" name="Google Shape;580;p14">
            <a:extLst>
              <a:ext uri="{FF2B5EF4-FFF2-40B4-BE49-F238E27FC236}">
                <a16:creationId xmlns:a16="http://schemas.microsoft.com/office/drawing/2014/main" id="{8ADEE01D-F86E-4385-ACED-FF9FF961EA40}"/>
              </a:ext>
            </a:extLst>
          </p:cNvPr>
          <p:cNvGrpSpPr>
            <a:grpSpLocks/>
          </p:cNvGrpSpPr>
          <p:nvPr/>
        </p:nvGrpSpPr>
        <p:grpSpPr bwMode="auto">
          <a:xfrm>
            <a:off x="963084" y="4627563"/>
            <a:ext cx="1361016" cy="2309812"/>
            <a:chOff x="-1056319" y="1385262"/>
            <a:chExt cx="212940" cy="361495"/>
          </a:xfrm>
        </p:grpSpPr>
        <p:sp>
          <p:nvSpPr>
            <p:cNvPr id="27" name="Google Shape;581;p14">
              <a:extLst>
                <a:ext uri="{FF2B5EF4-FFF2-40B4-BE49-F238E27FC236}">
                  <a16:creationId xmlns:a16="http://schemas.microsoft.com/office/drawing/2014/main" id="{97A73B99-7A13-43F1-841A-DC7A73B65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315" y="1467563"/>
              <a:ext cx="27460" cy="279194"/>
            </a:xfrm>
            <a:custGeom>
              <a:avLst/>
              <a:gdLst>
                <a:gd name="T0" fmla="*/ 2147483646 w 705"/>
                <a:gd name="T1" fmla="*/ 2147483646 h 7168"/>
                <a:gd name="T2" fmla="*/ 2147483646 w 705"/>
                <a:gd name="T3" fmla="*/ 2147483646 h 7168"/>
                <a:gd name="T4" fmla="*/ 2147483646 w 705"/>
                <a:gd name="T5" fmla="*/ 2147483646 h 7168"/>
                <a:gd name="T6" fmla="*/ 2147483646 w 705"/>
                <a:gd name="T7" fmla="*/ 2147483646 h 7168"/>
                <a:gd name="T8" fmla="*/ 2147483646 w 705"/>
                <a:gd name="T9" fmla="*/ 2147483646 h 7168"/>
                <a:gd name="T10" fmla="*/ 2147483646 w 705"/>
                <a:gd name="T11" fmla="*/ 2147483646 h 7168"/>
                <a:gd name="T12" fmla="*/ 2147483646 w 705"/>
                <a:gd name="T13" fmla="*/ 2147483646 h 7168"/>
                <a:gd name="T14" fmla="*/ 2147483646 w 705"/>
                <a:gd name="T15" fmla="*/ 2147483646 h 7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582;p14">
              <a:extLst>
                <a:ext uri="{FF2B5EF4-FFF2-40B4-BE49-F238E27FC236}">
                  <a16:creationId xmlns:a16="http://schemas.microsoft.com/office/drawing/2014/main" id="{AD8934E9-F3AA-491C-8C2C-DB50E249F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8331" y="1385262"/>
              <a:ext cx="124952" cy="123978"/>
            </a:xfrm>
            <a:custGeom>
              <a:avLst/>
              <a:gdLst>
                <a:gd name="T0" fmla="*/ 2147483646 w 3208"/>
                <a:gd name="T1" fmla="*/ 2147483646 h 3183"/>
                <a:gd name="T2" fmla="*/ 2147483646 w 3208"/>
                <a:gd name="T3" fmla="*/ 2147483646 h 3183"/>
                <a:gd name="T4" fmla="*/ 2147483646 w 3208"/>
                <a:gd name="T5" fmla="*/ 2147483646 h 3183"/>
                <a:gd name="T6" fmla="*/ 2147483646 w 3208"/>
                <a:gd name="T7" fmla="*/ 2147483646 h 3183"/>
                <a:gd name="T8" fmla="*/ 2147483646 w 3208"/>
                <a:gd name="T9" fmla="*/ 2147483646 h 3183"/>
                <a:gd name="T10" fmla="*/ 2147483646 w 3208"/>
                <a:gd name="T11" fmla="*/ 2147483646 h 3183"/>
                <a:gd name="T12" fmla="*/ 2147483646 w 3208"/>
                <a:gd name="T13" fmla="*/ 2147483646 h 3183"/>
                <a:gd name="T14" fmla="*/ 2147483646 w 3208"/>
                <a:gd name="T15" fmla="*/ 2147483646 h 3183"/>
                <a:gd name="T16" fmla="*/ 2147483646 w 3208"/>
                <a:gd name="T17" fmla="*/ 2147483646 h 3183"/>
                <a:gd name="T18" fmla="*/ 2147483646 w 3208"/>
                <a:gd name="T19" fmla="*/ 2147483646 h 3183"/>
                <a:gd name="T20" fmla="*/ 2147483646 w 3208"/>
                <a:gd name="T21" fmla="*/ 2147483646 h 3183"/>
                <a:gd name="T22" fmla="*/ 2147483646 w 3208"/>
                <a:gd name="T23" fmla="*/ 2147483646 h 3183"/>
                <a:gd name="T24" fmla="*/ 2147483646 w 3208"/>
                <a:gd name="T25" fmla="*/ 2147483646 h 3183"/>
                <a:gd name="T26" fmla="*/ 2147483646 w 3208"/>
                <a:gd name="T27" fmla="*/ 2147483646 h 3183"/>
                <a:gd name="T28" fmla="*/ 2147483646 w 3208"/>
                <a:gd name="T29" fmla="*/ 2147483646 h 3183"/>
                <a:gd name="T30" fmla="*/ 2147483646 w 3208"/>
                <a:gd name="T31" fmla="*/ 2147483646 h 3183"/>
                <a:gd name="T32" fmla="*/ 2147483646 w 3208"/>
                <a:gd name="T33" fmla="*/ 2147483646 h 3183"/>
                <a:gd name="T34" fmla="*/ 2147483646 w 3208"/>
                <a:gd name="T35" fmla="*/ 2147483646 h 3183"/>
                <a:gd name="T36" fmla="*/ 2147483646 w 3208"/>
                <a:gd name="T37" fmla="*/ 2147483646 h 3183"/>
                <a:gd name="T38" fmla="*/ 2147483646 w 3208"/>
                <a:gd name="T39" fmla="*/ 2147483646 h 3183"/>
                <a:gd name="T40" fmla="*/ 2147483646 w 3208"/>
                <a:gd name="T41" fmla="*/ 2147483646 h 3183"/>
                <a:gd name="T42" fmla="*/ 2147483646 w 3208"/>
                <a:gd name="T43" fmla="*/ 2147483646 h 3183"/>
                <a:gd name="T44" fmla="*/ 2147483646 w 3208"/>
                <a:gd name="T45" fmla="*/ 2147483646 h 3183"/>
                <a:gd name="T46" fmla="*/ 2147483646 w 3208"/>
                <a:gd name="T47" fmla="*/ 2147483646 h 3183"/>
                <a:gd name="T48" fmla="*/ 2147483646 w 3208"/>
                <a:gd name="T49" fmla="*/ 2147483646 h 3183"/>
                <a:gd name="T50" fmla="*/ 2147483646 w 3208"/>
                <a:gd name="T51" fmla="*/ 2147483646 h 3183"/>
                <a:gd name="T52" fmla="*/ 2147483646 w 3208"/>
                <a:gd name="T53" fmla="*/ 2147483646 h 3183"/>
                <a:gd name="T54" fmla="*/ 2147483646 w 3208"/>
                <a:gd name="T55" fmla="*/ 2147483646 h 3183"/>
                <a:gd name="T56" fmla="*/ 2147483646 w 3208"/>
                <a:gd name="T57" fmla="*/ 2147483646 h 3183"/>
                <a:gd name="T58" fmla="*/ 2147483646 w 3208"/>
                <a:gd name="T59" fmla="*/ 2147483646 h 3183"/>
                <a:gd name="T60" fmla="*/ 2147483646 w 3208"/>
                <a:gd name="T61" fmla="*/ 2147483646 h 3183"/>
                <a:gd name="T62" fmla="*/ 2147483646 w 3208"/>
                <a:gd name="T63" fmla="*/ 2147483646 h 3183"/>
                <a:gd name="T64" fmla="*/ 2147483646 w 3208"/>
                <a:gd name="T65" fmla="*/ 2147483646 h 3183"/>
                <a:gd name="T66" fmla="*/ 2147483646 w 3208"/>
                <a:gd name="T67" fmla="*/ 2147483646 h 3183"/>
                <a:gd name="T68" fmla="*/ 2147483646 w 3208"/>
                <a:gd name="T69" fmla="*/ 2147483646 h 3183"/>
                <a:gd name="T70" fmla="*/ 2147483646 w 3208"/>
                <a:gd name="T71" fmla="*/ 2147483646 h 3183"/>
                <a:gd name="T72" fmla="*/ 2147483646 w 3208"/>
                <a:gd name="T73" fmla="*/ 2147483646 h 3183"/>
                <a:gd name="T74" fmla="*/ 2147483646 w 3208"/>
                <a:gd name="T75" fmla="*/ 2147483646 h 3183"/>
                <a:gd name="T76" fmla="*/ 2147483646 w 3208"/>
                <a:gd name="T77" fmla="*/ 2147483646 h 3183"/>
                <a:gd name="T78" fmla="*/ 2147483646 w 3208"/>
                <a:gd name="T79" fmla="*/ 2147483646 h 3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583;p14">
              <a:extLst>
                <a:ext uri="{FF2B5EF4-FFF2-40B4-BE49-F238E27FC236}">
                  <a16:creationId xmlns:a16="http://schemas.microsoft.com/office/drawing/2014/main" id="{28BC7254-FA23-4824-ADBC-BDCBF298A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0104" y="1535297"/>
              <a:ext cx="60606" cy="203864"/>
            </a:xfrm>
            <a:custGeom>
              <a:avLst/>
              <a:gdLst>
                <a:gd name="T0" fmla="*/ 2147483646 w 1556"/>
                <a:gd name="T1" fmla="*/ 2147483646 h 5234"/>
                <a:gd name="T2" fmla="*/ 2147483646 w 1556"/>
                <a:gd name="T3" fmla="*/ 2147483646 h 5234"/>
                <a:gd name="T4" fmla="*/ 2147483646 w 1556"/>
                <a:gd name="T5" fmla="*/ 2147483646 h 5234"/>
                <a:gd name="T6" fmla="*/ 2147483646 w 1556"/>
                <a:gd name="T7" fmla="*/ 2147483646 h 5234"/>
                <a:gd name="T8" fmla="*/ 2147483646 w 1556"/>
                <a:gd name="T9" fmla="*/ 2147483646 h 5234"/>
                <a:gd name="T10" fmla="*/ 2147483646 w 1556"/>
                <a:gd name="T11" fmla="*/ 2147483646 h 5234"/>
                <a:gd name="T12" fmla="*/ 2147483646 w 1556"/>
                <a:gd name="T13" fmla="*/ 2147483646 h 5234"/>
                <a:gd name="T14" fmla="*/ 2147483646 w 1556"/>
                <a:gd name="T15" fmla="*/ 2147483646 h 5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584;p14">
              <a:extLst>
                <a:ext uri="{FF2B5EF4-FFF2-40B4-BE49-F238E27FC236}">
                  <a16:creationId xmlns:a16="http://schemas.microsoft.com/office/drawing/2014/main" id="{B39E9978-6736-4187-9BC8-2393AB2DA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6319" y="1471965"/>
              <a:ext cx="125886" cy="123394"/>
            </a:xfrm>
            <a:custGeom>
              <a:avLst/>
              <a:gdLst>
                <a:gd name="T0" fmla="*/ 2147483646 w 3232"/>
                <a:gd name="T1" fmla="*/ 2147483646 h 3168"/>
                <a:gd name="T2" fmla="*/ 2147483646 w 3232"/>
                <a:gd name="T3" fmla="*/ 2147483646 h 3168"/>
                <a:gd name="T4" fmla="*/ 2147483646 w 3232"/>
                <a:gd name="T5" fmla="*/ 2147483646 h 3168"/>
                <a:gd name="T6" fmla="*/ 2147483646 w 3232"/>
                <a:gd name="T7" fmla="*/ 2147483646 h 3168"/>
                <a:gd name="T8" fmla="*/ 2147483646 w 3232"/>
                <a:gd name="T9" fmla="*/ 2147483646 h 3168"/>
                <a:gd name="T10" fmla="*/ 2147483646 w 3232"/>
                <a:gd name="T11" fmla="*/ 2147483646 h 3168"/>
                <a:gd name="T12" fmla="*/ 2147483646 w 3232"/>
                <a:gd name="T13" fmla="*/ 2147483646 h 3168"/>
                <a:gd name="T14" fmla="*/ 2147483646 w 3232"/>
                <a:gd name="T15" fmla="*/ 2147483646 h 3168"/>
                <a:gd name="T16" fmla="*/ 2147483646 w 3232"/>
                <a:gd name="T17" fmla="*/ 2147483646 h 3168"/>
                <a:gd name="T18" fmla="*/ 2147483646 w 3232"/>
                <a:gd name="T19" fmla="*/ 2147483646 h 3168"/>
                <a:gd name="T20" fmla="*/ 2147483646 w 3232"/>
                <a:gd name="T21" fmla="*/ 2147483646 h 3168"/>
                <a:gd name="T22" fmla="*/ 2147483646 w 3232"/>
                <a:gd name="T23" fmla="*/ 2147483646 h 3168"/>
                <a:gd name="T24" fmla="*/ 2147483646 w 3232"/>
                <a:gd name="T25" fmla="*/ 2147483646 h 3168"/>
                <a:gd name="T26" fmla="*/ 2147483646 w 3232"/>
                <a:gd name="T27" fmla="*/ 2147483646 h 3168"/>
                <a:gd name="T28" fmla="*/ 2147483646 w 3232"/>
                <a:gd name="T29" fmla="*/ 2147483646 h 3168"/>
                <a:gd name="T30" fmla="*/ 2147483646 w 3232"/>
                <a:gd name="T31" fmla="*/ 2147483646 h 3168"/>
                <a:gd name="T32" fmla="*/ 2147483646 w 3232"/>
                <a:gd name="T33" fmla="*/ 2147483646 h 3168"/>
                <a:gd name="T34" fmla="*/ 2147483646 w 3232"/>
                <a:gd name="T35" fmla="*/ 2147483646 h 3168"/>
                <a:gd name="T36" fmla="*/ 2147483646 w 3232"/>
                <a:gd name="T37" fmla="*/ 2147483646 h 3168"/>
                <a:gd name="T38" fmla="*/ 2147483646 w 3232"/>
                <a:gd name="T39" fmla="*/ 2147483646 h 3168"/>
                <a:gd name="T40" fmla="*/ 2147483646 w 3232"/>
                <a:gd name="T41" fmla="*/ 2147483646 h 3168"/>
                <a:gd name="T42" fmla="*/ 2147483646 w 3232"/>
                <a:gd name="T43" fmla="*/ 2147483646 h 3168"/>
                <a:gd name="T44" fmla="*/ 2147483646 w 3232"/>
                <a:gd name="T45" fmla="*/ 2147483646 h 3168"/>
                <a:gd name="T46" fmla="*/ 2147483646 w 3232"/>
                <a:gd name="T47" fmla="*/ 2147483646 h 3168"/>
                <a:gd name="T48" fmla="*/ 2147483646 w 3232"/>
                <a:gd name="T49" fmla="*/ 2147483646 h 3168"/>
                <a:gd name="T50" fmla="*/ 2147483646 w 3232"/>
                <a:gd name="T51" fmla="*/ 2147483646 h 3168"/>
                <a:gd name="T52" fmla="*/ 2147483646 w 3232"/>
                <a:gd name="T53" fmla="*/ 0 h 3168"/>
                <a:gd name="T54" fmla="*/ 2147483646 w 3232"/>
                <a:gd name="T55" fmla="*/ 2147483646 h 3168"/>
                <a:gd name="T56" fmla="*/ 2147483646 w 3232"/>
                <a:gd name="T57" fmla="*/ 2147483646 h 3168"/>
                <a:gd name="T58" fmla="*/ 2147483646 w 3232"/>
                <a:gd name="T59" fmla="*/ 2147483646 h 3168"/>
                <a:gd name="T60" fmla="*/ 2147483646 w 3232"/>
                <a:gd name="T61" fmla="*/ 2147483646 h 3168"/>
                <a:gd name="T62" fmla="*/ 2147483646 w 3232"/>
                <a:gd name="T63" fmla="*/ 2147483646 h 3168"/>
                <a:gd name="T64" fmla="*/ 2147483646 w 3232"/>
                <a:gd name="T65" fmla="*/ 2147483646 h 3168"/>
                <a:gd name="T66" fmla="*/ 2147483646 w 3232"/>
                <a:gd name="T67" fmla="*/ 2147483646 h 3168"/>
                <a:gd name="T68" fmla="*/ 2147483646 w 3232"/>
                <a:gd name="T69" fmla="*/ 2147483646 h 3168"/>
                <a:gd name="T70" fmla="*/ 2147483646 w 3232"/>
                <a:gd name="T71" fmla="*/ 2147483646 h 3168"/>
                <a:gd name="T72" fmla="*/ 2147483646 w 3232"/>
                <a:gd name="T73" fmla="*/ 2147483646 h 3168"/>
                <a:gd name="T74" fmla="*/ 2147483646 w 3232"/>
                <a:gd name="T75" fmla="*/ 2147483646 h 3168"/>
                <a:gd name="T76" fmla="*/ 2147483646 w 3232"/>
                <a:gd name="T77" fmla="*/ 2147483646 h 3168"/>
                <a:gd name="T78" fmla="*/ 2147483646 w 3232"/>
                <a:gd name="T79" fmla="*/ 2147483646 h 3168"/>
                <a:gd name="T80" fmla="*/ 2147483646 w 3232"/>
                <a:gd name="T81" fmla="*/ 2147483646 h 3168"/>
                <a:gd name="T82" fmla="*/ 2147483646 w 3232"/>
                <a:gd name="T83" fmla="*/ 2147483646 h 3168"/>
                <a:gd name="T84" fmla="*/ 2147483646 w 3232"/>
                <a:gd name="T85" fmla="*/ 0 h 3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585;p14">
              <a:extLst>
                <a:ext uri="{FF2B5EF4-FFF2-40B4-BE49-F238E27FC236}">
                  <a16:creationId xmlns:a16="http://schemas.microsoft.com/office/drawing/2014/main" id="{2458CE60-E5CE-4D84-8C3E-CC5B2355486D}"/>
                </a:ext>
              </a:extLst>
            </p:cNvPr>
            <p:cNvSpPr/>
            <p:nvPr/>
          </p:nvSpPr>
          <p:spPr>
            <a:xfrm>
              <a:off x="-933456" y="1418306"/>
              <a:ext cx="55967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86;p14">
              <a:extLst>
                <a:ext uri="{FF2B5EF4-FFF2-40B4-BE49-F238E27FC236}">
                  <a16:creationId xmlns:a16="http://schemas.microsoft.com/office/drawing/2014/main" id="{8D146A46-F3E6-445C-B601-C13ABFD5B149}"/>
                </a:ext>
              </a:extLst>
            </p:cNvPr>
            <p:cNvSpPr/>
            <p:nvPr/>
          </p:nvSpPr>
          <p:spPr>
            <a:xfrm>
              <a:off x="-1021215" y="1507251"/>
              <a:ext cx="55636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587;p14">
            <a:extLst>
              <a:ext uri="{FF2B5EF4-FFF2-40B4-BE49-F238E27FC236}">
                <a16:creationId xmlns:a16="http://schemas.microsoft.com/office/drawing/2014/main" id="{9F679654-581D-43FC-A26C-1DB263AF719A}"/>
              </a:ext>
            </a:extLst>
          </p:cNvPr>
          <p:cNvSpPr>
            <a:spLocks/>
          </p:cNvSpPr>
          <p:nvPr/>
        </p:nvSpPr>
        <p:spPr bwMode="auto">
          <a:xfrm>
            <a:off x="-65618" y="6430964"/>
            <a:ext cx="2137835" cy="492125"/>
          </a:xfrm>
          <a:custGeom>
            <a:avLst/>
            <a:gdLst>
              <a:gd name="T0" fmla="*/ 2147483646 w 7289"/>
              <a:gd name="T1" fmla="*/ 2147483646 h 1677"/>
              <a:gd name="T2" fmla="*/ 2147483646 w 7289"/>
              <a:gd name="T3" fmla="*/ 2147483646 h 1677"/>
              <a:gd name="T4" fmla="*/ 2147483646 w 7289"/>
              <a:gd name="T5" fmla="*/ 2147483646 h 1677"/>
              <a:gd name="T6" fmla="*/ 2147483646 w 7289"/>
              <a:gd name="T7" fmla="*/ 2147483646 h 1677"/>
              <a:gd name="T8" fmla="*/ 2147483646 w 7289"/>
              <a:gd name="T9" fmla="*/ 2147483646 h 1677"/>
              <a:gd name="T10" fmla="*/ 2147483646 w 7289"/>
              <a:gd name="T11" fmla="*/ 2147483646 h 1677"/>
              <a:gd name="T12" fmla="*/ 2147483646 w 7289"/>
              <a:gd name="T13" fmla="*/ 2147483646 h 1677"/>
              <a:gd name="T14" fmla="*/ 2147483646 w 7289"/>
              <a:gd name="T15" fmla="*/ 2147483646 h 1677"/>
              <a:gd name="T16" fmla="*/ 2147483646 w 7289"/>
              <a:gd name="T17" fmla="*/ 2147483646 h 1677"/>
              <a:gd name="T18" fmla="*/ 2147483646 w 7289"/>
              <a:gd name="T19" fmla="*/ 2147483646 h 1677"/>
              <a:gd name="T20" fmla="*/ 2147483646 w 7289"/>
              <a:gd name="T21" fmla="*/ 2147483646 h 1677"/>
              <a:gd name="T22" fmla="*/ 2147483646 w 7289"/>
              <a:gd name="T23" fmla="*/ 2147483646 h 1677"/>
              <a:gd name="T24" fmla="*/ 2147483646 w 7289"/>
              <a:gd name="T25" fmla="*/ 2147483646 h 1677"/>
              <a:gd name="T26" fmla="*/ 2147483646 w 7289"/>
              <a:gd name="T27" fmla="*/ 2147483646 h 16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34" name="Google Shape;588;p14">
            <a:extLst>
              <a:ext uri="{FF2B5EF4-FFF2-40B4-BE49-F238E27FC236}">
                <a16:creationId xmlns:a16="http://schemas.microsoft.com/office/drawing/2014/main" id="{23B555E2-CE03-485D-872F-E0A753418497}"/>
              </a:ext>
            </a:extLst>
          </p:cNvPr>
          <p:cNvSpPr>
            <a:spLocks/>
          </p:cNvSpPr>
          <p:nvPr/>
        </p:nvSpPr>
        <p:spPr bwMode="auto">
          <a:xfrm>
            <a:off x="2008717" y="6613526"/>
            <a:ext cx="1420283" cy="309563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35" name="Google Shape;589;p14">
            <a:extLst>
              <a:ext uri="{FF2B5EF4-FFF2-40B4-BE49-F238E27FC236}">
                <a16:creationId xmlns:a16="http://schemas.microsoft.com/office/drawing/2014/main" id="{DD958294-E567-464E-8D40-63C0844F235D}"/>
              </a:ext>
            </a:extLst>
          </p:cNvPr>
          <p:cNvSpPr>
            <a:spLocks/>
          </p:cNvSpPr>
          <p:nvPr/>
        </p:nvSpPr>
        <p:spPr bwMode="auto">
          <a:xfrm>
            <a:off x="8005234" y="6457950"/>
            <a:ext cx="2137833" cy="465138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36" name="Google Shape;590;p14">
            <a:extLst>
              <a:ext uri="{FF2B5EF4-FFF2-40B4-BE49-F238E27FC236}">
                <a16:creationId xmlns:a16="http://schemas.microsoft.com/office/drawing/2014/main" id="{BA4DF8FF-0DC8-4932-9981-430D2E099C20}"/>
              </a:ext>
            </a:extLst>
          </p:cNvPr>
          <p:cNvSpPr>
            <a:spLocks/>
          </p:cNvSpPr>
          <p:nvPr/>
        </p:nvSpPr>
        <p:spPr bwMode="auto">
          <a:xfrm>
            <a:off x="10043585" y="6430964"/>
            <a:ext cx="2262716" cy="492125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37" name="Google Shape;591;p14">
            <a:extLst>
              <a:ext uri="{FF2B5EF4-FFF2-40B4-BE49-F238E27FC236}">
                <a16:creationId xmlns:a16="http://schemas.microsoft.com/office/drawing/2014/main" id="{6264FC36-9639-4C72-A452-F8929086B769}"/>
              </a:ext>
            </a:extLst>
          </p:cNvPr>
          <p:cNvSpPr>
            <a:spLocks/>
          </p:cNvSpPr>
          <p:nvPr/>
        </p:nvSpPr>
        <p:spPr bwMode="auto">
          <a:xfrm>
            <a:off x="4195234" y="6457950"/>
            <a:ext cx="2137833" cy="465138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38" name="Google Shape;592;p14">
            <a:extLst>
              <a:ext uri="{FF2B5EF4-FFF2-40B4-BE49-F238E27FC236}">
                <a16:creationId xmlns:a16="http://schemas.microsoft.com/office/drawing/2014/main" id="{023EE5EE-C18D-4197-BAB6-37C386E36CF2}"/>
              </a:ext>
            </a:extLst>
          </p:cNvPr>
          <p:cNvSpPr>
            <a:spLocks/>
          </p:cNvSpPr>
          <p:nvPr/>
        </p:nvSpPr>
        <p:spPr bwMode="auto">
          <a:xfrm>
            <a:off x="6225117" y="6515100"/>
            <a:ext cx="1877483" cy="407988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39" name="Google Shape;593;p14">
            <a:extLst>
              <a:ext uri="{FF2B5EF4-FFF2-40B4-BE49-F238E27FC236}">
                <a16:creationId xmlns:a16="http://schemas.microsoft.com/office/drawing/2014/main" id="{97EDFDD6-31B2-4137-854F-B8F31C45A7D2}"/>
              </a:ext>
            </a:extLst>
          </p:cNvPr>
          <p:cNvSpPr>
            <a:spLocks/>
          </p:cNvSpPr>
          <p:nvPr/>
        </p:nvSpPr>
        <p:spPr bwMode="auto">
          <a:xfrm>
            <a:off x="3158067" y="6613526"/>
            <a:ext cx="1420284" cy="309563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grpSp>
        <p:nvGrpSpPr>
          <p:cNvPr id="40" name="Google Shape;594;p14">
            <a:extLst>
              <a:ext uri="{FF2B5EF4-FFF2-40B4-BE49-F238E27FC236}">
                <a16:creationId xmlns:a16="http://schemas.microsoft.com/office/drawing/2014/main" id="{F2480D6F-6E6E-4737-AF37-18BC798DE32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452101" y="0"/>
            <a:ext cx="3367617" cy="2147888"/>
            <a:chOff x="7239867" y="1514545"/>
            <a:chExt cx="2525833" cy="1610805"/>
          </a:xfrm>
        </p:grpSpPr>
        <p:grpSp>
          <p:nvGrpSpPr>
            <p:cNvPr id="41" name="Google Shape;595;p14">
              <a:extLst>
                <a:ext uri="{FF2B5EF4-FFF2-40B4-BE49-F238E27FC236}">
                  <a16:creationId xmlns:a16="http://schemas.microsoft.com/office/drawing/2014/main" id="{A2F74C54-59BD-42B0-8E98-C8DDF05323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3" name="Google Shape;596;p14">
                <a:extLst>
                  <a:ext uri="{FF2B5EF4-FFF2-40B4-BE49-F238E27FC236}">
                    <a16:creationId xmlns:a16="http://schemas.microsoft.com/office/drawing/2014/main" id="{C57E9A93-42F0-48E3-91E4-163603BD59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6" name="Google Shape;597;p14">
                  <a:extLst>
                    <a:ext uri="{FF2B5EF4-FFF2-40B4-BE49-F238E27FC236}">
                      <a16:creationId xmlns:a16="http://schemas.microsoft.com/office/drawing/2014/main" id="{ABD80709-C2FF-46F4-8B7E-9265FB518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8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Google Shape;598;p14">
                  <a:extLst>
                    <a:ext uri="{FF2B5EF4-FFF2-40B4-BE49-F238E27FC236}">
                      <a16:creationId xmlns:a16="http://schemas.microsoft.com/office/drawing/2014/main" id="{9BBDB0B1-CCE0-4993-BD3A-202B2405C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Google Shape;599;p14">
                  <a:extLst>
                    <a:ext uri="{FF2B5EF4-FFF2-40B4-BE49-F238E27FC236}">
                      <a16:creationId xmlns:a16="http://schemas.microsoft.com/office/drawing/2014/main" id="{833E2F0D-7B3A-43BF-8151-AA720C4A83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Google Shape;600;p14">
                  <a:extLst>
                    <a:ext uri="{FF2B5EF4-FFF2-40B4-BE49-F238E27FC236}">
                      <a16:creationId xmlns:a16="http://schemas.microsoft.com/office/drawing/2014/main" id="{54D70419-670F-443E-A29B-1EE30879C2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Google Shape;601;p14">
                  <a:extLst>
                    <a:ext uri="{FF2B5EF4-FFF2-40B4-BE49-F238E27FC236}">
                      <a16:creationId xmlns:a16="http://schemas.microsoft.com/office/drawing/2014/main" id="{E3FF15AF-C66C-4692-8199-8D2797496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Google Shape;602;p14">
                  <a:extLst>
                    <a:ext uri="{FF2B5EF4-FFF2-40B4-BE49-F238E27FC236}">
                      <a16:creationId xmlns:a16="http://schemas.microsoft.com/office/drawing/2014/main" id="{59C5AA8D-38B8-48BB-94D3-C4FC7D241C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5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Google Shape;603;p14">
                <a:extLst>
                  <a:ext uri="{FF2B5EF4-FFF2-40B4-BE49-F238E27FC236}">
                    <a16:creationId xmlns:a16="http://schemas.microsoft.com/office/drawing/2014/main" id="{1641A3A7-586C-4697-AC7D-020BDAAF6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" name="Google Shape;604;p14">
                <a:extLst>
                  <a:ext uri="{FF2B5EF4-FFF2-40B4-BE49-F238E27FC236}">
                    <a16:creationId xmlns:a16="http://schemas.microsoft.com/office/drawing/2014/main" id="{972903B4-595C-4F87-8ACD-1EF26C1BE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" name="Google Shape;605;p14">
              <a:extLst>
                <a:ext uri="{FF2B5EF4-FFF2-40B4-BE49-F238E27FC236}">
                  <a16:creationId xmlns:a16="http://schemas.microsoft.com/office/drawing/2014/main" id="{F5470C9A-3721-4A52-95E3-38B2D34B9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7127000" y="3376867"/>
            <a:ext cx="3450000" cy="83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6898200" y="4285284"/>
            <a:ext cx="3678800" cy="674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/>
          </p:nvPr>
        </p:nvSpPr>
        <p:spPr>
          <a:xfrm>
            <a:off x="7738200" y="1626951"/>
            <a:ext cx="2838800" cy="183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98573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610;p15">
            <a:extLst>
              <a:ext uri="{FF2B5EF4-FFF2-40B4-BE49-F238E27FC236}">
                <a16:creationId xmlns:a16="http://schemas.microsoft.com/office/drawing/2014/main" id="{60A3D0DB-E62E-419E-80A9-D9AC756707F0}"/>
              </a:ext>
            </a:extLst>
          </p:cNvPr>
          <p:cNvGrpSpPr>
            <a:grpSpLocks/>
          </p:cNvGrpSpPr>
          <p:nvPr/>
        </p:nvGrpSpPr>
        <p:grpSpPr bwMode="auto">
          <a:xfrm>
            <a:off x="10752668" y="1"/>
            <a:ext cx="1615017" cy="1158875"/>
            <a:chOff x="6102329" y="3283426"/>
            <a:chExt cx="654776" cy="469888"/>
          </a:xfrm>
        </p:grpSpPr>
        <p:sp>
          <p:nvSpPr>
            <p:cNvPr id="6" name="Google Shape;611;p15">
              <a:extLst>
                <a:ext uri="{FF2B5EF4-FFF2-40B4-BE49-F238E27FC236}">
                  <a16:creationId xmlns:a16="http://schemas.microsoft.com/office/drawing/2014/main" id="{555BD0CF-BDAB-4CDC-9378-B7B17DB13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06" y="3283426"/>
              <a:ext cx="607200" cy="327381"/>
            </a:xfrm>
            <a:custGeom>
              <a:avLst/>
              <a:gdLst>
                <a:gd name="T0" fmla="*/ 2147483646 w 2795"/>
                <a:gd name="T1" fmla="*/ 0 h 1507"/>
                <a:gd name="T2" fmla="*/ 2147483646 w 2795"/>
                <a:gd name="T3" fmla="*/ 2147483646 h 1507"/>
                <a:gd name="T4" fmla="*/ 2147483646 w 2795"/>
                <a:gd name="T5" fmla="*/ 2147483646 h 1507"/>
                <a:gd name="T6" fmla="*/ 2147483646 w 2795"/>
                <a:gd name="T7" fmla="*/ 2147483646 h 1507"/>
                <a:gd name="T8" fmla="*/ 2147483646 w 2795"/>
                <a:gd name="T9" fmla="*/ 2147483646 h 1507"/>
                <a:gd name="T10" fmla="*/ 2147483646 w 2795"/>
                <a:gd name="T11" fmla="*/ 2147483646 h 1507"/>
                <a:gd name="T12" fmla="*/ 2147483646 w 2795"/>
                <a:gd name="T13" fmla="*/ 2147483646 h 1507"/>
                <a:gd name="T14" fmla="*/ 2147483646 w 2795"/>
                <a:gd name="T15" fmla="*/ 2147483646 h 1507"/>
                <a:gd name="T16" fmla="*/ 2147483646 w 2795"/>
                <a:gd name="T17" fmla="*/ 2147483646 h 1507"/>
                <a:gd name="T18" fmla="*/ 2147483646 w 2795"/>
                <a:gd name="T19" fmla="*/ 0 h 1507"/>
                <a:gd name="T20" fmla="*/ 2147483646 w 2795"/>
                <a:gd name="T21" fmla="*/ 0 h 15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612;p15">
              <a:extLst>
                <a:ext uri="{FF2B5EF4-FFF2-40B4-BE49-F238E27FC236}">
                  <a16:creationId xmlns:a16="http://schemas.microsoft.com/office/drawing/2014/main" id="{E56C67CF-B0C4-4004-9ACF-C196BF751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555" y="3499796"/>
              <a:ext cx="179662" cy="211375"/>
            </a:xfrm>
            <a:custGeom>
              <a:avLst/>
              <a:gdLst>
                <a:gd name="T0" fmla="*/ 2147483646 w 827"/>
                <a:gd name="T1" fmla="*/ 0 h 973"/>
                <a:gd name="T2" fmla="*/ 2147483646 w 827"/>
                <a:gd name="T3" fmla="*/ 2147483646 h 973"/>
                <a:gd name="T4" fmla="*/ 2147483646 w 827"/>
                <a:gd name="T5" fmla="*/ 2147483646 h 973"/>
                <a:gd name="T6" fmla="*/ 2147483646 w 827"/>
                <a:gd name="T7" fmla="*/ 2147483646 h 973"/>
                <a:gd name="T8" fmla="*/ 2147483646 w 827"/>
                <a:gd name="T9" fmla="*/ 2147483646 h 973"/>
                <a:gd name="T10" fmla="*/ 2147483646 w 827"/>
                <a:gd name="T11" fmla="*/ 2147483646 h 973"/>
                <a:gd name="T12" fmla="*/ 2147483646 w 827"/>
                <a:gd name="T13" fmla="*/ 2147483646 h 973"/>
                <a:gd name="T14" fmla="*/ 2147483646 w 827"/>
                <a:gd name="T15" fmla="*/ 2147483646 h 973"/>
                <a:gd name="T16" fmla="*/ 2147483646 w 827"/>
                <a:gd name="T17" fmla="*/ 2147483646 h 973"/>
                <a:gd name="T18" fmla="*/ 2147483646 w 827"/>
                <a:gd name="T19" fmla="*/ 2147483646 h 973"/>
                <a:gd name="T20" fmla="*/ 2147483646 w 827"/>
                <a:gd name="T21" fmla="*/ 0 h 9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613;p15">
              <a:extLst>
                <a:ext uri="{FF2B5EF4-FFF2-40B4-BE49-F238E27FC236}">
                  <a16:creationId xmlns:a16="http://schemas.microsoft.com/office/drawing/2014/main" id="{EE55A98D-F94C-446E-9E3F-C01D8EA78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367" y="3409207"/>
              <a:ext cx="204862" cy="249174"/>
            </a:xfrm>
            <a:custGeom>
              <a:avLst/>
              <a:gdLst>
                <a:gd name="T0" fmla="*/ 2147483646 w 943"/>
                <a:gd name="T1" fmla="*/ 2147483646 h 1147"/>
                <a:gd name="T2" fmla="*/ 2147483646 w 943"/>
                <a:gd name="T3" fmla="*/ 2147483646 h 1147"/>
                <a:gd name="T4" fmla="*/ 2147483646 w 943"/>
                <a:gd name="T5" fmla="*/ 2147483646 h 1147"/>
                <a:gd name="T6" fmla="*/ 2147483646 w 943"/>
                <a:gd name="T7" fmla="*/ 2147483646 h 1147"/>
                <a:gd name="T8" fmla="*/ 2147483646 w 943"/>
                <a:gd name="T9" fmla="*/ 2147483646 h 1147"/>
                <a:gd name="T10" fmla="*/ 2147483646 w 943"/>
                <a:gd name="T11" fmla="*/ 2147483646 h 1147"/>
                <a:gd name="T12" fmla="*/ 2147483646 w 943"/>
                <a:gd name="T13" fmla="*/ 2147483646 h 1147"/>
                <a:gd name="T14" fmla="*/ 2147483646 w 943"/>
                <a:gd name="T15" fmla="*/ 2147483646 h 1147"/>
                <a:gd name="T16" fmla="*/ 2147483646 w 943"/>
                <a:gd name="T17" fmla="*/ 2147483646 h 1147"/>
                <a:gd name="T18" fmla="*/ 2147483646 w 943"/>
                <a:gd name="T19" fmla="*/ 2147483646 h 1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614;p15">
              <a:extLst>
                <a:ext uri="{FF2B5EF4-FFF2-40B4-BE49-F238E27FC236}">
                  <a16:creationId xmlns:a16="http://schemas.microsoft.com/office/drawing/2014/main" id="{48BF8829-B4D3-4A58-A965-AD4B873E7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439" y="3341429"/>
              <a:ext cx="174230" cy="179657"/>
            </a:xfrm>
            <a:custGeom>
              <a:avLst/>
              <a:gdLst>
                <a:gd name="T0" fmla="*/ 2147483646 w 802"/>
                <a:gd name="T1" fmla="*/ 2147483646 h 827"/>
                <a:gd name="T2" fmla="*/ 2147483646 w 802"/>
                <a:gd name="T3" fmla="*/ 2147483646 h 827"/>
                <a:gd name="T4" fmla="*/ 2147483646 w 802"/>
                <a:gd name="T5" fmla="*/ 2147483646 h 827"/>
                <a:gd name="T6" fmla="*/ 2147483646 w 802"/>
                <a:gd name="T7" fmla="*/ 2147483646 h 827"/>
                <a:gd name="T8" fmla="*/ 2147483646 w 802"/>
                <a:gd name="T9" fmla="*/ 2147483646 h 827"/>
                <a:gd name="T10" fmla="*/ 2147483646 w 802"/>
                <a:gd name="T11" fmla="*/ 2147483646 h 827"/>
                <a:gd name="T12" fmla="*/ 2147483646 w 802"/>
                <a:gd name="T13" fmla="*/ 2147483646 h 827"/>
                <a:gd name="T14" fmla="*/ 2147483646 w 802"/>
                <a:gd name="T15" fmla="*/ 2147483646 h 827"/>
                <a:gd name="T16" fmla="*/ 2147483646 w 802"/>
                <a:gd name="T17" fmla="*/ 2147483646 h 827"/>
                <a:gd name="T18" fmla="*/ 2147483646 w 802"/>
                <a:gd name="T19" fmla="*/ 2147483646 h 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615;p15">
              <a:extLst>
                <a:ext uri="{FF2B5EF4-FFF2-40B4-BE49-F238E27FC236}">
                  <a16:creationId xmlns:a16="http://schemas.microsoft.com/office/drawing/2014/main" id="{F677654C-1BBB-4CCF-8D06-8C62B7B6DF24}"/>
                </a:ext>
              </a:extLst>
            </p:cNvPr>
            <p:cNvSpPr/>
            <p:nvPr/>
          </p:nvSpPr>
          <p:spPr>
            <a:xfrm>
              <a:off x="6603494" y="3489404"/>
              <a:ext cx="74660" cy="74024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616;p15">
              <a:extLst>
                <a:ext uri="{FF2B5EF4-FFF2-40B4-BE49-F238E27FC236}">
                  <a16:creationId xmlns:a16="http://schemas.microsoft.com/office/drawing/2014/main" id="{F6B23601-94A3-485C-A3AC-75E1DF381872}"/>
                </a:ext>
              </a:extLst>
            </p:cNvPr>
            <p:cNvSpPr/>
            <p:nvPr/>
          </p:nvSpPr>
          <p:spPr>
            <a:xfrm>
              <a:off x="6487643" y="3299518"/>
              <a:ext cx="68653" cy="74023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617;p15">
              <a:extLst>
                <a:ext uri="{FF2B5EF4-FFF2-40B4-BE49-F238E27FC236}">
                  <a16:creationId xmlns:a16="http://schemas.microsoft.com/office/drawing/2014/main" id="{65221508-789D-4AE7-9615-4835524D72F5}"/>
                </a:ext>
              </a:extLst>
            </p:cNvPr>
            <p:cNvSpPr/>
            <p:nvPr/>
          </p:nvSpPr>
          <p:spPr>
            <a:xfrm>
              <a:off x="6334891" y="3378047"/>
              <a:ext cx="73802" cy="74667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18;p15">
              <a:extLst>
                <a:ext uri="{FF2B5EF4-FFF2-40B4-BE49-F238E27FC236}">
                  <a16:creationId xmlns:a16="http://schemas.microsoft.com/office/drawing/2014/main" id="{5E0CE3E6-8005-45EB-B225-BC0D45090D88}"/>
                </a:ext>
              </a:extLst>
            </p:cNvPr>
            <p:cNvSpPr/>
            <p:nvPr/>
          </p:nvSpPr>
          <p:spPr>
            <a:xfrm>
              <a:off x="6424139" y="3626509"/>
              <a:ext cx="73802" cy="74023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19;p15">
              <a:extLst>
                <a:ext uri="{FF2B5EF4-FFF2-40B4-BE49-F238E27FC236}">
                  <a16:creationId xmlns:a16="http://schemas.microsoft.com/office/drawing/2014/main" id="{35F494AC-D8A4-4B0A-8337-C1DD358400F9}"/>
                </a:ext>
              </a:extLst>
            </p:cNvPr>
            <p:cNvSpPr/>
            <p:nvPr/>
          </p:nvSpPr>
          <p:spPr>
            <a:xfrm>
              <a:off x="6181280" y="3463014"/>
              <a:ext cx="74660" cy="68874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20;p15">
              <a:extLst>
                <a:ext uri="{FF2B5EF4-FFF2-40B4-BE49-F238E27FC236}">
                  <a16:creationId xmlns:a16="http://schemas.microsoft.com/office/drawing/2014/main" id="{10901E8B-126A-40F8-9EE7-9DC6D3950E66}"/>
                </a:ext>
              </a:extLst>
            </p:cNvPr>
            <p:cNvSpPr/>
            <p:nvPr/>
          </p:nvSpPr>
          <p:spPr>
            <a:xfrm>
              <a:off x="6102329" y="3547336"/>
              <a:ext cx="74660" cy="74024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21;p15">
              <a:extLst>
                <a:ext uri="{FF2B5EF4-FFF2-40B4-BE49-F238E27FC236}">
                  <a16:creationId xmlns:a16="http://schemas.microsoft.com/office/drawing/2014/main" id="{D774A945-3A55-427C-82BE-B091A7CB1D35}"/>
                </a:ext>
              </a:extLst>
            </p:cNvPr>
            <p:cNvSpPr/>
            <p:nvPr/>
          </p:nvSpPr>
          <p:spPr>
            <a:xfrm>
              <a:off x="6213032" y="3684440"/>
              <a:ext cx="74660" cy="68874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622;p15">
            <a:extLst>
              <a:ext uri="{FF2B5EF4-FFF2-40B4-BE49-F238E27FC236}">
                <a16:creationId xmlns:a16="http://schemas.microsoft.com/office/drawing/2014/main" id="{DCDC2EC2-FAC4-491F-AD1F-D1F9DF69269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52667" y="2411413"/>
            <a:ext cx="1703917" cy="1346200"/>
            <a:chOff x="855987" y="2204128"/>
            <a:chExt cx="1217483" cy="962421"/>
          </a:xfrm>
        </p:grpSpPr>
        <p:grpSp>
          <p:nvGrpSpPr>
            <p:cNvPr id="18" name="Google Shape;623;p15">
              <a:extLst>
                <a:ext uri="{FF2B5EF4-FFF2-40B4-BE49-F238E27FC236}">
                  <a16:creationId xmlns:a16="http://schemas.microsoft.com/office/drawing/2014/main" id="{D3686E07-1C6E-4021-8920-58A92ADE78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0" name="Google Shape;624;p15">
                <a:extLst>
                  <a:ext uri="{FF2B5EF4-FFF2-40B4-BE49-F238E27FC236}">
                    <a16:creationId xmlns:a16="http://schemas.microsoft.com/office/drawing/2014/main" id="{F9BE3648-D18A-4C63-AE4B-A3FC60625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894" y="2157575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Google Shape;625;p15">
                <a:extLst>
                  <a:ext uri="{FF2B5EF4-FFF2-40B4-BE49-F238E27FC236}">
                    <a16:creationId xmlns:a16="http://schemas.microsoft.com/office/drawing/2014/main" id="{B4666D7D-24E9-43A2-860D-BCA9727D2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700" y="2325353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Google Shape;626;p15">
                <a:extLst>
                  <a:ext uri="{FF2B5EF4-FFF2-40B4-BE49-F238E27FC236}">
                    <a16:creationId xmlns:a16="http://schemas.microsoft.com/office/drawing/2014/main" id="{DDF3EAD9-2F55-4CF7-81B3-BD0505A0B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953" y="2335287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Google Shape;627;p15">
                <a:extLst>
                  <a:ext uri="{FF2B5EF4-FFF2-40B4-BE49-F238E27FC236}">
                    <a16:creationId xmlns:a16="http://schemas.microsoft.com/office/drawing/2014/main" id="{AE995752-0F5F-4CD4-B43E-1C1A60094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632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Google Shape;628;p15">
                <a:extLst>
                  <a:ext uri="{FF2B5EF4-FFF2-40B4-BE49-F238E27FC236}">
                    <a16:creationId xmlns:a16="http://schemas.microsoft.com/office/drawing/2014/main" id="{C795C125-2628-46D0-9B0D-136B67CFB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638" y="2601304"/>
                <a:ext cx="49128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Google Shape;629;p15">
                <a:extLst>
                  <a:ext uri="{FF2B5EF4-FFF2-40B4-BE49-F238E27FC236}">
                    <a16:creationId xmlns:a16="http://schemas.microsoft.com/office/drawing/2014/main" id="{250C14A3-ADCB-4787-8E4C-A10FD8FB1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97" y="2561567"/>
                <a:ext cx="62219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Google Shape;630;p15">
              <a:extLst>
                <a:ext uri="{FF2B5EF4-FFF2-40B4-BE49-F238E27FC236}">
                  <a16:creationId xmlns:a16="http://schemas.microsoft.com/office/drawing/2014/main" id="{0184004A-CD95-41D8-B271-AC233CFBB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6" name="Google Shape;631;p15">
            <a:extLst>
              <a:ext uri="{FF2B5EF4-FFF2-40B4-BE49-F238E27FC236}">
                <a16:creationId xmlns:a16="http://schemas.microsoft.com/office/drawing/2014/main" id="{AE6868B5-A4A3-400A-8B78-F1D74B938E23}"/>
              </a:ext>
            </a:extLst>
          </p:cNvPr>
          <p:cNvGrpSpPr>
            <a:grpSpLocks/>
          </p:cNvGrpSpPr>
          <p:nvPr/>
        </p:nvGrpSpPr>
        <p:grpSpPr bwMode="auto">
          <a:xfrm>
            <a:off x="93134" y="863600"/>
            <a:ext cx="2480733" cy="1081088"/>
            <a:chOff x="3965010" y="571479"/>
            <a:chExt cx="1651683" cy="719972"/>
          </a:xfrm>
        </p:grpSpPr>
        <p:grpSp>
          <p:nvGrpSpPr>
            <p:cNvPr id="27" name="Google Shape;632;p15">
              <a:extLst>
                <a:ext uri="{FF2B5EF4-FFF2-40B4-BE49-F238E27FC236}">
                  <a16:creationId xmlns:a16="http://schemas.microsoft.com/office/drawing/2014/main" id="{CF25C3ED-0A46-45C4-8142-3100EAC78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9" name="Google Shape;633;p15">
                <a:extLst>
                  <a:ext uri="{FF2B5EF4-FFF2-40B4-BE49-F238E27FC236}">
                    <a16:creationId xmlns:a16="http://schemas.microsoft.com/office/drawing/2014/main" id="{18E59004-E903-470D-A40D-25C221C6F8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1" name="Google Shape;634;p15">
                  <a:extLst>
                    <a:ext uri="{FF2B5EF4-FFF2-40B4-BE49-F238E27FC236}">
                      <a16:creationId xmlns:a16="http://schemas.microsoft.com/office/drawing/2014/main" id="{55F57547-73FD-4EB9-ACFF-B274C3E2F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585" y="2416338"/>
                  <a:ext cx="622516" cy="62269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Google Shape;635;p15">
                  <a:extLst>
                    <a:ext uri="{FF2B5EF4-FFF2-40B4-BE49-F238E27FC236}">
                      <a16:creationId xmlns:a16="http://schemas.microsoft.com/office/drawing/2014/main" id="{2C81D6C6-E2B1-4C62-8E07-4D1BFF960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9181" y="2374675"/>
                  <a:ext cx="493162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Google Shape;636;p15">
                  <a:extLst>
                    <a:ext uri="{FF2B5EF4-FFF2-40B4-BE49-F238E27FC236}">
                      <a16:creationId xmlns:a16="http://schemas.microsoft.com/office/drawing/2014/main" id="{7D272160-F4B9-4ED1-BE12-925A9A90BC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7088" y="2689963"/>
                  <a:ext cx="493162" cy="35469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" name="Google Shape;637;p15">
                  <a:extLst>
                    <a:ext uri="{FF2B5EF4-FFF2-40B4-BE49-F238E27FC236}">
                      <a16:creationId xmlns:a16="http://schemas.microsoft.com/office/drawing/2014/main" id="{2DC663D8-27ED-484B-AF2A-6448165B20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8391" y="2551462"/>
                  <a:ext cx="622516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Google Shape;638;p15">
                <a:extLst>
                  <a:ext uri="{FF2B5EF4-FFF2-40B4-BE49-F238E27FC236}">
                    <a16:creationId xmlns:a16="http://schemas.microsoft.com/office/drawing/2014/main" id="{12B739BD-47F3-4FBE-81FF-A594A3B5D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114" y="907056"/>
                <a:ext cx="1364955" cy="4312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" name="Google Shape;639;p15">
              <a:extLst>
                <a:ext uri="{FF2B5EF4-FFF2-40B4-BE49-F238E27FC236}">
                  <a16:creationId xmlns:a16="http://schemas.microsoft.com/office/drawing/2014/main" id="{B4E270F6-3CC3-4EB5-A405-0142487C5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4" y="571481"/>
              <a:ext cx="1610148" cy="660750"/>
            </a:xfrm>
            <a:custGeom>
              <a:avLst/>
              <a:gdLst>
                <a:gd name="T0" fmla="*/ 2147483646 w 3864"/>
                <a:gd name="T1" fmla="*/ 2147483646 h 1872"/>
                <a:gd name="T2" fmla="*/ 2147483646 w 3864"/>
                <a:gd name="T3" fmla="*/ 2147483646 h 1872"/>
                <a:gd name="T4" fmla="*/ 2147483646 w 3864"/>
                <a:gd name="T5" fmla="*/ 2147483646 h 1872"/>
                <a:gd name="T6" fmla="*/ 2147483646 w 3864"/>
                <a:gd name="T7" fmla="*/ 2147483646 h 1872"/>
                <a:gd name="T8" fmla="*/ 2147483646 w 3864"/>
                <a:gd name="T9" fmla="*/ 2147483646 h 1872"/>
                <a:gd name="T10" fmla="*/ 2147483646 w 3864"/>
                <a:gd name="T11" fmla="*/ 2147483646 h 1872"/>
                <a:gd name="T12" fmla="*/ 2147483646 w 3864"/>
                <a:gd name="T13" fmla="*/ 2147483646 h 1872"/>
                <a:gd name="T14" fmla="*/ 2147483646 w 3864"/>
                <a:gd name="T15" fmla="*/ 2147483646 h 1872"/>
                <a:gd name="T16" fmla="*/ 2147483646 w 3864"/>
                <a:gd name="T17" fmla="*/ 2147483646 h 1872"/>
                <a:gd name="T18" fmla="*/ 2147483646 w 3864"/>
                <a:gd name="T19" fmla="*/ 2147483646 h 1872"/>
                <a:gd name="T20" fmla="*/ 2147483646 w 3864"/>
                <a:gd name="T21" fmla="*/ 2147483646 h 1872"/>
                <a:gd name="T22" fmla="*/ 2147483646 w 3864"/>
                <a:gd name="T23" fmla="*/ 2147483646 h 1872"/>
                <a:gd name="T24" fmla="*/ 2147483646 w 3864"/>
                <a:gd name="T25" fmla="*/ 2147483646 h 1872"/>
                <a:gd name="T26" fmla="*/ 2147483646 w 3864"/>
                <a:gd name="T27" fmla="*/ 2147483646 h 1872"/>
                <a:gd name="T28" fmla="*/ 2147483646 w 3864"/>
                <a:gd name="T29" fmla="*/ 2147483646 h 1872"/>
                <a:gd name="T30" fmla="*/ 2147483646 w 3864"/>
                <a:gd name="T31" fmla="*/ 2147483646 h 1872"/>
                <a:gd name="T32" fmla="*/ 2147483646 w 3864"/>
                <a:gd name="T33" fmla="*/ 2147483646 h 1872"/>
                <a:gd name="T34" fmla="*/ 2147483646 w 3864"/>
                <a:gd name="T35" fmla="*/ 2147483646 h 1872"/>
                <a:gd name="T36" fmla="*/ 2147483646 w 3864"/>
                <a:gd name="T37" fmla="*/ 2147483646 h 1872"/>
                <a:gd name="T38" fmla="*/ 2147483646 w 3864"/>
                <a:gd name="T39" fmla="*/ 2147483646 h 1872"/>
                <a:gd name="T40" fmla="*/ 2147483646 w 3864"/>
                <a:gd name="T41" fmla="*/ 2147483646 h 1872"/>
                <a:gd name="T42" fmla="*/ 2147483646 w 3864"/>
                <a:gd name="T43" fmla="*/ 2147483646 h 1872"/>
                <a:gd name="T44" fmla="*/ 2147483646 w 3864"/>
                <a:gd name="T45" fmla="*/ 2147483646 h 1872"/>
                <a:gd name="T46" fmla="*/ 2147483646 w 3864"/>
                <a:gd name="T47" fmla="*/ 2147483646 h 1872"/>
                <a:gd name="T48" fmla="*/ 2147483646 w 3864"/>
                <a:gd name="T49" fmla="*/ 2147483646 h 1872"/>
                <a:gd name="T50" fmla="*/ 2147483646 w 3864"/>
                <a:gd name="T51" fmla="*/ 2147483646 h 1872"/>
                <a:gd name="T52" fmla="*/ 2147483646 w 3864"/>
                <a:gd name="T53" fmla="*/ 2147483646 h 1872"/>
                <a:gd name="T54" fmla="*/ 2147483646 w 3864"/>
                <a:gd name="T55" fmla="*/ 2147483646 h 1872"/>
                <a:gd name="T56" fmla="*/ 2147483646 w 3864"/>
                <a:gd name="T57" fmla="*/ 2147483646 h 1872"/>
                <a:gd name="T58" fmla="*/ 2147483646 w 3864"/>
                <a:gd name="T59" fmla="*/ 2147483646 h 1872"/>
                <a:gd name="T60" fmla="*/ 2147483646 w 3864"/>
                <a:gd name="T61" fmla="*/ 2147483646 h 1872"/>
                <a:gd name="T62" fmla="*/ 2147483646 w 3864"/>
                <a:gd name="T63" fmla="*/ 2147483646 h 1872"/>
                <a:gd name="T64" fmla="*/ 2147483646 w 3864"/>
                <a:gd name="T65" fmla="*/ 2147483646 h 1872"/>
                <a:gd name="T66" fmla="*/ 2147483646 w 3864"/>
                <a:gd name="T67" fmla="*/ 2147483646 h 1872"/>
                <a:gd name="T68" fmla="*/ 2147483646 w 3864"/>
                <a:gd name="T69" fmla="*/ 2147483646 h 1872"/>
                <a:gd name="T70" fmla="*/ 2147483646 w 3864"/>
                <a:gd name="T71" fmla="*/ 2147483646 h 1872"/>
                <a:gd name="T72" fmla="*/ 2147483646 w 3864"/>
                <a:gd name="T73" fmla="*/ 2147483646 h 1872"/>
                <a:gd name="T74" fmla="*/ 2147483646 w 3864"/>
                <a:gd name="T75" fmla="*/ 2147483646 h 1872"/>
                <a:gd name="T76" fmla="*/ 2147483646 w 3864"/>
                <a:gd name="T77" fmla="*/ 2147483646 h 1872"/>
                <a:gd name="T78" fmla="*/ 2147483646 w 3864"/>
                <a:gd name="T79" fmla="*/ 2147483646 h 1872"/>
                <a:gd name="T80" fmla="*/ 2147483646 w 3864"/>
                <a:gd name="T81" fmla="*/ 2147483646 h 1872"/>
                <a:gd name="T82" fmla="*/ 2147483646 w 3864"/>
                <a:gd name="T83" fmla="*/ 2147483646 h 1872"/>
                <a:gd name="T84" fmla="*/ 2147483646 w 3864"/>
                <a:gd name="T85" fmla="*/ 2147483646 h 1872"/>
                <a:gd name="T86" fmla="*/ 2147483646 w 3864"/>
                <a:gd name="T87" fmla="*/ 2147483646 h 1872"/>
                <a:gd name="T88" fmla="*/ 2147483646 w 3864"/>
                <a:gd name="T89" fmla="*/ 2147483646 h 1872"/>
                <a:gd name="T90" fmla="*/ 2147483646 w 3864"/>
                <a:gd name="T91" fmla="*/ 2147483646 h 1872"/>
                <a:gd name="T92" fmla="*/ 2147483646 w 3864"/>
                <a:gd name="T93" fmla="*/ 2147483646 h 1872"/>
                <a:gd name="T94" fmla="*/ 2147483646 w 3864"/>
                <a:gd name="T95" fmla="*/ 2147483646 h 1872"/>
                <a:gd name="T96" fmla="*/ 2147483646 w 3864"/>
                <a:gd name="T97" fmla="*/ 2147483646 h 1872"/>
                <a:gd name="T98" fmla="*/ 2147483646 w 3864"/>
                <a:gd name="T99" fmla="*/ 2147483646 h 1872"/>
                <a:gd name="T100" fmla="*/ 2147483646 w 3864"/>
                <a:gd name="T101" fmla="*/ 2147483646 h 1872"/>
                <a:gd name="T102" fmla="*/ 2147483646 w 3864"/>
                <a:gd name="T103" fmla="*/ 2147483646 h 1872"/>
                <a:gd name="T104" fmla="*/ 2147483646 w 3864"/>
                <a:gd name="T105" fmla="*/ 2147483646 h 1872"/>
                <a:gd name="T106" fmla="*/ 2147483646 w 3864"/>
                <a:gd name="T107" fmla="*/ 2147483646 h 1872"/>
                <a:gd name="T108" fmla="*/ 2147483646 w 3864"/>
                <a:gd name="T109" fmla="*/ 2147483646 h 1872"/>
                <a:gd name="T110" fmla="*/ 2147483646 w 3864"/>
                <a:gd name="T111" fmla="*/ 2147483646 h 1872"/>
                <a:gd name="T112" fmla="*/ 2147483646 w 3864"/>
                <a:gd name="T113" fmla="*/ 2147483646 h 1872"/>
                <a:gd name="T114" fmla="*/ 2147483646 w 3864"/>
                <a:gd name="T115" fmla="*/ 2147483646 h 1872"/>
                <a:gd name="T116" fmla="*/ 2147483646 w 3864"/>
                <a:gd name="T117" fmla="*/ 2147483646 h 1872"/>
                <a:gd name="T118" fmla="*/ 2147483646 w 3864"/>
                <a:gd name="T119" fmla="*/ 2147483646 h 1872"/>
                <a:gd name="T120" fmla="*/ 2147483646 w 3864"/>
                <a:gd name="T121" fmla="*/ 2147483646 h 1872"/>
                <a:gd name="T122" fmla="*/ 2147483646 w 3864"/>
                <a:gd name="T123" fmla="*/ 2147483646 h 18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5" name="Google Shape;640;p15">
            <a:extLst>
              <a:ext uri="{FF2B5EF4-FFF2-40B4-BE49-F238E27FC236}">
                <a16:creationId xmlns:a16="http://schemas.microsoft.com/office/drawing/2014/main" id="{986A809B-D40D-490C-9D20-2A10AFBBB47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496984" y="-203200"/>
            <a:ext cx="3367616" cy="2147888"/>
            <a:chOff x="7239867" y="1514545"/>
            <a:chExt cx="2525833" cy="1610805"/>
          </a:xfrm>
        </p:grpSpPr>
        <p:grpSp>
          <p:nvGrpSpPr>
            <p:cNvPr id="36" name="Google Shape;641;p15">
              <a:extLst>
                <a:ext uri="{FF2B5EF4-FFF2-40B4-BE49-F238E27FC236}">
                  <a16:creationId xmlns:a16="http://schemas.microsoft.com/office/drawing/2014/main" id="{C111C3FD-B206-4052-BC4A-1FA9C7840F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8" name="Google Shape;642;p15">
                <a:extLst>
                  <a:ext uri="{FF2B5EF4-FFF2-40B4-BE49-F238E27FC236}">
                    <a16:creationId xmlns:a16="http://schemas.microsoft.com/office/drawing/2014/main" id="{0933C2B2-BC89-40DB-9129-4C3DDD76FE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1" name="Google Shape;643;p15">
                  <a:extLst>
                    <a:ext uri="{FF2B5EF4-FFF2-40B4-BE49-F238E27FC236}">
                      <a16:creationId xmlns:a16="http://schemas.microsoft.com/office/drawing/2014/main" id="{03923F47-D05C-4095-B63C-D89802666C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Google Shape;644;p15">
                  <a:extLst>
                    <a:ext uri="{FF2B5EF4-FFF2-40B4-BE49-F238E27FC236}">
                      <a16:creationId xmlns:a16="http://schemas.microsoft.com/office/drawing/2014/main" id="{BC023E17-1B38-4AA8-A6DE-06BF6C03E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Google Shape;645;p15">
                  <a:extLst>
                    <a:ext uri="{FF2B5EF4-FFF2-40B4-BE49-F238E27FC236}">
                      <a16:creationId xmlns:a16="http://schemas.microsoft.com/office/drawing/2014/main" id="{9082B1E2-76B5-4B6F-8D54-069D26C107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966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" name="Google Shape;646;p15">
                  <a:extLst>
                    <a:ext uri="{FF2B5EF4-FFF2-40B4-BE49-F238E27FC236}">
                      <a16:creationId xmlns:a16="http://schemas.microsoft.com/office/drawing/2014/main" id="{A097C18C-B6BB-4C8B-9FD7-032FE1776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Google Shape;647;p15">
                  <a:extLst>
                    <a:ext uri="{FF2B5EF4-FFF2-40B4-BE49-F238E27FC236}">
                      <a16:creationId xmlns:a16="http://schemas.microsoft.com/office/drawing/2014/main" id="{E3E37968-D6E8-4627-9425-71069AEE35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457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Google Shape;648;p15">
                  <a:extLst>
                    <a:ext uri="{FF2B5EF4-FFF2-40B4-BE49-F238E27FC236}">
                      <a16:creationId xmlns:a16="http://schemas.microsoft.com/office/drawing/2014/main" id="{2C0F2A8B-C4A4-4B33-9636-4FDD0CC3F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6082" y="2475309"/>
                  <a:ext cx="623135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9" name="Google Shape;649;p15">
                <a:extLst>
                  <a:ext uri="{FF2B5EF4-FFF2-40B4-BE49-F238E27FC236}">
                    <a16:creationId xmlns:a16="http://schemas.microsoft.com/office/drawing/2014/main" id="{DB7A45B0-E7A9-42FD-816A-534F97AF8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Google Shape;650;p15">
                <a:extLst>
                  <a:ext uri="{FF2B5EF4-FFF2-40B4-BE49-F238E27FC236}">
                    <a16:creationId xmlns:a16="http://schemas.microsoft.com/office/drawing/2014/main" id="{C38DA805-1502-42E0-BEA9-4639A8328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763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Google Shape;651;p15">
              <a:extLst>
                <a:ext uri="{FF2B5EF4-FFF2-40B4-BE49-F238E27FC236}">
                  <a16:creationId xmlns:a16="http://schemas.microsoft.com/office/drawing/2014/main" id="{4B0D0394-1501-4E13-872F-76212E753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47" name="Google Shape;652;p15">
            <a:extLst>
              <a:ext uri="{FF2B5EF4-FFF2-40B4-BE49-F238E27FC236}">
                <a16:creationId xmlns:a16="http://schemas.microsoft.com/office/drawing/2014/main" id="{7047D826-5AD0-419D-8293-6C1A604F9379}"/>
              </a:ext>
            </a:extLst>
          </p:cNvPr>
          <p:cNvGrpSpPr>
            <a:grpSpLocks/>
          </p:cNvGrpSpPr>
          <p:nvPr/>
        </p:nvGrpSpPr>
        <p:grpSpPr bwMode="auto">
          <a:xfrm rot="4034152">
            <a:off x="239448" y="4754299"/>
            <a:ext cx="1855787" cy="2415117"/>
            <a:chOff x="4318023" y="4113296"/>
            <a:chExt cx="716422" cy="932073"/>
          </a:xfrm>
        </p:grpSpPr>
        <p:sp>
          <p:nvSpPr>
            <p:cNvPr id="48" name="Google Shape;653;p15">
              <a:extLst>
                <a:ext uri="{FF2B5EF4-FFF2-40B4-BE49-F238E27FC236}">
                  <a16:creationId xmlns:a16="http://schemas.microsoft.com/office/drawing/2014/main" id="{E2CAD5DB-7FDB-4F8F-842A-6051C0D4D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115" y="4245779"/>
              <a:ext cx="192329" cy="205812"/>
            </a:xfrm>
            <a:custGeom>
              <a:avLst/>
              <a:gdLst>
                <a:gd name="T0" fmla="*/ 2147483646 w 2211"/>
                <a:gd name="T1" fmla="*/ 2147483646 h 2366"/>
                <a:gd name="T2" fmla="*/ 2147483646 w 2211"/>
                <a:gd name="T3" fmla="*/ 2147483646 h 2366"/>
                <a:gd name="T4" fmla="*/ 2147483646 w 2211"/>
                <a:gd name="T5" fmla="*/ 2147483646 h 2366"/>
                <a:gd name="T6" fmla="*/ 2147483646 w 2211"/>
                <a:gd name="T7" fmla="*/ 2147483646 h 2366"/>
                <a:gd name="T8" fmla="*/ 2147483646 w 2211"/>
                <a:gd name="T9" fmla="*/ 2147483646 h 2366"/>
                <a:gd name="T10" fmla="*/ 2147483646 w 2211"/>
                <a:gd name="T11" fmla="*/ 2147483646 h 2366"/>
                <a:gd name="T12" fmla="*/ 2147483646 w 2211"/>
                <a:gd name="T13" fmla="*/ 2147483646 h 2366"/>
                <a:gd name="T14" fmla="*/ 2147483646 w 2211"/>
                <a:gd name="T15" fmla="*/ 2147483646 h 2366"/>
                <a:gd name="T16" fmla="*/ 2147483646 w 2211"/>
                <a:gd name="T17" fmla="*/ 2147483646 h 2366"/>
                <a:gd name="T18" fmla="*/ 2147483646 w 2211"/>
                <a:gd name="T19" fmla="*/ 2147483646 h 2366"/>
                <a:gd name="T20" fmla="*/ 2147483646 w 2211"/>
                <a:gd name="T21" fmla="*/ 2147483646 h 2366"/>
                <a:gd name="T22" fmla="*/ 2147483646 w 2211"/>
                <a:gd name="T23" fmla="*/ 2147483646 h 2366"/>
                <a:gd name="T24" fmla="*/ 2147483646 w 2211"/>
                <a:gd name="T25" fmla="*/ 2147483646 h 2366"/>
                <a:gd name="T26" fmla="*/ 2147483646 w 2211"/>
                <a:gd name="T27" fmla="*/ 2147483646 h 2366"/>
                <a:gd name="T28" fmla="*/ 2147483646 w 2211"/>
                <a:gd name="T29" fmla="*/ 2147483646 h 2366"/>
                <a:gd name="T30" fmla="*/ 0 w 2211"/>
                <a:gd name="T31" fmla="*/ 2147483646 h 2366"/>
                <a:gd name="T32" fmla="*/ 0 w 2211"/>
                <a:gd name="T33" fmla="*/ 2147483646 h 2366"/>
                <a:gd name="T34" fmla="*/ 2147483646 w 2211"/>
                <a:gd name="T35" fmla="*/ 2147483646 h 2366"/>
                <a:gd name="T36" fmla="*/ 2147483646 w 2211"/>
                <a:gd name="T37" fmla="*/ 2147483646 h 2366"/>
                <a:gd name="T38" fmla="*/ 2147483646 w 2211"/>
                <a:gd name="T39" fmla="*/ 2147483646 h 2366"/>
                <a:gd name="T40" fmla="*/ 2147483646 w 2211"/>
                <a:gd name="T41" fmla="*/ 2147483646 h 2366"/>
                <a:gd name="T42" fmla="*/ 2147483646 w 2211"/>
                <a:gd name="T43" fmla="*/ 2147483646 h 2366"/>
                <a:gd name="T44" fmla="*/ 2147483646 w 2211"/>
                <a:gd name="T45" fmla="*/ 2147483646 h 23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9" name="Google Shape;654;p15">
              <a:extLst>
                <a:ext uri="{FF2B5EF4-FFF2-40B4-BE49-F238E27FC236}">
                  <a16:creationId xmlns:a16="http://schemas.microsoft.com/office/drawing/2014/main" id="{B70C8A93-49A8-4554-88B4-4E41C1EF7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077" y="4175144"/>
              <a:ext cx="156491" cy="223645"/>
            </a:xfrm>
            <a:custGeom>
              <a:avLst/>
              <a:gdLst>
                <a:gd name="T0" fmla="*/ 2147483646 w 1799"/>
                <a:gd name="T1" fmla="*/ 0 h 2571"/>
                <a:gd name="T2" fmla="*/ 2147483646 w 1799"/>
                <a:gd name="T3" fmla="*/ 2147483646 h 2571"/>
                <a:gd name="T4" fmla="*/ 2147483646 w 1799"/>
                <a:gd name="T5" fmla="*/ 2147483646 h 2571"/>
                <a:gd name="T6" fmla="*/ 2147483646 w 1799"/>
                <a:gd name="T7" fmla="*/ 2147483646 h 2571"/>
                <a:gd name="T8" fmla="*/ 2147483646 w 1799"/>
                <a:gd name="T9" fmla="*/ 2147483646 h 2571"/>
                <a:gd name="T10" fmla="*/ 2147483646 w 1799"/>
                <a:gd name="T11" fmla="*/ 2147483646 h 2571"/>
                <a:gd name="T12" fmla="*/ 2147483646 w 1799"/>
                <a:gd name="T13" fmla="*/ 2147483646 h 2571"/>
                <a:gd name="T14" fmla="*/ 2147483646 w 1799"/>
                <a:gd name="T15" fmla="*/ 2147483646 h 2571"/>
                <a:gd name="T16" fmla="*/ 2147483646 w 1799"/>
                <a:gd name="T17" fmla="*/ 2147483646 h 2571"/>
                <a:gd name="T18" fmla="*/ 2147483646 w 1799"/>
                <a:gd name="T19" fmla="*/ 2147483646 h 2571"/>
                <a:gd name="T20" fmla="*/ 2147483646 w 1799"/>
                <a:gd name="T21" fmla="*/ 2147483646 h 2571"/>
                <a:gd name="T22" fmla="*/ 2147483646 w 1799"/>
                <a:gd name="T23" fmla="*/ 2147483646 h 2571"/>
                <a:gd name="T24" fmla="*/ 2147483646 w 1799"/>
                <a:gd name="T25" fmla="*/ 2147483646 h 2571"/>
                <a:gd name="T26" fmla="*/ 2147483646 w 1799"/>
                <a:gd name="T27" fmla="*/ 2147483646 h 2571"/>
                <a:gd name="T28" fmla="*/ 2147483646 w 1799"/>
                <a:gd name="T29" fmla="*/ 2147483646 h 2571"/>
                <a:gd name="T30" fmla="*/ 2147483646 w 1799"/>
                <a:gd name="T31" fmla="*/ 2147483646 h 2571"/>
                <a:gd name="T32" fmla="*/ 2147483646 w 1799"/>
                <a:gd name="T33" fmla="*/ 2147483646 h 2571"/>
                <a:gd name="T34" fmla="*/ 2147483646 w 1799"/>
                <a:gd name="T35" fmla="*/ 2147483646 h 2571"/>
                <a:gd name="T36" fmla="*/ 2147483646 w 1799"/>
                <a:gd name="T37" fmla="*/ 2147483646 h 2571"/>
                <a:gd name="T38" fmla="*/ 2147483646 w 1799"/>
                <a:gd name="T39" fmla="*/ 2147483646 h 2571"/>
                <a:gd name="T40" fmla="*/ 2147483646 w 1799"/>
                <a:gd name="T41" fmla="*/ 2147483646 h 2571"/>
                <a:gd name="T42" fmla="*/ 2147483646 w 1799"/>
                <a:gd name="T43" fmla="*/ 2147483646 h 2571"/>
                <a:gd name="T44" fmla="*/ 2147483646 w 1799"/>
                <a:gd name="T45" fmla="*/ 2147483646 h 2571"/>
                <a:gd name="T46" fmla="*/ 2147483646 w 1799"/>
                <a:gd name="T47" fmla="*/ 2147483646 h 2571"/>
                <a:gd name="T48" fmla="*/ 2147483646 w 1799"/>
                <a:gd name="T49" fmla="*/ 2147483646 h 2571"/>
                <a:gd name="T50" fmla="*/ 2147483646 w 1799"/>
                <a:gd name="T51" fmla="*/ 0 h 25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0" name="Google Shape;655;p15">
              <a:extLst>
                <a:ext uri="{FF2B5EF4-FFF2-40B4-BE49-F238E27FC236}">
                  <a16:creationId xmlns:a16="http://schemas.microsoft.com/office/drawing/2014/main" id="{A87D74E4-A714-4FD1-BBF9-47A3B2E94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807" y="4113296"/>
              <a:ext cx="167625" cy="150227"/>
            </a:xfrm>
            <a:custGeom>
              <a:avLst/>
              <a:gdLst>
                <a:gd name="T0" fmla="*/ 2147483646 w 1927"/>
                <a:gd name="T1" fmla="*/ 2147483646 h 1727"/>
                <a:gd name="T2" fmla="*/ 2147483646 w 1927"/>
                <a:gd name="T3" fmla="*/ 2147483646 h 1727"/>
                <a:gd name="T4" fmla="*/ 2147483646 w 1927"/>
                <a:gd name="T5" fmla="*/ 2147483646 h 1727"/>
                <a:gd name="T6" fmla="*/ 2147483646 w 1927"/>
                <a:gd name="T7" fmla="*/ 2147483646 h 1727"/>
                <a:gd name="T8" fmla="*/ 2147483646 w 1927"/>
                <a:gd name="T9" fmla="*/ 2147483646 h 1727"/>
                <a:gd name="T10" fmla="*/ 2147483646 w 1927"/>
                <a:gd name="T11" fmla="*/ 2147483646 h 1727"/>
                <a:gd name="T12" fmla="*/ 2147483646 w 1927"/>
                <a:gd name="T13" fmla="*/ 2147483646 h 1727"/>
                <a:gd name="T14" fmla="*/ 2147483646 w 1927"/>
                <a:gd name="T15" fmla="*/ 2147483646 h 1727"/>
                <a:gd name="T16" fmla="*/ 2147483646 w 1927"/>
                <a:gd name="T17" fmla="*/ 2147483646 h 1727"/>
                <a:gd name="T18" fmla="*/ 2147483646 w 1927"/>
                <a:gd name="T19" fmla="*/ 2147483646 h 1727"/>
                <a:gd name="T20" fmla="*/ 2147483646 w 1927"/>
                <a:gd name="T21" fmla="*/ 2147483646 h 1727"/>
                <a:gd name="T22" fmla="*/ 2147483646 w 1927"/>
                <a:gd name="T23" fmla="*/ 2147483646 h 1727"/>
                <a:gd name="T24" fmla="*/ 2147483646 w 1927"/>
                <a:gd name="T25" fmla="*/ 2147483646 h 1727"/>
                <a:gd name="T26" fmla="*/ 2147483646 w 1927"/>
                <a:gd name="T27" fmla="*/ 2147483646 h 17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1" name="Google Shape;656;p15">
              <a:extLst>
                <a:ext uri="{FF2B5EF4-FFF2-40B4-BE49-F238E27FC236}">
                  <a16:creationId xmlns:a16="http://schemas.microsoft.com/office/drawing/2014/main" id="{E868EDF2-C978-4512-80DB-7457B62E5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23" y="4482647"/>
              <a:ext cx="515662" cy="562722"/>
            </a:xfrm>
            <a:custGeom>
              <a:avLst/>
              <a:gdLst>
                <a:gd name="T0" fmla="*/ 2147483646 w 5928"/>
                <a:gd name="T1" fmla="*/ 2147483646 h 6469"/>
                <a:gd name="T2" fmla="*/ 2147483646 w 5928"/>
                <a:gd name="T3" fmla="*/ 2147483646 h 6469"/>
                <a:gd name="T4" fmla="*/ 2147483646 w 5928"/>
                <a:gd name="T5" fmla="*/ 2147483646 h 6469"/>
                <a:gd name="T6" fmla="*/ 2147483646 w 5928"/>
                <a:gd name="T7" fmla="*/ 2147483646 h 6469"/>
                <a:gd name="T8" fmla="*/ 2147483646 w 5928"/>
                <a:gd name="T9" fmla="*/ 0 h 6469"/>
                <a:gd name="T10" fmla="*/ 2147483646 w 5928"/>
                <a:gd name="T11" fmla="*/ 2147483646 h 6469"/>
                <a:gd name="T12" fmla="*/ 2147483646 w 5928"/>
                <a:gd name="T13" fmla="*/ 2147483646 h 6469"/>
                <a:gd name="T14" fmla="*/ 2147483646 w 5928"/>
                <a:gd name="T15" fmla="*/ 2147483646 h 6469"/>
                <a:gd name="T16" fmla="*/ 2147483646 w 5928"/>
                <a:gd name="T17" fmla="*/ 2147483646 h 6469"/>
                <a:gd name="T18" fmla="*/ 2147483646 w 5928"/>
                <a:gd name="T19" fmla="*/ 2147483646 h 6469"/>
                <a:gd name="T20" fmla="*/ 2147483646 w 5928"/>
                <a:gd name="T21" fmla="*/ 2147483646 h 6469"/>
                <a:gd name="T22" fmla="*/ 2147483646 w 5928"/>
                <a:gd name="T23" fmla="*/ 2147483646 h 6469"/>
                <a:gd name="T24" fmla="*/ 2147483646 w 5928"/>
                <a:gd name="T25" fmla="*/ 2147483646 h 6469"/>
                <a:gd name="T26" fmla="*/ 2147483646 w 5928"/>
                <a:gd name="T27" fmla="*/ 2147483646 h 6469"/>
                <a:gd name="T28" fmla="*/ 2147483646 w 5928"/>
                <a:gd name="T29" fmla="*/ 2147483646 h 6469"/>
                <a:gd name="T30" fmla="*/ 2147483646 w 5928"/>
                <a:gd name="T31" fmla="*/ 2147483646 h 6469"/>
                <a:gd name="T32" fmla="*/ 2147483646 w 5928"/>
                <a:gd name="T33" fmla="*/ 2147483646 h 6469"/>
                <a:gd name="T34" fmla="*/ 2147483646 w 5928"/>
                <a:gd name="T35" fmla="*/ 2147483646 h 6469"/>
                <a:gd name="T36" fmla="*/ 2147483646 w 5928"/>
                <a:gd name="T37" fmla="*/ 2147483646 h 6469"/>
                <a:gd name="T38" fmla="*/ 2147483646 w 5928"/>
                <a:gd name="T39" fmla="*/ 2147483646 h 6469"/>
                <a:gd name="T40" fmla="*/ 2147483646 w 5928"/>
                <a:gd name="T41" fmla="*/ 2147483646 h 6469"/>
                <a:gd name="T42" fmla="*/ 2147483646 w 5928"/>
                <a:gd name="T43" fmla="*/ 2147483646 h 6469"/>
                <a:gd name="T44" fmla="*/ 2147483646 w 5928"/>
                <a:gd name="T45" fmla="*/ 2147483646 h 6469"/>
                <a:gd name="T46" fmla="*/ 2147483646 w 5928"/>
                <a:gd name="T47" fmla="*/ 2147483646 h 6469"/>
                <a:gd name="T48" fmla="*/ 2147483646 w 5928"/>
                <a:gd name="T49" fmla="*/ 2147483646 h 6469"/>
                <a:gd name="T50" fmla="*/ 2147483646 w 5928"/>
                <a:gd name="T51" fmla="*/ 2147483646 h 6469"/>
                <a:gd name="T52" fmla="*/ 2147483646 w 5928"/>
                <a:gd name="T53" fmla="*/ 2147483646 h 6469"/>
                <a:gd name="T54" fmla="*/ 2147483646 w 5928"/>
                <a:gd name="T55" fmla="*/ 2147483646 h 6469"/>
                <a:gd name="T56" fmla="*/ 2147483646 w 5928"/>
                <a:gd name="T57" fmla="*/ 2147483646 h 6469"/>
                <a:gd name="T58" fmla="*/ 2147483646 w 5928"/>
                <a:gd name="T59" fmla="*/ 2147483646 h 6469"/>
                <a:gd name="T60" fmla="*/ 2147483646 w 5928"/>
                <a:gd name="T61" fmla="*/ 2147483646 h 6469"/>
                <a:gd name="T62" fmla="*/ 2147483646 w 5928"/>
                <a:gd name="T63" fmla="*/ 2147483646 h 6469"/>
                <a:gd name="T64" fmla="*/ 2147483646 w 5928"/>
                <a:gd name="T65" fmla="*/ 2147483646 h 6469"/>
                <a:gd name="T66" fmla="*/ 2147483646 w 5928"/>
                <a:gd name="T67" fmla="*/ 2147483646 h 6469"/>
                <a:gd name="T68" fmla="*/ 2147483646 w 5928"/>
                <a:gd name="T69" fmla="*/ 2147483646 h 6469"/>
                <a:gd name="T70" fmla="*/ 2147483646 w 5928"/>
                <a:gd name="T71" fmla="*/ 2147483646 h 6469"/>
                <a:gd name="T72" fmla="*/ 2147483646 w 5928"/>
                <a:gd name="T73" fmla="*/ 2147483646 h 6469"/>
                <a:gd name="T74" fmla="*/ 2147483646 w 5928"/>
                <a:gd name="T75" fmla="*/ 2147483646 h 6469"/>
                <a:gd name="T76" fmla="*/ 2147483646 w 5928"/>
                <a:gd name="T77" fmla="*/ 2147483646 h 6469"/>
                <a:gd name="T78" fmla="*/ 2147483646 w 5928"/>
                <a:gd name="T79" fmla="*/ 2147483646 h 6469"/>
                <a:gd name="T80" fmla="*/ 2147483646 w 5928"/>
                <a:gd name="T81" fmla="*/ 2147483646 h 6469"/>
                <a:gd name="T82" fmla="*/ 2147483646 w 5928"/>
                <a:gd name="T83" fmla="*/ 2147483646 h 6469"/>
                <a:gd name="T84" fmla="*/ 2147483646 w 5928"/>
                <a:gd name="T85" fmla="*/ 2147483646 h 6469"/>
                <a:gd name="T86" fmla="*/ 2147483646 w 5928"/>
                <a:gd name="T87" fmla="*/ 2147483646 h 6469"/>
                <a:gd name="T88" fmla="*/ 2147483646 w 5928"/>
                <a:gd name="T89" fmla="*/ 2147483646 h 6469"/>
                <a:gd name="T90" fmla="*/ 2147483646 w 5928"/>
                <a:gd name="T91" fmla="*/ 2147483646 h 6469"/>
                <a:gd name="T92" fmla="*/ 2147483646 w 5928"/>
                <a:gd name="T93" fmla="*/ 2147483646 h 6469"/>
                <a:gd name="T94" fmla="*/ 2147483646 w 5928"/>
                <a:gd name="T95" fmla="*/ 2147483646 h 6469"/>
                <a:gd name="T96" fmla="*/ 2147483646 w 5928"/>
                <a:gd name="T97" fmla="*/ 2147483646 h 6469"/>
                <a:gd name="T98" fmla="*/ 2147483646 w 5928"/>
                <a:gd name="T99" fmla="*/ 2147483646 h 6469"/>
                <a:gd name="T100" fmla="*/ 2147483646 w 5928"/>
                <a:gd name="T101" fmla="*/ 2147483646 h 6469"/>
                <a:gd name="T102" fmla="*/ 2147483646 w 5928"/>
                <a:gd name="T103" fmla="*/ 2147483646 h 6469"/>
                <a:gd name="T104" fmla="*/ 2147483646 w 5928"/>
                <a:gd name="T105" fmla="*/ 2147483646 h 6469"/>
                <a:gd name="T106" fmla="*/ 2147483646 w 5928"/>
                <a:gd name="T107" fmla="*/ 2147483646 h 6469"/>
                <a:gd name="T108" fmla="*/ 2147483646 w 5928"/>
                <a:gd name="T109" fmla="*/ 2147483646 h 6469"/>
                <a:gd name="T110" fmla="*/ 2147483646 w 5928"/>
                <a:gd name="T111" fmla="*/ 2147483646 h 6469"/>
                <a:gd name="T112" fmla="*/ 2147483646 w 5928"/>
                <a:gd name="T113" fmla="*/ 2147483646 h 6469"/>
                <a:gd name="T114" fmla="*/ 2147483646 w 5928"/>
                <a:gd name="T115" fmla="*/ 2147483646 h 6469"/>
                <a:gd name="T116" fmla="*/ 2147483646 w 5928"/>
                <a:gd name="T117" fmla="*/ 2147483646 h 6469"/>
                <a:gd name="T118" fmla="*/ 2147483646 w 5928"/>
                <a:gd name="T119" fmla="*/ 2147483646 h 6469"/>
                <a:gd name="T120" fmla="*/ 2147483646 w 5928"/>
                <a:gd name="T121" fmla="*/ 2147483646 h 64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818200" y="3783267"/>
            <a:ext cx="3450000" cy="83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818200" y="4691684"/>
            <a:ext cx="3678800" cy="674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/>
          </p:nvPr>
        </p:nvSpPr>
        <p:spPr>
          <a:xfrm>
            <a:off x="1818200" y="2033351"/>
            <a:ext cx="2838800" cy="183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9774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09;p17">
            <a:extLst>
              <a:ext uri="{FF2B5EF4-FFF2-40B4-BE49-F238E27FC236}">
                <a16:creationId xmlns:a16="http://schemas.microsoft.com/office/drawing/2014/main" id="{BD31FEBB-D294-42C5-ABA4-3D4074730177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3273425"/>
            <a:ext cx="2717800" cy="2147888"/>
            <a:chOff x="855987" y="2204128"/>
            <a:chExt cx="1217483" cy="962421"/>
          </a:xfrm>
        </p:grpSpPr>
        <p:grpSp>
          <p:nvGrpSpPr>
            <p:cNvPr id="6" name="Google Shape;710;p17">
              <a:extLst>
                <a:ext uri="{FF2B5EF4-FFF2-40B4-BE49-F238E27FC236}">
                  <a16:creationId xmlns:a16="http://schemas.microsoft.com/office/drawing/2014/main" id="{39D894CA-728E-4E69-BB8D-8C0EAAC8D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" name="Google Shape;711;p17">
                <a:extLst>
                  <a:ext uri="{FF2B5EF4-FFF2-40B4-BE49-F238E27FC236}">
                    <a16:creationId xmlns:a16="http://schemas.microsoft.com/office/drawing/2014/main" id="{BF16C257-7A83-41AD-84C1-125761626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339" y="2157575"/>
                <a:ext cx="493372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712;p17">
                <a:extLst>
                  <a:ext uri="{FF2B5EF4-FFF2-40B4-BE49-F238E27FC236}">
                    <a16:creationId xmlns:a16="http://schemas.microsoft.com/office/drawing/2014/main" id="{111CD065-368C-44F2-B9F5-61B7BAF60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544" y="2324994"/>
                <a:ext cx="493371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713;p17">
                <a:extLst>
                  <a:ext uri="{FF2B5EF4-FFF2-40B4-BE49-F238E27FC236}">
                    <a16:creationId xmlns:a16="http://schemas.microsoft.com/office/drawing/2014/main" id="{53ECAE60-B66C-44D4-99CC-AD84294FF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892" y="2334679"/>
                <a:ext cx="492449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714;p17">
                <a:extLst>
                  <a:ext uri="{FF2B5EF4-FFF2-40B4-BE49-F238E27FC236}">
                    <a16:creationId xmlns:a16="http://schemas.microsoft.com/office/drawing/2014/main" id="{EE228457-7B6B-4167-8AC2-6DB5E91BD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909"/>
                <a:ext cx="492449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715;p17">
                <a:extLst>
                  <a:ext uri="{FF2B5EF4-FFF2-40B4-BE49-F238E27FC236}">
                    <a16:creationId xmlns:a16="http://schemas.microsoft.com/office/drawing/2014/main" id="{C6ACE818-0595-4556-9599-D87B8FAE7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809" y="2601028"/>
                <a:ext cx="492449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716;p17">
                <a:extLst>
                  <a:ext uri="{FF2B5EF4-FFF2-40B4-BE49-F238E27FC236}">
                    <a16:creationId xmlns:a16="http://schemas.microsoft.com/office/drawing/2014/main" id="{CF515899-09A2-4834-AB2F-48D8C943B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687" y="2561595"/>
                <a:ext cx="622478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Google Shape;717;p17">
              <a:extLst>
                <a:ext uri="{FF2B5EF4-FFF2-40B4-BE49-F238E27FC236}">
                  <a16:creationId xmlns:a16="http://schemas.microsoft.com/office/drawing/2014/main" id="{325CC0F7-8570-4E66-B19C-BF00F385F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4" name="Google Shape;718;p17">
            <a:extLst>
              <a:ext uri="{FF2B5EF4-FFF2-40B4-BE49-F238E27FC236}">
                <a16:creationId xmlns:a16="http://schemas.microsoft.com/office/drawing/2014/main" id="{E99202C8-E144-4B95-8562-3D081B822808}"/>
              </a:ext>
            </a:extLst>
          </p:cNvPr>
          <p:cNvGrpSpPr>
            <a:grpSpLocks/>
          </p:cNvGrpSpPr>
          <p:nvPr/>
        </p:nvGrpSpPr>
        <p:grpSpPr bwMode="auto">
          <a:xfrm>
            <a:off x="10538884" y="2135189"/>
            <a:ext cx="3367616" cy="2147887"/>
            <a:chOff x="7239867" y="1514545"/>
            <a:chExt cx="2525833" cy="1610805"/>
          </a:xfrm>
        </p:grpSpPr>
        <p:grpSp>
          <p:nvGrpSpPr>
            <p:cNvPr id="15" name="Google Shape;719;p17">
              <a:extLst>
                <a:ext uri="{FF2B5EF4-FFF2-40B4-BE49-F238E27FC236}">
                  <a16:creationId xmlns:a16="http://schemas.microsoft.com/office/drawing/2014/main" id="{B3094115-3F42-402E-8348-F2ED5478D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7" name="Google Shape;720;p17">
                <a:extLst>
                  <a:ext uri="{FF2B5EF4-FFF2-40B4-BE49-F238E27FC236}">
                    <a16:creationId xmlns:a16="http://schemas.microsoft.com/office/drawing/2014/main" id="{80CC6D10-2F8B-45B8-8D8C-A710E87DB3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0" name="Google Shape;721;p17">
                  <a:extLst>
                    <a:ext uri="{FF2B5EF4-FFF2-40B4-BE49-F238E27FC236}">
                      <a16:creationId xmlns:a16="http://schemas.microsoft.com/office/drawing/2014/main" id="{FE48C8A1-BD14-42AF-ADFD-4FCD00620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Google Shape;722;p17">
                  <a:extLst>
                    <a:ext uri="{FF2B5EF4-FFF2-40B4-BE49-F238E27FC236}">
                      <a16:creationId xmlns:a16="http://schemas.microsoft.com/office/drawing/2014/main" id="{4296CAE3-21FC-47D7-8E8C-11EA52AB87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781" y="2201044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Google Shape;723;p17">
                  <a:extLst>
                    <a:ext uri="{FF2B5EF4-FFF2-40B4-BE49-F238E27FC236}">
                      <a16:creationId xmlns:a16="http://schemas.microsoft.com/office/drawing/2014/main" id="{7F8AD11F-4F32-48BE-9F6C-17B8D00340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966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Google Shape;724;p17">
                  <a:extLst>
                    <a:ext uri="{FF2B5EF4-FFF2-40B4-BE49-F238E27FC236}">
                      <a16:creationId xmlns:a16="http://schemas.microsoft.com/office/drawing/2014/main" id="{5159F341-EE80-45EB-91DC-2005777362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277" y="2606204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Google Shape;725;p17">
                  <a:extLst>
                    <a:ext uri="{FF2B5EF4-FFF2-40B4-BE49-F238E27FC236}">
                      <a16:creationId xmlns:a16="http://schemas.microsoft.com/office/drawing/2014/main" id="{7D612D1F-49C2-4B4F-9755-68CEEB8395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457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Google Shape;726;p17">
                  <a:extLst>
                    <a:ext uri="{FF2B5EF4-FFF2-40B4-BE49-F238E27FC236}">
                      <a16:creationId xmlns:a16="http://schemas.microsoft.com/office/drawing/2014/main" id="{52167FDF-3130-4D00-9137-776D3861E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Google Shape;727;p17">
                <a:extLst>
                  <a:ext uri="{FF2B5EF4-FFF2-40B4-BE49-F238E27FC236}">
                    <a16:creationId xmlns:a16="http://schemas.microsoft.com/office/drawing/2014/main" id="{0B3D3530-EA39-45A0-8AAF-0F3DD70D2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Google Shape;728;p17">
                <a:extLst>
                  <a:ext uri="{FF2B5EF4-FFF2-40B4-BE49-F238E27FC236}">
                    <a16:creationId xmlns:a16="http://schemas.microsoft.com/office/drawing/2014/main" id="{41AB7085-184A-4C5D-84EC-7B7FEF588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763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Google Shape;729;p17">
              <a:extLst>
                <a:ext uri="{FF2B5EF4-FFF2-40B4-BE49-F238E27FC236}">
                  <a16:creationId xmlns:a16="http://schemas.microsoft.com/office/drawing/2014/main" id="{4D12EB51-5BF6-4B2D-AD81-55843312C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6" name="Google Shape;730;p17">
            <a:extLst>
              <a:ext uri="{FF2B5EF4-FFF2-40B4-BE49-F238E27FC236}">
                <a16:creationId xmlns:a16="http://schemas.microsoft.com/office/drawing/2014/main" id="{A0CFB9BC-D7EB-4F21-9B36-DEC8EC1C0573}"/>
              </a:ext>
            </a:extLst>
          </p:cNvPr>
          <p:cNvGrpSpPr>
            <a:grpSpLocks/>
          </p:cNvGrpSpPr>
          <p:nvPr/>
        </p:nvGrpSpPr>
        <p:grpSpPr bwMode="auto">
          <a:xfrm rot="20327442" flipH="1">
            <a:off x="10079567" y="4349751"/>
            <a:ext cx="1888067" cy="3179763"/>
            <a:chOff x="-653265" y="1899986"/>
            <a:chExt cx="171302" cy="288619"/>
          </a:xfrm>
        </p:grpSpPr>
        <p:sp>
          <p:nvSpPr>
            <p:cNvPr id="27" name="Google Shape;731;p17">
              <a:extLst>
                <a:ext uri="{FF2B5EF4-FFF2-40B4-BE49-F238E27FC236}">
                  <a16:creationId xmlns:a16="http://schemas.microsoft.com/office/drawing/2014/main" id="{C00E8833-9EC9-4C15-A47F-2EF8C9CED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7106" y="1913930"/>
              <a:ext cx="45143" cy="47052"/>
            </a:xfrm>
            <a:custGeom>
              <a:avLst/>
              <a:gdLst>
                <a:gd name="T0" fmla="*/ 2147483646 w 1159"/>
                <a:gd name="T1" fmla="*/ 2147483646 h 1208"/>
                <a:gd name="T2" fmla="*/ 2147483646 w 1159"/>
                <a:gd name="T3" fmla="*/ 2147483646 h 1208"/>
                <a:gd name="T4" fmla="*/ 2147483646 w 1159"/>
                <a:gd name="T5" fmla="*/ 2147483646 h 1208"/>
                <a:gd name="T6" fmla="*/ 2147483646 w 1159"/>
                <a:gd name="T7" fmla="*/ 2147483646 h 1208"/>
                <a:gd name="T8" fmla="*/ 2147483646 w 1159"/>
                <a:gd name="T9" fmla="*/ 2147483646 h 1208"/>
                <a:gd name="T10" fmla="*/ 2147483646 w 1159"/>
                <a:gd name="T11" fmla="*/ 2147483646 h 1208"/>
                <a:gd name="T12" fmla="*/ 2147483646 w 1159"/>
                <a:gd name="T13" fmla="*/ 2147483646 h 1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732;p17">
              <a:extLst>
                <a:ext uri="{FF2B5EF4-FFF2-40B4-BE49-F238E27FC236}">
                  <a16:creationId xmlns:a16="http://schemas.microsoft.com/office/drawing/2014/main" id="{5DB39CFB-AD3C-452E-88DA-534707AA0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4303" y="1911944"/>
              <a:ext cx="42728" cy="46273"/>
            </a:xfrm>
            <a:custGeom>
              <a:avLst/>
              <a:gdLst>
                <a:gd name="T0" fmla="*/ 2147483646 w 1097"/>
                <a:gd name="T1" fmla="*/ 2147483646 h 1188"/>
                <a:gd name="T2" fmla="*/ 2147483646 w 1097"/>
                <a:gd name="T3" fmla="*/ 2147483646 h 1188"/>
                <a:gd name="T4" fmla="*/ 2147483646 w 1097"/>
                <a:gd name="T5" fmla="*/ 2147483646 h 1188"/>
                <a:gd name="T6" fmla="*/ 2147483646 w 1097"/>
                <a:gd name="T7" fmla="*/ 2147483646 h 1188"/>
                <a:gd name="T8" fmla="*/ 2147483646 w 1097"/>
                <a:gd name="T9" fmla="*/ 2147483646 h 1188"/>
                <a:gd name="T10" fmla="*/ 2147483646 w 1097"/>
                <a:gd name="T11" fmla="*/ 2147483646 h 1188"/>
                <a:gd name="T12" fmla="*/ 2147483646 w 1097"/>
                <a:gd name="T13" fmla="*/ 2147483646 h 1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733;p17">
              <a:extLst>
                <a:ext uri="{FF2B5EF4-FFF2-40B4-BE49-F238E27FC236}">
                  <a16:creationId xmlns:a16="http://schemas.microsoft.com/office/drawing/2014/main" id="{70E7A705-D29C-45C0-8C21-0F74788D5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5509" y="1900921"/>
              <a:ext cx="20838" cy="20877"/>
            </a:xfrm>
            <a:custGeom>
              <a:avLst/>
              <a:gdLst>
                <a:gd name="T0" fmla="*/ 2147483646 w 535"/>
                <a:gd name="T1" fmla="*/ 2147483646 h 536"/>
                <a:gd name="T2" fmla="*/ 2147483646 w 535"/>
                <a:gd name="T3" fmla="*/ 2147483646 h 536"/>
                <a:gd name="T4" fmla="*/ 2147483646 w 535"/>
                <a:gd name="T5" fmla="*/ 2147483646 h 536"/>
                <a:gd name="T6" fmla="*/ 2147483646 w 535"/>
                <a:gd name="T7" fmla="*/ 2147483646 h 536"/>
                <a:gd name="T8" fmla="*/ 2147483646 w 535"/>
                <a:gd name="T9" fmla="*/ 2147483646 h 536"/>
                <a:gd name="T10" fmla="*/ 2147483646 w 535"/>
                <a:gd name="T11" fmla="*/ 2147483646 h 536"/>
                <a:gd name="T12" fmla="*/ 2147483646 w 535"/>
                <a:gd name="T13" fmla="*/ 2147483646 h 536"/>
                <a:gd name="T14" fmla="*/ 2147483646 w 535"/>
                <a:gd name="T15" fmla="*/ 2147483646 h 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734;p17">
              <a:extLst>
                <a:ext uri="{FF2B5EF4-FFF2-40B4-BE49-F238E27FC236}">
                  <a16:creationId xmlns:a16="http://schemas.microsoft.com/office/drawing/2014/main" id="{3F81B3B8-2BA8-43C9-A675-60E2170A5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0660" y="1899986"/>
              <a:ext cx="17060" cy="20838"/>
            </a:xfrm>
            <a:custGeom>
              <a:avLst/>
              <a:gdLst>
                <a:gd name="T0" fmla="*/ 2147483646 w 438"/>
                <a:gd name="T1" fmla="*/ 2147483646 h 535"/>
                <a:gd name="T2" fmla="*/ 2147483646 w 438"/>
                <a:gd name="T3" fmla="*/ 2147483646 h 535"/>
                <a:gd name="T4" fmla="*/ 2147483646 w 438"/>
                <a:gd name="T5" fmla="*/ 2147483646 h 535"/>
                <a:gd name="T6" fmla="*/ 2147483646 w 438"/>
                <a:gd name="T7" fmla="*/ 2147483646 h 535"/>
                <a:gd name="T8" fmla="*/ 2147483646 w 438"/>
                <a:gd name="T9" fmla="*/ 2147483646 h 535"/>
                <a:gd name="T10" fmla="*/ 2147483646 w 438"/>
                <a:gd name="T11" fmla="*/ 2147483646 h 535"/>
                <a:gd name="T12" fmla="*/ 2147483646 w 438"/>
                <a:gd name="T13" fmla="*/ 2147483646 h 535"/>
                <a:gd name="T14" fmla="*/ 2147483646 w 438"/>
                <a:gd name="T15" fmla="*/ 2147483646 h 535"/>
                <a:gd name="T16" fmla="*/ 2147483646 w 438"/>
                <a:gd name="T17" fmla="*/ 2147483646 h 5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735;p17">
              <a:extLst>
                <a:ext uri="{FF2B5EF4-FFF2-40B4-BE49-F238E27FC236}">
                  <a16:creationId xmlns:a16="http://schemas.microsoft.com/office/drawing/2014/main" id="{E2743BF4-4DD8-4BF3-8CB0-37ECB48E6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3265" y="1974731"/>
              <a:ext cx="137260" cy="213874"/>
            </a:xfrm>
            <a:custGeom>
              <a:avLst/>
              <a:gdLst>
                <a:gd name="T0" fmla="*/ 2147483646 w 3524"/>
                <a:gd name="T1" fmla="*/ 2147483646 h 5491"/>
                <a:gd name="T2" fmla="*/ 2147483646 w 3524"/>
                <a:gd name="T3" fmla="*/ 2147483646 h 5491"/>
                <a:gd name="T4" fmla="*/ 2147483646 w 3524"/>
                <a:gd name="T5" fmla="*/ 2147483646 h 5491"/>
                <a:gd name="T6" fmla="*/ 2147483646 w 3524"/>
                <a:gd name="T7" fmla="*/ 2147483646 h 5491"/>
                <a:gd name="T8" fmla="*/ 2147483646 w 3524"/>
                <a:gd name="T9" fmla="*/ 2147483646 h 5491"/>
                <a:gd name="T10" fmla="*/ 2147483646 w 3524"/>
                <a:gd name="T11" fmla="*/ 2147483646 h 5491"/>
                <a:gd name="T12" fmla="*/ 2147483646 w 3524"/>
                <a:gd name="T13" fmla="*/ 2147483646 h 5491"/>
                <a:gd name="T14" fmla="*/ 2147483646 w 3524"/>
                <a:gd name="T15" fmla="*/ 2147483646 h 5491"/>
                <a:gd name="T16" fmla="*/ 2147483646 w 3524"/>
                <a:gd name="T17" fmla="*/ 2147483646 h 5491"/>
                <a:gd name="T18" fmla="*/ 2147483646 w 3524"/>
                <a:gd name="T19" fmla="*/ 2147483646 h 5491"/>
                <a:gd name="T20" fmla="*/ 2147483646 w 3524"/>
                <a:gd name="T21" fmla="*/ 2147483646 h 5491"/>
                <a:gd name="T22" fmla="*/ 2147483646 w 3524"/>
                <a:gd name="T23" fmla="*/ 2147483646 h 5491"/>
                <a:gd name="T24" fmla="*/ 2147483646 w 3524"/>
                <a:gd name="T25" fmla="*/ 2147483646 h 5491"/>
                <a:gd name="T26" fmla="*/ 2147483646 w 3524"/>
                <a:gd name="T27" fmla="*/ 2147483646 h 5491"/>
                <a:gd name="T28" fmla="*/ 2147483646 w 3524"/>
                <a:gd name="T29" fmla="*/ 2147483646 h 5491"/>
                <a:gd name="T30" fmla="*/ 2147483646 w 3524"/>
                <a:gd name="T31" fmla="*/ 2147483646 h 5491"/>
                <a:gd name="T32" fmla="*/ 2147483646 w 3524"/>
                <a:gd name="T33" fmla="*/ 2147483646 h 5491"/>
                <a:gd name="T34" fmla="*/ 2147483646 w 3524"/>
                <a:gd name="T35" fmla="*/ 2147483646 h 5491"/>
                <a:gd name="T36" fmla="*/ 2147483646 w 3524"/>
                <a:gd name="T37" fmla="*/ 2147483646 h 5491"/>
                <a:gd name="T38" fmla="*/ 2147483646 w 3524"/>
                <a:gd name="T39" fmla="*/ 2147483646 h 5491"/>
                <a:gd name="T40" fmla="*/ 2147483646 w 3524"/>
                <a:gd name="T41" fmla="*/ 2147483646 h 5491"/>
                <a:gd name="T42" fmla="*/ 2147483646 w 3524"/>
                <a:gd name="T43" fmla="*/ 2147483646 h 5491"/>
                <a:gd name="T44" fmla="*/ 2147483646 w 3524"/>
                <a:gd name="T45" fmla="*/ 2147483646 h 5491"/>
                <a:gd name="T46" fmla="*/ 2147483646 w 3524"/>
                <a:gd name="T47" fmla="*/ 2147483646 h 5491"/>
                <a:gd name="T48" fmla="*/ 2147483646 w 3524"/>
                <a:gd name="T49" fmla="*/ 2147483646 h 5491"/>
                <a:gd name="T50" fmla="*/ 2147483646 w 3524"/>
                <a:gd name="T51" fmla="*/ 2147483646 h 5491"/>
                <a:gd name="T52" fmla="*/ 2147483646 w 3524"/>
                <a:gd name="T53" fmla="*/ 2147483646 h 5491"/>
                <a:gd name="T54" fmla="*/ 2147483646 w 3524"/>
                <a:gd name="T55" fmla="*/ 2147483646 h 5491"/>
                <a:gd name="T56" fmla="*/ 2147483646 w 3524"/>
                <a:gd name="T57" fmla="*/ 2147483646 h 5491"/>
                <a:gd name="T58" fmla="*/ 2147483646 w 3524"/>
                <a:gd name="T59" fmla="*/ 2147483646 h 5491"/>
                <a:gd name="T60" fmla="*/ 2147483646 w 3524"/>
                <a:gd name="T61" fmla="*/ 2147483646 h 5491"/>
                <a:gd name="T62" fmla="*/ 2147483646 w 3524"/>
                <a:gd name="T63" fmla="*/ 2147483646 h 5491"/>
                <a:gd name="T64" fmla="*/ 2147483646 w 3524"/>
                <a:gd name="T65" fmla="*/ 2147483646 h 5491"/>
                <a:gd name="T66" fmla="*/ 2147483646 w 3524"/>
                <a:gd name="T67" fmla="*/ 2147483646 h 5491"/>
                <a:gd name="T68" fmla="*/ 2147483646 w 3524"/>
                <a:gd name="T69" fmla="*/ 2147483646 h 5491"/>
                <a:gd name="T70" fmla="*/ 2147483646 w 3524"/>
                <a:gd name="T71" fmla="*/ 2147483646 h 5491"/>
                <a:gd name="T72" fmla="*/ 2147483646 w 3524"/>
                <a:gd name="T73" fmla="*/ 2147483646 h 5491"/>
                <a:gd name="T74" fmla="*/ 2147483646 w 3524"/>
                <a:gd name="T75" fmla="*/ 2147483646 h 5491"/>
                <a:gd name="T76" fmla="*/ 2147483646 w 3524"/>
                <a:gd name="T77" fmla="*/ 2147483646 h 5491"/>
                <a:gd name="T78" fmla="*/ 2147483646 w 3524"/>
                <a:gd name="T79" fmla="*/ 2147483646 h 5491"/>
                <a:gd name="T80" fmla="*/ 2147483646 w 3524"/>
                <a:gd name="T81" fmla="*/ 2147483646 h 5491"/>
                <a:gd name="T82" fmla="*/ 2147483646 w 3524"/>
                <a:gd name="T83" fmla="*/ 2147483646 h 5491"/>
                <a:gd name="T84" fmla="*/ 2147483646 w 3524"/>
                <a:gd name="T85" fmla="*/ 2147483646 h 5491"/>
                <a:gd name="T86" fmla="*/ 2147483646 w 3524"/>
                <a:gd name="T87" fmla="*/ 2147483646 h 5491"/>
                <a:gd name="T88" fmla="*/ 2147483646 w 3524"/>
                <a:gd name="T89" fmla="*/ 2147483646 h 5491"/>
                <a:gd name="T90" fmla="*/ 2147483646 w 3524"/>
                <a:gd name="T91" fmla="*/ 2147483646 h 5491"/>
                <a:gd name="T92" fmla="*/ 2147483646 w 3524"/>
                <a:gd name="T93" fmla="*/ 2147483646 h 5491"/>
                <a:gd name="T94" fmla="*/ 2147483646 w 3524"/>
                <a:gd name="T95" fmla="*/ 2147483646 h 5491"/>
                <a:gd name="T96" fmla="*/ 2147483646 w 3524"/>
                <a:gd name="T97" fmla="*/ 2147483646 h 5491"/>
                <a:gd name="T98" fmla="*/ 2147483646 w 3524"/>
                <a:gd name="T99" fmla="*/ 2147483646 h 5491"/>
                <a:gd name="T100" fmla="*/ 2147483646 w 3524"/>
                <a:gd name="T101" fmla="*/ 2147483646 h 5491"/>
                <a:gd name="T102" fmla="*/ 2147483646 w 3524"/>
                <a:gd name="T103" fmla="*/ 2147483646 h 5491"/>
                <a:gd name="T104" fmla="*/ 2147483646 w 3524"/>
                <a:gd name="T105" fmla="*/ 2147483646 h 5491"/>
                <a:gd name="T106" fmla="*/ 2147483646 w 3524"/>
                <a:gd name="T107" fmla="*/ 2147483646 h 5491"/>
                <a:gd name="T108" fmla="*/ 2147483646 w 3524"/>
                <a:gd name="T109" fmla="*/ 2147483646 h 5491"/>
                <a:gd name="T110" fmla="*/ 2147483646 w 3524"/>
                <a:gd name="T111" fmla="*/ 2147483646 h 5491"/>
                <a:gd name="T112" fmla="*/ 2147483646 w 3524"/>
                <a:gd name="T113" fmla="*/ 2147483646 h 5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lnTo>
                    <a:pt x="2722" y="948"/>
                  </a:ln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lnTo>
                    <a:pt x="657" y="3863"/>
                  </a:ln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2" name="Google Shape;736;p17">
            <a:extLst>
              <a:ext uri="{FF2B5EF4-FFF2-40B4-BE49-F238E27FC236}">
                <a16:creationId xmlns:a16="http://schemas.microsoft.com/office/drawing/2014/main" id="{6AC3CA9B-D31F-4DC1-BFC0-3047AD32FADB}"/>
              </a:ext>
            </a:extLst>
          </p:cNvPr>
          <p:cNvGrpSpPr>
            <a:grpSpLocks/>
          </p:cNvGrpSpPr>
          <p:nvPr/>
        </p:nvGrpSpPr>
        <p:grpSpPr bwMode="auto">
          <a:xfrm>
            <a:off x="1693334" y="393700"/>
            <a:ext cx="2480733" cy="1081088"/>
            <a:chOff x="3965010" y="571479"/>
            <a:chExt cx="1651683" cy="719972"/>
          </a:xfrm>
        </p:grpSpPr>
        <p:grpSp>
          <p:nvGrpSpPr>
            <p:cNvPr id="33" name="Google Shape;737;p17">
              <a:extLst>
                <a:ext uri="{FF2B5EF4-FFF2-40B4-BE49-F238E27FC236}">
                  <a16:creationId xmlns:a16="http://schemas.microsoft.com/office/drawing/2014/main" id="{30C64D9E-FCBE-4F47-801F-51569DFD31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5" name="Google Shape;738;p17">
                <a:extLst>
                  <a:ext uri="{FF2B5EF4-FFF2-40B4-BE49-F238E27FC236}">
                    <a16:creationId xmlns:a16="http://schemas.microsoft.com/office/drawing/2014/main" id="{68A1B1A7-F30D-4D78-9DBF-40F8EAB62C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7" name="Google Shape;739;p17">
                  <a:extLst>
                    <a:ext uri="{FF2B5EF4-FFF2-40B4-BE49-F238E27FC236}">
                      <a16:creationId xmlns:a16="http://schemas.microsoft.com/office/drawing/2014/main" id="{2DD8D512-0740-423C-8C04-8ABDA6D35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585" y="2416338"/>
                  <a:ext cx="622516" cy="62269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Google Shape;740;p17">
                  <a:extLst>
                    <a:ext uri="{FF2B5EF4-FFF2-40B4-BE49-F238E27FC236}">
                      <a16:creationId xmlns:a16="http://schemas.microsoft.com/office/drawing/2014/main" id="{0D68D36B-4DDA-4F05-B18B-3B5988343C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9181" y="2374675"/>
                  <a:ext cx="493162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741;p17">
                  <a:extLst>
                    <a:ext uri="{FF2B5EF4-FFF2-40B4-BE49-F238E27FC236}">
                      <a16:creationId xmlns:a16="http://schemas.microsoft.com/office/drawing/2014/main" id="{AE47D660-D1DB-4506-AF5C-AC8299D77E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7088" y="2689963"/>
                  <a:ext cx="493162" cy="35469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Google Shape;742;p17">
                  <a:extLst>
                    <a:ext uri="{FF2B5EF4-FFF2-40B4-BE49-F238E27FC236}">
                      <a16:creationId xmlns:a16="http://schemas.microsoft.com/office/drawing/2014/main" id="{5665B0CC-6301-472B-B4E6-26F1B11F3B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8391" y="2551462"/>
                  <a:ext cx="622516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Google Shape;743;p17">
                <a:extLst>
                  <a:ext uri="{FF2B5EF4-FFF2-40B4-BE49-F238E27FC236}">
                    <a16:creationId xmlns:a16="http://schemas.microsoft.com/office/drawing/2014/main" id="{93724A13-2C5D-4B22-AC00-70CB79CEF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114" y="907056"/>
                <a:ext cx="1364955" cy="4312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Google Shape;744;p17">
              <a:extLst>
                <a:ext uri="{FF2B5EF4-FFF2-40B4-BE49-F238E27FC236}">
                  <a16:creationId xmlns:a16="http://schemas.microsoft.com/office/drawing/2014/main" id="{3FFA27C0-9A8B-44B4-8EF6-6D1B5078E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4" y="571481"/>
              <a:ext cx="1610148" cy="660750"/>
            </a:xfrm>
            <a:custGeom>
              <a:avLst/>
              <a:gdLst>
                <a:gd name="T0" fmla="*/ 2147483646 w 3864"/>
                <a:gd name="T1" fmla="*/ 2147483646 h 1872"/>
                <a:gd name="T2" fmla="*/ 2147483646 w 3864"/>
                <a:gd name="T3" fmla="*/ 2147483646 h 1872"/>
                <a:gd name="T4" fmla="*/ 2147483646 w 3864"/>
                <a:gd name="T5" fmla="*/ 2147483646 h 1872"/>
                <a:gd name="T6" fmla="*/ 2147483646 w 3864"/>
                <a:gd name="T7" fmla="*/ 2147483646 h 1872"/>
                <a:gd name="T8" fmla="*/ 2147483646 w 3864"/>
                <a:gd name="T9" fmla="*/ 2147483646 h 1872"/>
                <a:gd name="T10" fmla="*/ 2147483646 w 3864"/>
                <a:gd name="T11" fmla="*/ 2147483646 h 1872"/>
                <a:gd name="T12" fmla="*/ 2147483646 w 3864"/>
                <a:gd name="T13" fmla="*/ 2147483646 h 1872"/>
                <a:gd name="T14" fmla="*/ 2147483646 w 3864"/>
                <a:gd name="T15" fmla="*/ 2147483646 h 1872"/>
                <a:gd name="T16" fmla="*/ 2147483646 w 3864"/>
                <a:gd name="T17" fmla="*/ 2147483646 h 1872"/>
                <a:gd name="T18" fmla="*/ 2147483646 w 3864"/>
                <a:gd name="T19" fmla="*/ 2147483646 h 1872"/>
                <a:gd name="T20" fmla="*/ 2147483646 w 3864"/>
                <a:gd name="T21" fmla="*/ 2147483646 h 1872"/>
                <a:gd name="T22" fmla="*/ 2147483646 w 3864"/>
                <a:gd name="T23" fmla="*/ 2147483646 h 1872"/>
                <a:gd name="T24" fmla="*/ 2147483646 w 3864"/>
                <a:gd name="T25" fmla="*/ 2147483646 h 1872"/>
                <a:gd name="T26" fmla="*/ 2147483646 w 3864"/>
                <a:gd name="T27" fmla="*/ 2147483646 h 1872"/>
                <a:gd name="T28" fmla="*/ 2147483646 w 3864"/>
                <a:gd name="T29" fmla="*/ 2147483646 h 1872"/>
                <a:gd name="T30" fmla="*/ 2147483646 w 3864"/>
                <a:gd name="T31" fmla="*/ 2147483646 h 1872"/>
                <a:gd name="T32" fmla="*/ 2147483646 w 3864"/>
                <a:gd name="T33" fmla="*/ 2147483646 h 1872"/>
                <a:gd name="T34" fmla="*/ 2147483646 w 3864"/>
                <a:gd name="T35" fmla="*/ 2147483646 h 1872"/>
                <a:gd name="T36" fmla="*/ 2147483646 w 3864"/>
                <a:gd name="T37" fmla="*/ 2147483646 h 1872"/>
                <a:gd name="T38" fmla="*/ 2147483646 w 3864"/>
                <a:gd name="T39" fmla="*/ 2147483646 h 1872"/>
                <a:gd name="T40" fmla="*/ 2147483646 w 3864"/>
                <a:gd name="T41" fmla="*/ 2147483646 h 1872"/>
                <a:gd name="T42" fmla="*/ 2147483646 w 3864"/>
                <a:gd name="T43" fmla="*/ 2147483646 h 1872"/>
                <a:gd name="T44" fmla="*/ 2147483646 w 3864"/>
                <a:gd name="T45" fmla="*/ 2147483646 h 1872"/>
                <a:gd name="T46" fmla="*/ 2147483646 w 3864"/>
                <a:gd name="T47" fmla="*/ 2147483646 h 1872"/>
                <a:gd name="T48" fmla="*/ 2147483646 w 3864"/>
                <a:gd name="T49" fmla="*/ 2147483646 h 1872"/>
                <a:gd name="T50" fmla="*/ 2147483646 w 3864"/>
                <a:gd name="T51" fmla="*/ 2147483646 h 1872"/>
                <a:gd name="T52" fmla="*/ 2147483646 w 3864"/>
                <a:gd name="T53" fmla="*/ 2147483646 h 1872"/>
                <a:gd name="T54" fmla="*/ 2147483646 w 3864"/>
                <a:gd name="T55" fmla="*/ 2147483646 h 1872"/>
                <a:gd name="T56" fmla="*/ 2147483646 w 3864"/>
                <a:gd name="T57" fmla="*/ 2147483646 h 1872"/>
                <a:gd name="T58" fmla="*/ 2147483646 w 3864"/>
                <a:gd name="T59" fmla="*/ 2147483646 h 1872"/>
                <a:gd name="T60" fmla="*/ 2147483646 w 3864"/>
                <a:gd name="T61" fmla="*/ 2147483646 h 1872"/>
                <a:gd name="T62" fmla="*/ 2147483646 w 3864"/>
                <a:gd name="T63" fmla="*/ 2147483646 h 1872"/>
                <a:gd name="T64" fmla="*/ 2147483646 w 3864"/>
                <a:gd name="T65" fmla="*/ 2147483646 h 1872"/>
                <a:gd name="T66" fmla="*/ 2147483646 w 3864"/>
                <a:gd name="T67" fmla="*/ 2147483646 h 1872"/>
                <a:gd name="T68" fmla="*/ 2147483646 w 3864"/>
                <a:gd name="T69" fmla="*/ 2147483646 h 1872"/>
                <a:gd name="T70" fmla="*/ 2147483646 w 3864"/>
                <a:gd name="T71" fmla="*/ 2147483646 h 1872"/>
                <a:gd name="T72" fmla="*/ 2147483646 w 3864"/>
                <a:gd name="T73" fmla="*/ 2147483646 h 1872"/>
                <a:gd name="T74" fmla="*/ 2147483646 w 3864"/>
                <a:gd name="T75" fmla="*/ 2147483646 h 1872"/>
                <a:gd name="T76" fmla="*/ 2147483646 w 3864"/>
                <a:gd name="T77" fmla="*/ 2147483646 h 1872"/>
                <a:gd name="T78" fmla="*/ 2147483646 w 3864"/>
                <a:gd name="T79" fmla="*/ 2147483646 h 1872"/>
                <a:gd name="T80" fmla="*/ 2147483646 w 3864"/>
                <a:gd name="T81" fmla="*/ 2147483646 h 1872"/>
                <a:gd name="T82" fmla="*/ 2147483646 w 3864"/>
                <a:gd name="T83" fmla="*/ 2147483646 h 1872"/>
                <a:gd name="T84" fmla="*/ 2147483646 w 3864"/>
                <a:gd name="T85" fmla="*/ 2147483646 h 1872"/>
                <a:gd name="T86" fmla="*/ 2147483646 w 3864"/>
                <a:gd name="T87" fmla="*/ 2147483646 h 1872"/>
                <a:gd name="T88" fmla="*/ 2147483646 w 3864"/>
                <a:gd name="T89" fmla="*/ 2147483646 h 1872"/>
                <a:gd name="T90" fmla="*/ 2147483646 w 3864"/>
                <a:gd name="T91" fmla="*/ 2147483646 h 1872"/>
                <a:gd name="T92" fmla="*/ 2147483646 w 3864"/>
                <a:gd name="T93" fmla="*/ 2147483646 h 1872"/>
                <a:gd name="T94" fmla="*/ 2147483646 w 3864"/>
                <a:gd name="T95" fmla="*/ 2147483646 h 1872"/>
                <a:gd name="T96" fmla="*/ 2147483646 w 3864"/>
                <a:gd name="T97" fmla="*/ 2147483646 h 1872"/>
                <a:gd name="T98" fmla="*/ 2147483646 w 3864"/>
                <a:gd name="T99" fmla="*/ 2147483646 h 1872"/>
                <a:gd name="T100" fmla="*/ 2147483646 w 3864"/>
                <a:gd name="T101" fmla="*/ 2147483646 h 1872"/>
                <a:gd name="T102" fmla="*/ 2147483646 w 3864"/>
                <a:gd name="T103" fmla="*/ 2147483646 h 1872"/>
                <a:gd name="T104" fmla="*/ 2147483646 w 3864"/>
                <a:gd name="T105" fmla="*/ 2147483646 h 1872"/>
                <a:gd name="T106" fmla="*/ 2147483646 w 3864"/>
                <a:gd name="T107" fmla="*/ 2147483646 h 1872"/>
                <a:gd name="T108" fmla="*/ 2147483646 w 3864"/>
                <a:gd name="T109" fmla="*/ 2147483646 h 1872"/>
                <a:gd name="T110" fmla="*/ 2147483646 w 3864"/>
                <a:gd name="T111" fmla="*/ 2147483646 h 1872"/>
                <a:gd name="T112" fmla="*/ 2147483646 w 3864"/>
                <a:gd name="T113" fmla="*/ 2147483646 h 1872"/>
                <a:gd name="T114" fmla="*/ 2147483646 w 3864"/>
                <a:gd name="T115" fmla="*/ 2147483646 h 1872"/>
                <a:gd name="T116" fmla="*/ 2147483646 w 3864"/>
                <a:gd name="T117" fmla="*/ 2147483646 h 1872"/>
                <a:gd name="T118" fmla="*/ 2147483646 w 3864"/>
                <a:gd name="T119" fmla="*/ 2147483646 h 1872"/>
                <a:gd name="T120" fmla="*/ 2147483646 w 3864"/>
                <a:gd name="T121" fmla="*/ 2147483646 h 1872"/>
                <a:gd name="T122" fmla="*/ 2147483646 w 3864"/>
                <a:gd name="T123" fmla="*/ 2147483646 h 18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41" name="Google Shape;745;p17">
            <a:extLst>
              <a:ext uri="{FF2B5EF4-FFF2-40B4-BE49-F238E27FC236}">
                <a16:creationId xmlns:a16="http://schemas.microsoft.com/office/drawing/2014/main" id="{5C86F481-6CBC-4FCC-BA85-B7D96107259B}"/>
              </a:ext>
            </a:extLst>
          </p:cNvPr>
          <p:cNvSpPr>
            <a:spLocks/>
          </p:cNvSpPr>
          <p:nvPr/>
        </p:nvSpPr>
        <p:spPr bwMode="auto">
          <a:xfrm>
            <a:off x="-65618" y="6430964"/>
            <a:ext cx="2137835" cy="492125"/>
          </a:xfrm>
          <a:custGeom>
            <a:avLst/>
            <a:gdLst>
              <a:gd name="T0" fmla="*/ 2147483646 w 7289"/>
              <a:gd name="T1" fmla="*/ 2147483646 h 1677"/>
              <a:gd name="T2" fmla="*/ 2147483646 w 7289"/>
              <a:gd name="T3" fmla="*/ 2147483646 h 1677"/>
              <a:gd name="T4" fmla="*/ 2147483646 w 7289"/>
              <a:gd name="T5" fmla="*/ 2147483646 h 1677"/>
              <a:gd name="T6" fmla="*/ 2147483646 w 7289"/>
              <a:gd name="T7" fmla="*/ 2147483646 h 1677"/>
              <a:gd name="T8" fmla="*/ 2147483646 w 7289"/>
              <a:gd name="T9" fmla="*/ 2147483646 h 1677"/>
              <a:gd name="T10" fmla="*/ 2147483646 w 7289"/>
              <a:gd name="T11" fmla="*/ 2147483646 h 1677"/>
              <a:gd name="T12" fmla="*/ 2147483646 w 7289"/>
              <a:gd name="T13" fmla="*/ 2147483646 h 1677"/>
              <a:gd name="T14" fmla="*/ 2147483646 w 7289"/>
              <a:gd name="T15" fmla="*/ 2147483646 h 1677"/>
              <a:gd name="T16" fmla="*/ 2147483646 w 7289"/>
              <a:gd name="T17" fmla="*/ 2147483646 h 1677"/>
              <a:gd name="T18" fmla="*/ 2147483646 w 7289"/>
              <a:gd name="T19" fmla="*/ 2147483646 h 1677"/>
              <a:gd name="T20" fmla="*/ 2147483646 w 7289"/>
              <a:gd name="T21" fmla="*/ 2147483646 h 1677"/>
              <a:gd name="T22" fmla="*/ 2147483646 w 7289"/>
              <a:gd name="T23" fmla="*/ 2147483646 h 1677"/>
              <a:gd name="T24" fmla="*/ 2147483646 w 7289"/>
              <a:gd name="T25" fmla="*/ 2147483646 h 1677"/>
              <a:gd name="T26" fmla="*/ 2147483646 w 7289"/>
              <a:gd name="T27" fmla="*/ 2147483646 h 16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42" name="Google Shape;746;p17">
            <a:extLst>
              <a:ext uri="{FF2B5EF4-FFF2-40B4-BE49-F238E27FC236}">
                <a16:creationId xmlns:a16="http://schemas.microsoft.com/office/drawing/2014/main" id="{53F6F29D-9092-4587-ADAA-B4DD3FEA51DD}"/>
              </a:ext>
            </a:extLst>
          </p:cNvPr>
          <p:cNvSpPr>
            <a:spLocks/>
          </p:cNvSpPr>
          <p:nvPr/>
        </p:nvSpPr>
        <p:spPr bwMode="auto">
          <a:xfrm>
            <a:off x="2008717" y="6613526"/>
            <a:ext cx="1420283" cy="309563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43" name="Google Shape;747;p17">
            <a:extLst>
              <a:ext uri="{FF2B5EF4-FFF2-40B4-BE49-F238E27FC236}">
                <a16:creationId xmlns:a16="http://schemas.microsoft.com/office/drawing/2014/main" id="{5D66C83D-83A5-4AE1-9110-25386B808FDC}"/>
              </a:ext>
            </a:extLst>
          </p:cNvPr>
          <p:cNvSpPr>
            <a:spLocks/>
          </p:cNvSpPr>
          <p:nvPr/>
        </p:nvSpPr>
        <p:spPr bwMode="auto">
          <a:xfrm>
            <a:off x="8005234" y="6457950"/>
            <a:ext cx="2137833" cy="465138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44" name="Google Shape;748;p17">
            <a:extLst>
              <a:ext uri="{FF2B5EF4-FFF2-40B4-BE49-F238E27FC236}">
                <a16:creationId xmlns:a16="http://schemas.microsoft.com/office/drawing/2014/main" id="{89454D7E-BEEE-4FD6-962A-9B5D6C3BE2AA}"/>
              </a:ext>
            </a:extLst>
          </p:cNvPr>
          <p:cNvSpPr>
            <a:spLocks/>
          </p:cNvSpPr>
          <p:nvPr/>
        </p:nvSpPr>
        <p:spPr bwMode="auto">
          <a:xfrm>
            <a:off x="10043585" y="6430964"/>
            <a:ext cx="2262716" cy="492125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45" name="Google Shape;749;p17">
            <a:extLst>
              <a:ext uri="{FF2B5EF4-FFF2-40B4-BE49-F238E27FC236}">
                <a16:creationId xmlns:a16="http://schemas.microsoft.com/office/drawing/2014/main" id="{5D173060-DBF5-4EDB-B693-F4B955FF62C5}"/>
              </a:ext>
            </a:extLst>
          </p:cNvPr>
          <p:cNvSpPr>
            <a:spLocks/>
          </p:cNvSpPr>
          <p:nvPr/>
        </p:nvSpPr>
        <p:spPr bwMode="auto">
          <a:xfrm>
            <a:off x="4195234" y="6457950"/>
            <a:ext cx="2137833" cy="465138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46" name="Google Shape;750;p17">
            <a:extLst>
              <a:ext uri="{FF2B5EF4-FFF2-40B4-BE49-F238E27FC236}">
                <a16:creationId xmlns:a16="http://schemas.microsoft.com/office/drawing/2014/main" id="{81B56666-82F0-44E3-89FA-6FF1ED71E273}"/>
              </a:ext>
            </a:extLst>
          </p:cNvPr>
          <p:cNvSpPr>
            <a:spLocks/>
          </p:cNvSpPr>
          <p:nvPr/>
        </p:nvSpPr>
        <p:spPr bwMode="auto">
          <a:xfrm>
            <a:off x="6225117" y="6515100"/>
            <a:ext cx="1877483" cy="407988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47" name="Google Shape;751;p17">
            <a:extLst>
              <a:ext uri="{FF2B5EF4-FFF2-40B4-BE49-F238E27FC236}">
                <a16:creationId xmlns:a16="http://schemas.microsoft.com/office/drawing/2014/main" id="{EE4A3D75-5EEA-4062-802E-FB61927E22C1}"/>
              </a:ext>
            </a:extLst>
          </p:cNvPr>
          <p:cNvSpPr>
            <a:spLocks/>
          </p:cNvSpPr>
          <p:nvPr/>
        </p:nvSpPr>
        <p:spPr bwMode="auto">
          <a:xfrm>
            <a:off x="3158067" y="6613526"/>
            <a:ext cx="1420284" cy="309563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7223684" y="1001033"/>
            <a:ext cx="3498800" cy="8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7223700" y="1913900"/>
            <a:ext cx="3498800" cy="712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/>
          </p:nvPr>
        </p:nvSpPr>
        <p:spPr>
          <a:xfrm>
            <a:off x="4649251" y="778167"/>
            <a:ext cx="2872000" cy="205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2386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 only 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754;p18">
            <a:extLst>
              <a:ext uri="{FF2B5EF4-FFF2-40B4-BE49-F238E27FC236}">
                <a16:creationId xmlns:a16="http://schemas.microsoft.com/office/drawing/2014/main" id="{3B399700-B6C2-470E-8C1A-12BB708344E1}"/>
              </a:ext>
            </a:extLst>
          </p:cNvPr>
          <p:cNvGrpSpPr>
            <a:grpSpLocks/>
          </p:cNvGrpSpPr>
          <p:nvPr/>
        </p:nvGrpSpPr>
        <p:grpSpPr bwMode="auto">
          <a:xfrm rot="19535934" flipH="1">
            <a:off x="-512233" y="5321300"/>
            <a:ext cx="1502833" cy="1346200"/>
            <a:chOff x="6787377" y="436188"/>
            <a:chExt cx="235647" cy="211226"/>
          </a:xfrm>
        </p:grpSpPr>
        <p:sp>
          <p:nvSpPr>
            <p:cNvPr id="4" name="Google Shape;755;p18">
              <a:extLst>
                <a:ext uri="{FF2B5EF4-FFF2-40B4-BE49-F238E27FC236}">
                  <a16:creationId xmlns:a16="http://schemas.microsoft.com/office/drawing/2014/main" id="{54B6E54E-20C6-417F-B48E-745B1F1CF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435" y="522657"/>
              <a:ext cx="166589" cy="109566"/>
            </a:xfrm>
            <a:custGeom>
              <a:avLst/>
              <a:gdLst>
                <a:gd name="T0" fmla="*/ 2147483646 w 4277"/>
                <a:gd name="T1" fmla="*/ 2147483646 h 2813"/>
                <a:gd name="T2" fmla="*/ 2147483646 w 4277"/>
                <a:gd name="T3" fmla="*/ 2147483646 h 2813"/>
                <a:gd name="T4" fmla="*/ 2147483646 w 4277"/>
                <a:gd name="T5" fmla="*/ 2147483646 h 2813"/>
                <a:gd name="T6" fmla="*/ 2147483646 w 4277"/>
                <a:gd name="T7" fmla="*/ 2147483646 h 2813"/>
                <a:gd name="T8" fmla="*/ 2147483646 w 4277"/>
                <a:gd name="T9" fmla="*/ 2147483646 h 2813"/>
                <a:gd name="T10" fmla="*/ 2147483646 w 4277"/>
                <a:gd name="T11" fmla="*/ 2147483646 h 2813"/>
                <a:gd name="T12" fmla="*/ 2147483646 w 4277"/>
                <a:gd name="T13" fmla="*/ 2147483646 h 2813"/>
                <a:gd name="T14" fmla="*/ 2147483646 w 4277"/>
                <a:gd name="T15" fmla="*/ 2147483646 h 2813"/>
                <a:gd name="T16" fmla="*/ 2147483646 w 4277"/>
                <a:gd name="T17" fmla="*/ 2147483646 h 2813"/>
                <a:gd name="T18" fmla="*/ 2147483646 w 4277"/>
                <a:gd name="T19" fmla="*/ 2147483646 h 2813"/>
                <a:gd name="T20" fmla="*/ 2147483646 w 4277"/>
                <a:gd name="T21" fmla="*/ 2147483646 h 2813"/>
                <a:gd name="T22" fmla="*/ 2147483646 w 4277"/>
                <a:gd name="T23" fmla="*/ 2147483646 h 2813"/>
                <a:gd name="T24" fmla="*/ 2147483646 w 4277"/>
                <a:gd name="T25" fmla="*/ 2147483646 h 2813"/>
                <a:gd name="T26" fmla="*/ 2147483646 w 4277"/>
                <a:gd name="T27" fmla="*/ 2147483646 h 2813"/>
                <a:gd name="T28" fmla="*/ 2147483646 w 4277"/>
                <a:gd name="T29" fmla="*/ 2147483646 h 2813"/>
                <a:gd name="T30" fmla="*/ 2147483646 w 4277"/>
                <a:gd name="T31" fmla="*/ 2147483646 h 2813"/>
                <a:gd name="T32" fmla="*/ 2147483646 w 4277"/>
                <a:gd name="T33" fmla="*/ 2147483646 h 2813"/>
                <a:gd name="T34" fmla="*/ 2147483646 w 4277"/>
                <a:gd name="T35" fmla="*/ 2147483646 h 2813"/>
                <a:gd name="T36" fmla="*/ 2147483646 w 4277"/>
                <a:gd name="T37" fmla="*/ 2147483646 h 2813"/>
                <a:gd name="T38" fmla="*/ 2147483646 w 4277"/>
                <a:gd name="T39" fmla="*/ 2147483646 h 2813"/>
                <a:gd name="T40" fmla="*/ 2147483646 w 4277"/>
                <a:gd name="T41" fmla="*/ 2147483646 h 2813"/>
                <a:gd name="T42" fmla="*/ 2147483646 w 4277"/>
                <a:gd name="T43" fmla="*/ 2147483646 h 2813"/>
                <a:gd name="T44" fmla="*/ 2147483646 w 4277"/>
                <a:gd name="T45" fmla="*/ 2147483646 h 2813"/>
                <a:gd name="T46" fmla="*/ 2147483646 w 4277"/>
                <a:gd name="T47" fmla="*/ 2147483646 h 2813"/>
                <a:gd name="T48" fmla="*/ 2147483646 w 4277"/>
                <a:gd name="T49" fmla="*/ 2147483646 h 2813"/>
                <a:gd name="T50" fmla="*/ 2147483646 w 4277"/>
                <a:gd name="T51" fmla="*/ 2147483646 h 2813"/>
                <a:gd name="T52" fmla="*/ 2147483646 w 4277"/>
                <a:gd name="T53" fmla="*/ 2147483646 h 2813"/>
                <a:gd name="T54" fmla="*/ 2147483646 w 4277"/>
                <a:gd name="T55" fmla="*/ 2147483646 h 2813"/>
                <a:gd name="T56" fmla="*/ 2147483646 w 4277"/>
                <a:gd name="T57" fmla="*/ 2147483646 h 28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" name="Google Shape;756;p18">
              <a:extLst>
                <a:ext uri="{FF2B5EF4-FFF2-40B4-BE49-F238E27FC236}">
                  <a16:creationId xmlns:a16="http://schemas.microsoft.com/office/drawing/2014/main" id="{21CC5820-115C-4553-84A8-E3CD866FAA38}"/>
                </a:ext>
              </a:extLst>
            </p:cNvPr>
            <p:cNvSpPr/>
            <p:nvPr/>
          </p:nvSpPr>
          <p:spPr>
            <a:xfrm>
              <a:off x="6789664" y="437818"/>
              <a:ext cx="109526" cy="117071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757;p18">
              <a:extLst>
                <a:ext uri="{FF2B5EF4-FFF2-40B4-BE49-F238E27FC236}">
                  <a16:creationId xmlns:a16="http://schemas.microsoft.com/office/drawing/2014/main" id="{5ED50BAB-C16C-4570-80AA-220A73AE2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7377" y="436188"/>
              <a:ext cx="109800" cy="121290"/>
            </a:xfrm>
            <a:custGeom>
              <a:avLst/>
              <a:gdLst>
                <a:gd name="T0" fmla="*/ 2147483646 w 2819"/>
                <a:gd name="T1" fmla="*/ 2147483646 h 3114"/>
                <a:gd name="T2" fmla="*/ 2147483646 w 2819"/>
                <a:gd name="T3" fmla="*/ 2147483646 h 3114"/>
                <a:gd name="T4" fmla="*/ 2147483646 w 2819"/>
                <a:gd name="T5" fmla="*/ 2147483646 h 3114"/>
                <a:gd name="T6" fmla="*/ 2147483646 w 2819"/>
                <a:gd name="T7" fmla="*/ 2147483646 h 3114"/>
                <a:gd name="T8" fmla="*/ 2147483646 w 2819"/>
                <a:gd name="T9" fmla="*/ 2147483646 h 3114"/>
                <a:gd name="T10" fmla="*/ 2147483646 w 2819"/>
                <a:gd name="T11" fmla="*/ 2147483646 h 3114"/>
                <a:gd name="T12" fmla="*/ 2147483646 w 2819"/>
                <a:gd name="T13" fmla="*/ 2147483646 h 3114"/>
                <a:gd name="T14" fmla="*/ 2147483646 w 2819"/>
                <a:gd name="T15" fmla="*/ 2147483646 h 3114"/>
                <a:gd name="T16" fmla="*/ 2147483646 w 2819"/>
                <a:gd name="T17" fmla="*/ 2147483646 h 3114"/>
                <a:gd name="T18" fmla="*/ 2147483646 w 2819"/>
                <a:gd name="T19" fmla="*/ 2147483646 h 3114"/>
                <a:gd name="T20" fmla="*/ 2147483646 w 2819"/>
                <a:gd name="T21" fmla="*/ 2147483646 h 3114"/>
                <a:gd name="T22" fmla="*/ 2147483646 w 2819"/>
                <a:gd name="T23" fmla="*/ 2147483646 h 3114"/>
                <a:gd name="T24" fmla="*/ 2147483646 w 2819"/>
                <a:gd name="T25" fmla="*/ 2147483646 h 3114"/>
                <a:gd name="T26" fmla="*/ 2147483646 w 2819"/>
                <a:gd name="T27" fmla="*/ 2147483646 h 3114"/>
                <a:gd name="T28" fmla="*/ 2147483646 w 2819"/>
                <a:gd name="T29" fmla="*/ 2147483646 h 3114"/>
                <a:gd name="T30" fmla="*/ 2147483646 w 2819"/>
                <a:gd name="T31" fmla="*/ 2147483646 h 3114"/>
                <a:gd name="T32" fmla="*/ 2147483646 w 2819"/>
                <a:gd name="T33" fmla="*/ 2147483646 h 3114"/>
                <a:gd name="T34" fmla="*/ 2147483646 w 2819"/>
                <a:gd name="T35" fmla="*/ 2147483646 h 3114"/>
                <a:gd name="T36" fmla="*/ 2147483646 w 2819"/>
                <a:gd name="T37" fmla="*/ 2147483646 h 3114"/>
                <a:gd name="T38" fmla="*/ 2147483646 w 2819"/>
                <a:gd name="T39" fmla="*/ 2147483646 h 3114"/>
                <a:gd name="T40" fmla="*/ 2147483646 w 2819"/>
                <a:gd name="T41" fmla="*/ 2147483646 h 3114"/>
                <a:gd name="T42" fmla="*/ 2147483646 w 2819"/>
                <a:gd name="T43" fmla="*/ 2147483646 h 3114"/>
                <a:gd name="T44" fmla="*/ 2147483646 w 2819"/>
                <a:gd name="T45" fmla="*/ 2147483646 h 3114"/>
                <a:gd name="T46" fmla="*/ 2147483646 w 2819"/>
                <a:gd name="T47" fmla="*/ 2147483646 h 3114"/>
                <a:gd name="T48" fmla="*/ 2147483646 w 2819"/>
                <a:gd name="T49" fmla="*/ 2147483646 h 3114"/>
                <a:gd name="T50" fmla="*/ 2147483646 w 2819"/>
                <a:gd name="T51" fmla="*/ 2147483646 h 3114"/>
                <a:gd name="T52" fmla="*/ 2147483646 w 2819"/>
                <a:gd name="T53" fmla="*/ 2147483646 h 3114"/>
                <a:gd name="T54" fmla="*/ 2147483646 w 2819"/>
                <a:gd name="T55" fmla="*/ 2147483646 h 3114"/>
                <a:gd name="T56" fmla="*/ 2147483646 w 2819"/>
                <a:gd name="T57" fmla="*/ 2147483646 h 3114"/>
                <a:gd name="T58" fmla="*/ 2147483646 w 2819"/>
                <a:gd name="T59" fmla="*/ 2147483646 h 3114"/>
                <a:gd name="T60" fmla="*/ 2147483646 w 2819"/>
                <a:gd name="T61" fmla="*/ 2147483646 h 3114"/>
                <a:gd name="T62" fmla="*/ 2147483646 w 2819"/>
                <a:gd name="T63" fmla="*/ 2147483646 h 3114"/>
                <a:gd name="T64" fmla="*/ 2147483646 w 2819"/>
                <a:gd name="T65" fmla="*/ 2147483646 h 3114"/>
                <a:gd name="T66" fmla="*/ 2147483646 w 2819"/>
                <a:gd name="T67" fmla="*/ 2147483646 h 3114"/>
                <a:gd name="T68" fmla="*/ 2147483646 w 2819"/>
                <a:gd name="T69" fmla="*/ 2147483646 h 3114"/>
                <a:gd name="T70" fmla="*/ 2147483646 w 2819"/>
                <a:gd name="T71" fmla="*/ 2147483646 h 3114"/>
                <a:gd name="T72" fmla="*/ 2147483646 w 2819"/>
                <a:gd name="T73" fmla="*/ 2147483646 h 3114"/>
                <a:gd name="T74" fmla="*/ 2147483646 w 2819"/>
                <a:gd name="T75" fmla="*/ 2147483646 h 3114"/>
                <a:gd name="T76" fmla="*/ 2147483646 w 2819"/>
                <a:gd name="T77" fmla="*/ 2147483646 h 3114"/>
                <a:gd name="T78" fmla="*/ 2147483646 w 2819"/>
                <a:gd name="T79" fmla="*/ 0 h 3114"/>
                <a:gd name="T80" fmla="*/ 2147483646 w 2819"/>
                <a:gd name="T81" fmla="*/ 2147483646 h 3114"/>
                <a:gd name="T82" fmla="*/ 2147483646 w 2819"/>
                <a:gd name="T83" fmla="*/ 2147483646 h 3114"/>
                <a:gd name="T84" fmla="*/ 2147483646 w 2819"/>
                <a:gd name="T85" fmla="*/ 2147483646 h 3114"/>
                <a:gd name="T86" fmla="*/ 2147483646 w 2819"/>
                <a:gd name="T87" fmla="*/ 2147483646 h 3114"/>
                <a:gd name="T88" fmla="*/ 2147483646 w 2819"/>
                <a:gd name="T89" fmla="*/ 2147483646 h 3114"/>
                <a:gd name="T90" fmla="*/ 2147483646 w 2819"/>
                <a:gd name="T91" fmla="*/ 2147483646 h 3114"/>
                <a:gd name="T92" fmla="*/ 2147483646 w 2819"/>
                <a:gd name="T93" fmla="*/ 2147483646 h 3114"/>
                <a:gd name="T94" fmla="*/ 2147483646 w 2819"/>
                <a:gd name="T95" fmla="*/ 2147483646 h 3114"/>
                <a:gd name="T96" fmla="*/ 2147483646 w 2819"/>
                <a:gd name="T97" fmla="*/ 2147483646 h 31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lnTo>
                    <a:pt x="851" y="587"/>
                  </a:ln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lnTo>
                    <a:pt x="2017" y="1947"/>
                  </a:ln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758;p18">
              <a:extLst>
                <a:ext uri="{FF2B5EF4-FFF2-40B4-BE49-F238E27FC236}">
                  <a16:creationId xmlns:a16="http://schemas.microsoft.com/office/drawing/2014/main" id="{BF3C089B-372B-47FB-BFB9-05A8A11D6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262" y="479851"/>
              <a:ext cx="34120" cy="35055"/>
            </a:xfrm>
            <a:custGeom>
              <a:avLst/>
              <a:gdLst>
                <a:gd name="T0" fmla="*/ 2147483646 w 876"/>
                <a:gd name="T1" fmla="*/ 0 h 900"/>
                <a:gd name="T2" fmla="*/ 2147483646 w 876"/>
                <a:gd name="T3" fmla="*/ 2147483646 h 900"/>
                <a:gd name="T4" fmla="*/ 2147483646 w 876"/>
                <a:gd name="T5" fmla="*/ 2147483646 h 900"/>
                <a:gd name="T6" fmla="*/ 2147483646 w 876"/>
                <a:gd name="T7" fmla="*/ 2147483646 h 900"/>
                <a:gd name="T8" fmla="*/ 2147483646 w 876"/>
                <a:gd name="T9" fmla="*/ 0 h 9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759;p18">
              <a:extLst>
                <a:ext uri="{FF2B5EF4-FFF2-40B4-BE49-F238E27FC236}">
                  <a16:creationId xmlns:a16="http://schemas.microsoft.com/office/drawing/2014/main" id="{5EA86B62-A974-4284-A23A-BC4900345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1527" y="561919"/>
              <a:ext cx="46117" cy="34120"/>
            </a:xfrm>
            <a:custGeom>
              <a:avLst/>
              <a:gdLst>
                <a:gd name="T0" fmla="*/ 2147483646 w 1184"/>
                <a:gd name="T1" fmla="*/ 2147483646 h 876"/>
                <a:gd name="T2" fmla="*/ 2147483646 w 1184"/>
                <a:gd name="T3" fmla="*/ 2147483646 h 876"/>
                <a:gd name="T4" fmla="*/ 2147483646 w 1184"/>
                <a:gd name="T5" fmla="*/ 2147483646 h 876"/>
                <a:gd name="T6" fmla="*/ 2147483646 w 1184"/>
                <a:gd name="T7" fmla="*/ 2147483646 h 876"/>
                <a:gd name="T8" fmla="*/ 2147483646 w 1184"/>
                <a:gd name="T9" fmla="*/ 2147483646 h 8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760;p18">
              <a:extLst>
                <a:ext uri="{FF2B5EF4-FFF2-40B4-BE49-F238E27FC236}">
                  <a16:creationId xmlns:a16="http://schemas.microsoft.com/office/drawing/2014/main" id="{72E50B36-F044-4C75-A0E2-253AB2C8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652" y="559894"/>
              <a:ext cx="25590" cy="24071"/>
            </a:xfrm>
            <a:custGeom>
              <a:avLst/>
              <a:gdLst>
                <a:gd name="T0" fmla="*/ 2147483646 w 657"/>
                <a:gd name="T1" fmla="*/ 0 h 618"/>
                <a:gd name="T2" fmla="*/ 2147483646 w 657"/>
                <a:gd name="T3" fmla="*/ 2147483646 h 618"/>
                <a:gd name="T4" fmla="*/ 2147483646 w 657"/>
                <a:gd name="T5" fmla="*/ 2147483646 h 618"/>
                <a:gd name="T6" fmla="*/ 2147483646 w 657"/>
                <a:gd name="T7" fmla="*/ 2147483646 h 618"/>
                <a:gd name="T8" fmla="*/ 2147483646 w 657"/>
                <a:gd name="T9" fmla="*/ 2147483646 h 618"/>
                <a:gd name="T10" fmla="*/ 2147483646 w 657"/>
                <a:gd name="T11" fmla="*/ 2147483646 h 618"/>
                <a:gd name="T12" fmla="*/ 2147483646 w 657"/>
                <a:gd name="T13" fmla="*/ 2147483646 h 618"/>
                <a:gd name="T14" fmla="*/ 2147483646 w 657"/>
                <a:gd name="T15" fmla="*/ 2147483646 h 618"/>
                <a:gd name="T16" fmla="*/ 2147483646 w 657"/>
                <a:gd name="T17" fmla="*/ 0 h 6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761;p18">
              <a:extLst>
                <a:ext uri="{FF2B5EF4-FFF2-40B4-BE49-F238E27FC236}">
                  <a16:creationId xmlns:a16="http://schemas.microsoft.com/office/drawing/2014/main" id="{375E7455-4D59-46A9-A028-E7DC2A58E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325" y="613021"/>
              <a:ext cx="46117" cy="34393"/>
            </a:xfrm>
            <a:custGeom>
              <a:avLst/>
              <a:gdLst>
                <a:gd name="T0" fmla="*/ 2147483646 w 1184"/>
                <a:gd name="T1" fmla="*/ 2147483646 h 883"/>
                <a:gd name="T2" fmla="*/ 2147483646 w 1184"/>
                <a:gd name="T3" fmla="*/ 2147483646 h 883"/>
                <a:gd name="T4" fmla="*/ 2147483646 w 1184"/>
                <a:gd name="T5" fmla="*/ 2147483646 h 883"/>
                <a:gd name="T6" fmla="*/ 2147483646 w 1184"/>
                <a:gd name="T7" fmla="*/ 2147483646 h 883"/>
                <a:gd name="T8" fmla="*/ 2147483646 w 1184"/>
                <a:gd name="T9" fmla="*/ 2147483646 h 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762;p18">
              <a:extLst>
                <a:ext uri="{FF2B5EF4-FFF2-40B4-BE49-F238E27FC236}">
                  <a16:creationId xmlns:a16="http://schemas.microsoft.com/office/drawing/2014/main" id="{07B16404-DD83-4789-B3EA-36D2C93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3488" y="610996"/>
              <a:ext cx="25590" cy="24071"/>
            </a:xfrm>
            <a:custGeom>
              <a:avLst/>
              <a:gdLst>
                <a:gd name="T0" fmla="*/ 2147483646 w 657"/>
                <a:gd name="T1" fmla="*/ 0 h 618"/>
                <a:gd name="T2" fmla="*/ 2147483646 w 657"/>
                <a:gd name="T3" fmla="*/ 2147483646 h 618"/>
                <a:gd name="T4" fmla="*/ 2147483646 w 657"/>
                <a:gd name="T5" fmla="*/ 2147483646 h 618"/>
                <a:gd name="T6" fmla="*/ 2147483646 w 657"/>
                <a:gd name="T7" fmla="*/ 2147483646 h 618"/>
                <a:gd name="T8" fmla="*/ 2147483646 w 657"/>
                <a:gd name="T9" fmla="*/ 2147483646 h 618"/>
                <a:gd name="T10" fmla="*/ 2147483646 w 657"/>
                <a:gd name="T11" fmla="*/ 2147483646 h 618"/>
                <a:gd name="T12" fmla="*/ 2147483646 w 657"/>
                <a:gd name="T13" fmla="*/ 2147483646 h 618"/>
                <a:gd name="T14" fmla="*/ 2147483646 w 657"/>
                <a:gd name="T15" fmla="*/ 2147483646 h 618"/>
                <a:gd name="T16" fmla="*/ 2147483646 w 657"/>
                <a:gd name="T17" fmla="*/ 0 h 6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763;p18">
              <a:extLst>
                <a:ext uri="{FF2B5EF4-FFF2-40B4-BE49-F238E27FC236}">
                  <a16:creationId xmlns:a16="http://schemas.microsoft.com/office/drawing/2014/main" id="{A1C390DE-3BD7-4D8A-ADD0-6079DD191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8073" y="510778"/>
              <a:ext cx="46740" cy="38171"/>
            </a:xfrm>
            <a:custGeom>
              <a:avLst/>
              <a:gdLst>
                <a:gd name="T0" fmla="*/ 2147483646 w 1200"/>
                <a:gd name="T1" fmla="*/ 2147483646 h 980"/>
                <a:gd name="T2" fmla="*/ 2147483646 w 1200"/>
                <a:gd name="T3" fmla="*/ 2147483646 h 980"/>
                <a:gd name="T4" fmla="*/ 2147483646 w 1200"/>
                <a:gd name="T5" fmla="*/ 2147483646 h 980"/>
                <a:gd name="T6" fmla="*/ 2147483646 w 1200"/>
                <a:gd name="T7" fmla="*/ 2147483646 h 9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764;p18">
              <a:extLst>
                <a:ext uri="{FF2B5EF4-FFF2-40B4-BE49-F238E27FC236}">
                  <a16:creationId xmlns:a16="http://schemas.microsoft.com/office/drawing/2014/main" id="{D335E84C-7E56-43D9-A469-7591397F0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689" y="524878"/>
              <a:ext cx="13282" cy="26914"/>
            </a:xfrm>
            <a:custGeom>
              <a:avLst/>
              <a:gdLst>
                <a:gd name="T0" fmla="*/ 2147483646 w 341"/>
                <a:gd name="T1" fmla="*/ 0 h 691"/>
                <a:gd name="T2" fmla="*/ 2147483646 w 341"/>
                <a:gd name="T3" fmla="*/ 2147483646 h 691"/>
                <a:gd name="T4" fmla="*/ 2147483646 w 341"/>
                <a:gd name="T5" fmla="*/ 2147483646 h 691"/>
                <a:gd name="T6" fmla="*/ 2147483646 w 341"/>
                <a:gd name="T7" fmla="*/ 2147483646 h 691"/>
                <a:gd name="T8" fmla="*/ 2147483646 w 341"/>
                <a:gd name="T9" fmla="*/ 2147483646 h 691"/>
                <a:gd name="T10" fmla="*/ 2147483646 w 341"/>
                <a:gd name="T11" fmla="*/ 2147483646 h 691"/>
                <a:gd name="T12" fmla="*/ 2147483646 w 341"/>
                <a:gd name="T13" fmla="*/ 2147483646 h 691"/>
                <a:gd name="T14" fmla="*/ 2147483646 w 341"/>
                <a:gd name="T15" fmla="*/ 0 h 6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765;p18">
              <a:extLst>
                <a:ext uri="{FF2B5EF4-FFF2-40B4-BE49-F238E27FC236}">
                  <a16:creationId xmlns:a16="http://schemas.microsoft.com/office/drawing/2014/main" id="{1B5710F7-8182-43F5-AE12-5F9FE2E74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865" y="561218"/>
              <a:ext cx="41365" cy="39768"/>
            </a:xfrm>
            <a:custGeom>
              <a:avLst/>
              <a:gdLst>
                <a:gd name="T0" fmla="*/ 2147483646 w 1062"/>
                <a:gd name="T1" fmla="*/ 0 h 1021"/>
                <a:gd name="T2" fmla="*/ 2147483646 w 1062"/>
                <a:gd name="T3" fmla="*/ 2147483646 h 1021"/>
                <a:gd name="T4" fmla="*/ 2147483646 w 1062"/>
                <a:gd name="T5" fmla="*/ 2147483646 h 1021"/>
                <a:gd name="T6" fmla="*/ 2147483646 w 1062"/>
                <a:gd name="T7" fmla="*/ 0 h 10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766;p18">
              <a:extLst>
                <a:ext uri="{FF2B5EF4-FFF2-40B4-BE49-F238E27FC236}">
                  <a16:creationId xmlns:a16="http://schemas.microsoft.com/office/drawing/2014/main" id="{41C0FCE6-4A03-4D98-A5CB-015E1BC21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953" y="576370"/>
              <a:ext cx="12347" cy="26525"/>
            </a:xfrm>
            <a:custGeom>
              <a:avLst/>
              <a:gdLst>
                <a:gd name="T0" fmla="*/ 2147483646 w 317"/>
                <a:gd name="T1" fmla="*/ 0 h 681"/>
                <a:gd name="T2" fmla="*/ 2147483646 w 317"/>
                <a:gd name="T3" fmla="*/ 2147483646 h 681"/>
                <a:gd name="T4" fmla="*/ 2147483646 w 317"/>
                <a:gd name="T5" fmla="*/ 2147483646 h 681"/>
                <a:gd name="T6" fmla="*/ 2147483646 w 317"/>
                <a:gd name="T7" fmla="*/ 2147483646 h 681"/>
                <a:gd name="T8" fmla="*/ 2147483646 w 317"/>
                <a:gd name="T9" fmla="*/ 2147483646 h 681"/>
                <a:gd name="T10" fmla="*/ 2147483646 w 317"/>
                <a:gd name="T11" fmla="*/ 2147483646 h 681"/>
                <a:gd name="T12" fmla="*/ 2147483646 w 317"/>
                <a:gd name="T13" fmla="*/ 0 h 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6" name="Google Shape;767;p18">
            <a:extLst>
              <a:ext uri="{FF2B5EF4-FFF2-40B4-BE49-F238E27FC236}">
                <a16:creationId xmlns:a16="http://schemas.microsoft.com/office/drawing/2014/main" id="{4A59CB80-6C46-4AEA-8674-C17603B8B8E0}"/>
              </a:ext>
            </a:extLst>
          </p:cNvPr>
          <p:cNvGrpSpPr>
            <a:grpSpLocks/>
          </p:cNvGrpSpPr>
          <p:nvPr/>
        </p:nvGrpSpPr>
        <p:grpSpPr bwMode="auto">
          <a:xfrm rot="8099880">
            <a:off x="20902" y="70115"/>
            <a:ext cx="874713" cy="772584"/>
            <a:chOff x="4508023" y="3764622"/>
            <a:chExt cx="161487" cy="142362"/>
          </a:xfrm>
        </p:grpSpPr>
        <p:sp>
          <p:nvSpPr>
            <p:cNvPr id="17" name="Google Shape;768;p18">
              <a:extLst>
                <a:ext uri="{FF2B5EF4-FFF2-40B4-BE49-F238E27FC236}">
                  <a16:creationId xmlns:a16="http://schemas.microsoft.com/office/drawing/2014/main" id="{3CE530F4-3ABE-4B33-94E6-8A9956A89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151" y="3764622"/>
              <a:ext cx="65163" cy="54335"/>
            </a:xfrm>
            <a:custGeom>
              <a:avLst/>
              <a:gdLst>
                <a:gd name="T0" fmla="*/ 2147483646 w 1673"/>
                <a:gd name="T1" fmla="*/ 2147483646 h 1395"/>
                <a:gd name="T2" fmla="*/ 2147483646 w 1673"/>
                <a:gd name="T3" fmla="*/ 2147483646 h 1395"/>
                <a:gd name="T4" fmla="*/ 2147483646 w 1673"/>
                <a:gd name="T5" fmla="*/ 2147483646 h 1395"/>
                <a:gd name="T6" fmla="*/ 2147483646 w 1673"/>
                <a:gd name="T7" fmla="*/ 2147483646 h 1395"/>
                <a:gd name="T8" fmla="*/ 2147483646 w 1673"/>
                <a:gd name="T9" fmla="*/ 2147483646 h 1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769;p18">
              <a:extLst>
                <a:ext uri="{FF2B5EF4-FFF2-40B4-BE49-F238E27FC236}">
                  <a16:creationId xmlns:a16="http://schemas.microsoft.com/office/drawing/2014/main" id="{9E9C2694-D381-43EC-95CD-DEE2D3E17442}"/>
                </a:ext>
              </a:extLst>
            </p:cNvPr>
            <p:cNvSpPr/>
            <p:nvPr/>
          </p:nvSpPr>
          <p:spPr>
            <a:xfrm>
              <a:off x="4607583" y="3825229"/>
              <a:ext cx="61840" cy="35493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770;p18">
              <a:extLst>
                <a:ext uri="{FF2B5EF4-FFF2-40B4-BE49-F238E27FC236}">
                  <a16:creationId xmlns:a16="http://schemas.microsoft.com/office/drawing/2014/main" id="{08F3A6AD-93C1-4E65-AC72-752CE8055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71" y="3869787"/>
              <a:ext cx="66682" cy="28044"/>
            </a:xfrm>
            <a:custGeom>
              <a:avLst/>
              <a:gdLst>
                <a:gd name="T0" fmla="*/ 2147483646 w 1712"/>
                <a:gd name="T1" fmla="*/ 0 h 720"/>
                <a:gd name="T2" fmla="*/ 2147483646 w 1712"/>
                <a:gd name="T3" fmla="*/ 2147483646 h 720"/>
                <a:gd name="T4" fmla="*/ 2147483646 w 1712"/>
                <a:gd name="T5" fmla="*/ 2147483646 h 720"/>
                <a:gd name="T6" fmla="*/ 2147483646 w 1712"/>
                <a:gd name="T7" fmla="*/ 2147483646 h 720"/>
                <a:gd name="T8" fmla="*/ 2147483646 w 1712"/>
                <a:gd name="T9" fmla="*/ 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771;p18">
              <a:extLst>
                <a:ext uri="{FF2B5EF4-FFF2-40B4-BE49-F238E27FC236}">
                  <a16:creationId xmlns:a16="http://schemas.microsoft.com/office/drawing/2014/main" id="{1E4A7C20-B50E-486C-9F22-16A6A233C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660" y="3798275"/>
              <a:ext cx="44364" cy="50479"/>
            </a:xfrm>
            <a:custGeom>
              <a:avLst/>
              <a:gdLst>
                <a:gd name="T0" fmla="*/ 2147483646 w 1139"/>
                <a:gd name="T1" fmla="*/ 0 h 1296"/>
                <a:gd name="T2" fmla="*/ 2147483646 w 1139"/>
                <a:gd name="T3" fmla="*/ 2147483646 h 1296"/>
                <a:gd name="T4" fmla="*/ 2147483646 w 1139"/>
                <a:gd name="T5" fmla="*/ 2147483646 h 1296"/>
                <a:gd name="T6" fmla="*/ 2147483646 w 1139"/>
                <a:gd name="T7" fmla="*/ 2147483646 h 1296"/>
                <a:gd name="T8" fmla="*/ 2147483646 w 1139"/>
                <a:gd name="T9" fmla="*/ 0 h 1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772;p18">
              <a:extLst>
                <a:ext uri="{FF2B5EF4-FFF2-40B4-BE49-F238E27FC236}">
                  <a16:creationId xmlns:a16="http://schemas.microsoft.com/office/drawing/2014/main" id="{4C22A950-98B2-4DF9-9DBF-E16271587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018" y="3790290"/>
              <a:ext cx="91805" cy="116694"/>
            </a:xfrm>
            <a:custGeom>
              <a:avLst/>
              <a:gdLst>
                <a:gd name="T0" fmla="*/ 2147483646 w 2357"/>
                <a:gd name="T1" fmla="*/ 2147483646 h 2996"/>
                <a:gd name="T2" fmla="*/ 2147483646 w 2357"/>
                <a:gd name="T3" fmla="*/ 2147483646 h 2996"/>
                <a:gd name="T4" fmla="*/ 2147483646 w 2357"/>
                <a:gd name="T5" fmla="*/ 2147483646 h 2996"/>
                <a:gd name="T6" fmla="*/ 2147483646 w 2357"/>
                <a:gd name="T7" fmla="*/ 2147483646 h 2996"/>
                <a:gd name="T8" fmla="*/ 0 w 2357"/>
                <a:gd name="T9" fmla="*/ 2147483646 h 2996"/>
                <a:gd name="T10" fmla="*/ 2147483646 w 2357"/>
                <a:gd name="T11" fmla="*/ 2147483646 h 2996"/>
                <a:gd name="T12" fmla="*/ 2147483646 w 2357"/>
                <a:gd name="T13" fmla="*/ 2147483646 h 2996"/>
                <a:gd name="T14" fmla="*/ 2147483646 w 2357"/>
                <a:gd name="T15" fmla="*/ 2147483646 h 2996"/>
                <a:gd name="T16" fmla="*/ 2147483646 w 2357"/>
                <a:gd name="T17" fmla="*/ 2147483646 h 2996"/>
                <a:gd name="T18" fmla="*/ 2147483646 w 2357"/>
                <a:gd name="T19" fmla="*/ 2147483646 h 2996"/>
                <a:gd name="T20" fmla="*/ 2147483646 w 2357"/>
                <a:gd name="T21" fmla="*/ 2147483646 h 29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773;p18">
              <a:extLst>
                <a:ext uri="{FF2B5EF4-FFF2-40B4-BE49-F238E27FC236}">
                  <a16:creationId xmlns:a16="http://schemas.microsoft.com/office/drawing/2014/main" id="{9B489593-289D-495F-AC2E-A4129EA1D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946" y="3843534"/>
              <a:ext cx="44520" cy="12698"/>
            </a:xfrm>
            <a:custGeom>
              <a:avLst/>
              <a:gdLst>
                <a:gd name="T0" fmla="*/ 2147483646 w 1143"/>
                <a:gd name="T1" fmla="*/ 0 h 326"/>
                <a:gd name="T2" fmla="*/ 2147483646 w 1143"/>
                <a:gd name="T3" fmla="*/ 2147483646 h 326"/>
                <a:gd name="T4" fmla="*/ 2147483646 w 1143"/>
                <a:gd name="T5" fmla="*/ 2147483646 h 326"/>
                <a:gd name="T6" fmla="*/ 2147483646 w 1143"/>
                <a:gd name="T7" fmla="*/ 2147483646 h 326"/>
                <a:gd name="T8" fmla="*/ 2147483646 w 1143"/>
                <a:gd name="T9" fmla="*/ 2147483646 h 326"/>
                <a:gd name="T10" fmla="*/ 2147483646 w 1143"/>
                <a:gd name="T11" fmla="*/ 2147483646 h 326"/>
                <a:gd name="T12" fmla="*/ 2147483646 w 1143"/>
                <a:gd name="T13" fmla="*/ 2147483646 h 326"/>
                <a:gd name="T14" fmla="*/ 2147483646 w 1143"/>
                <a:gd name="T15" fmla="*/ 2147483646 h 326"/>
                <a:gd name="T16" fmla="*/ 2147483646 w 1143"/>
                <a:gd name="T17" fmla="*/ 2147483646 h 326"/>
                <a:gd name="T18" fmla="*/ 2147483646 w 1143"/>
                <a:gd name="T19" fmla="*/ 2147483646 h 326"/>
                <a:gd name="T20" fmla="*/ 2147483646 w 1143"/>
                <a:gd name="T21" fmla="*/ 0 h 3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774;p18">
              <a:extLst>
                <a:ext uri="{FF2B5EF4-FFF2-40B4-BE49-F238E27FC236}">
                  <a16:creationId xmlns:a16="http://schemas.microsoft.com/office/drawing/2014/main" id="{F55312C3-E56A-439F-8CE0-5D2DEAAB3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525" y="3818529"/>
              <a:ext cx="11373" cy="42066"/>
            </a:xfrm>
            <a:custGeom>
              <a:avLst/>
              <a:gdLst>
                <a:gd name="T0" fmla="*/ 2147483646 w 292"/>
                <a:gd name="T1" fmla="*/ 2147483646 h 1080"/>
                <a:gd name="T2" fmla="*/ 2147483646 w 292"/>
                <a:gd name="T3" fmla="*/ 2147483646 h 1080"/>
                <a:gd name="T4" fmla="*/ 2147483646 w 292"/>
                <a:gd name="T5" fmla="*/ 2147483646 h 1080"/>
                <a:gd name="T6" fmla="*/ 2147483646 w 292"/>
                <a:gd name="T7" fmla="*/ 2147483646 h 1080"/>
                <a:gd name="T8" fmla="*/ 2147483646 w 292"/>
                <a:gd name="T9" fmla="*/ 2147483646 h 1080"/>
                <a:gd name="T10" fmla="*/ 2147483646 w 292"/>
                <a:gd name="T11" fmla="*/ 2147483646 h 1080"/>
                <a:gd name="T12" fmla="*/ 2147483646 w 292"/>
                <a:gd name="T13" fmla="*/ 2147483646 h 1080"/>
                <a:gd name="T14" fmla="*/ 2147483646 w 292"/>
                <a:gd name="T15" fmla="*/ 2147483646 h 10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775;p18">
              <a:extLst>
                <a:ext uri="{FF2B5EF4-FFF2-40B4-BE49-F238E27FC236}">
                  <a16:creationId xmlns:a16="http://schemas.microsoft.com/office/drawing/2014/main" id="{065E84B2-7915-4C95-8DC9-62EBBD2592C1}"/>
                </a:ext>
              </a:extLst>
            </p:cNvPr>
            <p:cNvSpPr/>
            <p:nvPr/>
          </p:nvSpPr>
          <p:spPr>
            <a:xfrm>
              <a:off x="4508405" y="3819744"/>
              <a:ext cx="44255" cy="50314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76;p18">
              <a:extLst>
                <a:ext uri="{FF2B5EF4-FFF2-40B4-BE49-F238E27FC236}">
                  <a16:creationId xmlns:a16="http://schemas.microsoft.com/office/drawing/2014/main" id="{2DB15BB5-00CB-4405-9B0D-1D5267DE3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887" y="3839756"/>
              <a:ext cx="11412" cy="42611"/>
            </a:xfrm>
            <a:custGeom>
              <a:avLst/>
              <a:gdLst>
                <a:gd name="T0" fmla="*/ 2147483646 w 293"/>
                <a:gd name="T1" fmla="*/ 0 h 1094"/>
                <a:gd name="T2" fmla="*/ 2147483646 w 293"/>
                <a:gd name="T3" fmla="*/ 2147483646 h 1094"/>
                <a:gd name="T4" fmla="*/ 2147483646 w 293"/>
                <a:gd name="T5" fmla="*/ 2147483646 h 1094"/>
                <a:gd name="T6" fmla="*/ 2147483646 w 293"/>
                <a:gd name="T7" fmla="*/ 2147483646 h 1094"/>
                <a:gd name="T8" fmla="*/ 2147483646 w 293"/>
                <a:gd name="T9" fmla="*/ 2147483646 h 1094"/>
                <a:gd name="T10" fmla="*/ 2147483646 w 293"/>
                <a:gd name="T11" fmla="*/ 2147483646 h 1094"/>
                <a:gd name="T12" fmla="*/ 2147483646 w 293"/>
                <a:gd name="T13" fmla="*/ 2147483646 h 1094"/>
                <a:gd name="T14" fmla="*/ 2147483646 w 293"/>
                <a:gd name="T15" fmla="*/ 0 h 10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777;p18">
              <a:extLst>
                <a:ext uri="{FF2B5EF4-FFF2-40B4-BE49-F238E27FC236}">
                  <a16:creationId xmlns:a16="http://schemas.microsoft.com/office/drawing/2014/main" id="{58F396D7-2DE6-49D1-8AE3-05DA66AEE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151" y="3864334"/>
              <a:ext cx="37898" cy="22747"/>
            </a:xfrm>
            <a:custGeom>
              <a:avLst/>
              <a:gdLst>
                <a:gd name="T0" fmla="*/ 2147483646 w 973"/>
                <a:gd name="T1" fmla="*/ 2147483646 h 584"/>
                <a:gd name="T2" fmla="*/ 2147483646 w 973"/>
                <a:gd name="T3" fmla="*/ 2147483646 h 584"/>
                <a:gd name="T4" fmla="*/ 2147483646 w 973"/>
                <a:gd name="T5" fmla="*/ 2147483646 h 584"/>
                <a:gd name="T6" fmla="*/ 2147483646 w 973"/>
                <a:gd name="T7" fmla="*/ 2147483646 h 584"/>
                <a:gd name="T8" fmla="*/ 2147483646 w 973"/>
                <a:gd name="T9" fmla="*/ 2147483646 h 584"/>
                <a:gd name="T10" fmla="*/ 2147483646 w 973"/>
                <a:gd name="T11" fmla="*/ 2147483646 h 584"/>
                <a:gd name="T12" fmla="*/ 2147483646 w 973"/>
                <a:gd name="T13" fmla="*/ 2147483646 h 5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7" name="Google Shape;778;p18">
            <a:extLst>
              <a:ext uri="{FF2B5EF4-FFF2-40B4-BE49-F238E27FC236}">
                <a16:creationId xmlns:a16="http://schemas.microsoft.com/office/drawing/2014/main" id="{3DA14CF4-0297-4457-94AD-B2A827324F3B}"/>
              </a:ext>
            </a:extLst>
          </p:cNvPr>
          <p:cNvGrpSpPr>
            <a:grpSpLocks/>
          </p:cNvGrpSpPr>
          <p:nvPr/>
        </p:nvGrpSpPr>
        <p:grpSpPr bwMode="auto">
          <a:xfrm>
            <a:off x="9484784" y="-241300"/>
            <a:ext cx="2827867" cy="1885950"/>
            <a:chOff x="6655952" y="-180577"/>
            <a:chExt cx="2121888" cy="1414590"/>
          </a:xfrm>
        </p:grpSpPr>
        <p:grpSp>
          <p:nvGrpSpPr>
            <p:cNvPr id="28" name="Google Shape;779;p18">
              <a:extLst>
                <a:ext uri="{FF2B5EF4-FFF2-40B4-BE49-F238E27FC236}">
                  <a16:creationId xmlns:a16="http://schemas.microsoft.com/office/drawing/2014/main" id="{8CBFC5FC-A8CF-4258-B204-F0754D875C89}"/>
                </a:ext>
              </a:extLst>
            </p:cNvPr>
            <p:cNvGrpSpPr>
              <a:grpSpLocks/>
            </p:cNvGrpSpPr>
            <p:nvPr/>
          </p:nvGrpSpPr>
          <p:grpSpPr bwMode="auto"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30" name="Google Shape;780;p18">
                <a:extLst>
                  <a:ext uri="{FF2B5EF4-FFF2-40B4-BE49-F238E27FC236}">
                    <a16:creationId xmlns:a16="http://schemas.microsoft.com/office/drawing/2014/main" id="{EA5463BA-5D26-4E40-BA79-92B594121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159" y="1395927"/>
                <a:ext cx="71050" cy="66812"/>
              </a:xfrm>
              <a:custGeom>
                <a:avLst/>
                <a:gdLst>
                  <a:gd name="T0" fmla="*/ 2147483646 w 1040"/>
                  <a:gd name="T1" fmla="*/ 2147483646 h 978"/>
                  <a:gd name="T2" fmla="*/ 2147483646 w 1040"/>
                  <a:gd name="T3" fmla="*/ 2147483646 h 978"/>
                  <a:gd name="T4" fmla="*/ 2147483646 w 1040"/>
                  <a:gd name="T5" fmla="*/ 2147483646 h 978"/>
                  <a:gd name="T6" fmla="*/ 2147483646 w 1040"/>
                  <a:gd name="T7" fmla="*/ 2147483646 h 978"/>
                  <a:gd name="T8" fmla="*/ 2147483646 w 1040"/>
                  <a:gd name="T9" fmla="*/ 2147483646 h 978"/>
                  <a:gd name="T10" fmla="*/ 2147483646 w 1040"/>
                  <a:gd name="T11" fmla="*/ 2147483646 h 978"/>
                  <a:gd name="T12" fmla="*/ 2147483646 w 1040"/>
                  <a:gd name="T13" fmla="*/ 2147483646 h 978"/>
                  <a:gd name="T14" fmla="*/ 2147483646 w 1040"/>
                  <a:gd name="T15" fmla="*/ 2147483646 h 978"/>
                  <a:gd name="T16" fmla="*/ 2147483646 w 1040"/>
                  <a:gd name="T17" fmla="*/ 2147483646 h 978"/>
                  <a:gd name="T18" fmla="*/ 2147483646 w 1040"/>
                  <a:gd name="T19" fmla="*/ 2147483646 h 978"/>
                  <a:gd name="T20" fmla="*/ 2147483646 w 1040"/>
                  <a:gd name="T21" fmla="*/ 2147483646 h 978"/>
                  <a:gd name="T22" fmla="*/ 2147483646 w 1040"/>
                  <a:gd name="T23" fmla="*/ 2147483646 h 978"/>
                  <a:gd name="T24" fmla="*/ 2147483646 w 1040"/>
                  <a:gd name="T25" fmla="*/ 2147483646 h 9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1" name="Google Shape;781;p18">
                <a:extLst>
                  <a:ext uri="{FF2B5EF4-FFF2-40B4-BE49-F238E27FC236}">
                    <a16:creationId xmlns:a16="http://schemas.microsoft.com/office/drawing/2014/main" id="{0E6AA339-92D9-41E7-B42F-888E65067FAF}"/>
                  </a:ext>
                </a:extLst>
              </p:cNvPr>
              <p:cNvSpPr/>
              <p:nvPr/>
            </p:nvSpPr>
            <p:spPr>
              <a:xfrm>
                <a:off x="5211537" y="1357695"/>
                <a:ext cx="483776" cy="352953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82;p18">
                <a:extLst>
                  <a:ext uri="{FF2B5EF4-FFF2-40B4-BE49-F238E27FC236}">
                    <a16:creationId xmlns:a16="http://schemas.microsoft.com/office/drawing/2014/main" id="{AAE16B48-B7EB-4D18-9D23-814A4C018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307" y="1398045"/>
                <a:ext cx="48164" cy="44746"/>
              </a:xfrm>
              <a:custGeom>
                <a:avLst/>
                <a:gdLst>
                  <a:gd name="T0" fmla="*/ 2147483646 w 705"/>
                  <a:gd name="T1" fmla="*/ 2147483646 h 655"/>
                  <a:gd name="T2" fmla="*/ 2147483646 w 705"/>
                  <a:gd name="T3" fmla="*/ 2147483646 h 655"/>
                  <a:gd name="T4" fmla="*/ 2147483646 w 705"/>
                  <a:gd name="T5" fmla="*/ 2147483646 h 655"/>
                  <a:gd name="T6" fmla="*/ 2147483646 w 705"/>
                  <a:gd name="T7" fmla="*/ 2147483646 h 655"/>
                  <a:gd name="T8" fmla="*/ 2147483646 w 705"/>
                  <a:gd name="T9" fmla="*/ 2147483646 h 655"/>
                  <a:gd name="T10" fmla="*/ 2147483646 w 705"/>
                  <a:gd name="T11" fmla="*/ 2147483646 h 655"/>
                  <a:gd name="T12" fmla="*/ 2147483646 w 705"/>
                  <a:gd name="T13" fmla="*/ 2147483646 h 655"/>
                  <a:gd name="T14" fmla="*/ 2147483646 w 705"/>
                  <a:gd name="T15" fmla="*/ 2147483646 h 655"/>
                  <a:gd name="T16" fmla="*/ 2147483646 w 705"/>
                  <a:gd name="T17" fmla="*/ 2147483646 h 655"/>
                  <a:gd name="T18" fmla="*/ 2147483646 w 705"/>
                  <a:gd name="T19" fmla="*/ 2147483646 h 655"/>
                  <a:gd name="T20" fmla="*/ 2147483646 w 705"/>
                  <a:gd name="T21" fmla="*/ 2147483646 h 6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3" name="Google Shape;783;p18">
                <a:extLst>
                  <a:ext uri="{FF2B5EF4-FFF2-40B4-BE49-F238E27FC236}">
                    <a16:creationId xmlns:a16="http://schemas.microsoft.com/office/drawing/2014/main" id="{6AEDFEE7-7903-446E-A67F-1CA3780B5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9630" y="1479885"/>
                <a:ext cx="102954" cy="109167"/>
              </a:xfrm>
              <a:custGeom>
                <a:avLst/>
                <a:gdLst>
                  <a:gd name="T0" fmla="*/ 2147483646 w 1507"/>
                  <a:gd name="T1" fmla="*/ 2147483646 h 1598"/>
                  <a:gd name="T2" fmla="*/ 2147483646 w 1507"/>
                  <a:gd name="T3" fmla="*/ 2147483646 h 1598"/>
                  <a:gd name="T4" fmla="*/ 2147483646 w 1507"/>
                  <a:gd name="T5" fmla="*/ 2147483646 h 1598"/>
                  <a:gd name="T6" fmla="*/ 2147483646 w 1507"/>
                  <a:gd name="T7" fmla="*/ 2147483646 h 1598"/>
                  <a:gd name="T8" fmla="*/ 2147483646 w 1507"/>
                  <a:gd name="T9" fmla="*/ 2147483646 h 1598"/>
                  <a:gd name="T10" fmla="*/ 2147483646 w 1507"/>
                  <a:gd name="T11" fmla="*/ 2147483646 h 1598"/>
                  <a:gd name="T12" fmla="*/ 2147483646 w 1507"/>
                  <a:gd name="T13" fmla="*/ 2147483646 h 1598"/>
                  <a:gd name="T14" fmla="*/ 2147483646 w 1507"/>
                  <a:gd name="T15" fmla="*/ 2147483646 h 1598"/>
                  <a:gd name="T16" fmla="*/ 2147483646 w 1507"/>
                  <a:gd name="T17" fmla="*/ 2147483646 h 1598"/>
                  <a:gd name="T18" fmla="*/ 2147483646 w 1507"/>
                  <a:gd name="T19" fmla="*/ 2147483646 h 1598"/>
                  <a:gd name="T20" fmla="*/ 2147483646 w 1507"/>
                  <a:gd name="T21" fmla="*/ 2147483646 h 1598"/>
                  <a:gd name="T22" fmla="*/ 2147483646 w 1507"/>
                  <a:gd name="T23" fmla="*/ 2147483646 h 1598"/>
                  <a:gd name="T24" fmla="*/ 2147483646 w 1507"/>
                  <a:gd name="T25" fmla="*/ 2147483646 h 1598"/>
                  <a:gd name="T26" fmla="*/ 2147483646 w 1507"/>
                  <a:gd name="T27" fmla="*/ 2147483646 h 1598"/>
                  <a:gd name="T28" fmla="*/ 2147483646 w 1507"/>
                  <a:gd name="T29" fmla="*/ 2147483646 h 1598"/>
                  <a:gd name="T30" fmla="*/ 2147483646 w 1507"/>
                  <a:gd name="T31" fmla="*/ 2147483646 h 1598"/>
                  <a:gd name="T32" fmla="*/ 2147483646 w 1507"/>
                  <a:gd name="T33" fmla="*/ 2147483646 h 1598"/>
                  <a:gd name="T34" fmla="*/ 2147483646 w 1507"/>
                  <a:gd name="T35" fmla="*/ 2147483646 h 1598"/>
                  <a:gd name="T36" fmla="*/ 2147483646 w 1507"/>
                  <a:gd name="T37" fmla="*/ 2147483646 h 1598"/>
                  <a:gd name="T38" fmla="*/ 2147483646 w 1507"/>
                  <a:gd name="T39" fmla="*/ 2147483646 h 1598"/>
                  <a:gd name="T40" fmla="*/ 2147483646 w 1507"/>
                  <a:gd name="T41" fmla="*/ 2147483646 h 1598"/>
                  <a:gd name="T42" fmla="*/ 2147483646 w 1507"/>
                  <a:gd name="T43" fmla="*/ 2147483646 h 1598"/>
                  <a:gd name="T44" fmla="*/ 2147483646 w 1507"/>
                  <a:gd name="T45" fmla="*/ 2147483646 h 1598"/>
                  <a:gd name="T46" fmla="*/ 2147483646 w 1507"/>
                  <a:gd name="T47" fmla="*/ 2147483646 h 1598"/>
                  <a:gd name="T48" fmla="*/ 2147483646 w 1507"/>
                  <a:gd name="T49" fmla="*/ 2147483646 h 1598"/>
                  <a:gd name="T50" fmla="*/ 2147483646 w 1507"/>
                  <a:gd name="T51" fmla="*/ 2147483646 h 1598"/>
                  <a:gd name="T52" fmla="*/ 2147483646 w 1507"/>
                  <a:gd name="T53" fmla="*/ 2147483646 h 1598"/>
                  <a:gd name="T54" fmla="*/ 2147483646 w 1507"/>
                  <a:gd name="T55" fmla="*/ 2147483646 h 1598"/>
                  <a:gd name="T56" fmla="*/ 2147483646 w 1507"/>
                  <a:gd name="T57" fmla="*/ 2147483646 h 1598"/>
                  <a:gd name="T58" fmla="*/ 2147483646 w 1507"/>
                  <a:gd name="T59" fmla="*/ 2147483646 h 1598"/>
                  <a:gd name="T60" fmla="*/ 2147483646 w 1507"/>
                  <a:gd name="T61" fmla="*/ 2147483646 h 1598"/>
                  <a:gd name="T62" fmla="*/ 2147483646 w 1507"/>
                  <a:gd name="T63" fmla="*/ 2147483646 h 15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4" name="Google Shape;784;p18">
                <a:extLst>
                  <a:ext uri="{FF2B5EF4-FFF2-40B4-BE49-F238E27FC236}">
                    <a16:creationId xmlns:a16="http://schemas.microsoft.com/office/drawing/2014/main" id="{45527431-B1B2-42C8-A63B-65E7D0133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439" y="1508440"/>
                <a:ext cx="151050" cy="201598"/>
              </a:xfrm>
              <a:custGeom>
                <a:avLst/>
                <a:gdLst>
                  <a:gd name="T0" fmla="*/ 2147483646 w 2211"/>
                  <a:gd name="T1" fmla="*/ 2147483646 h 2951"/>
                  <a:gd name="T2" fmla="*/ 2147483646 w 2211"/>
                  <a:gd name="T3" fmla="*/ 2147483646 h 2951"/>
                  <a:gd name="T4" fmla="*/ 2147483646 w 2211"/>
                  <a:gd name="T5" fmla="*/ 2147483646 h 2951"/>
                  <a:gd name="T6" fmla="*/ 2147483646 w 2211"/>
                  <a:gd name="T7" fmla="*/ 2147483646 h 2951"/>
                  <a:gd name="T8" fmla="*/ 2147483646 w 2211"/>
                  <a:gd name="T9" fmla="*/ 2147483646 h 2951"/>
                  <a:gd name="T10" fmla="*/ 2147483646 w 2211"/>
                  <a:gd name="T11" fmla="*/ 2147483646 h 2951"/>
                  <a:gd name="T12" fmla="*/ 2147483646 w 2211"/>
                  <a:gd name="T13" fmla="*/ 2147483646 h 2951"/>
                  <a:gd name="T14" fmla="*/ 2147483646 w 2211"/>
                  <a:gd name="T15" fmla="*/ 2147483646 h 29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29" name="Google Shape;785;p18">
              <a:extLst>
                <a:ext uri="{FF2B5EF4-FFF2-40B4-BE49-F238E27FC236}">
                  <a16:creationId xmlns:a16="http://schemas.microsoft.com/office/drawing/2014/main" id="{7EEF42B3-8A90-479B-B15B-C4BCCE453D4C}"/>
                </a:ext>
              </a:extLst>
            </p:cNvPr>
            <p:cNvSpPr>
              <a:spLocks/>
            </p:cNvSpPr>
            <p:nvPr/>
          </p:nvSpPr>
          <p:spPr bwMode="auto">
            <a:xfrm rot="-2700000">
              <a:off x="7005059" y="-115361"/>
              <a:ext cx="716375" cy="1284157"/>
            </a:xfrm>
            <a:custGeom>
              <a:avLst/>
              <a:gdLst>
                <a:gd name="T0" fmla="*/ 2147483646 w 6681"/>
                <a:gd name="T1" fmla="*/ 2147483646 h 11977"/>
                <a:gd name="T2" fmla="*/ 2147483646 w 6681"/>
                <a:gd name="T3" fmla="*/ 0 h 11977"/>
                <a:gd name="T4" fmla="*/ 2147483646 w 6681"/>
                <a:gd name="T5" fmla="*/ 2147483646 h 11977"/>
                <a:gd name="T6" fmla="*/ 2147483646 w 6681"/>
                <a:gd name="T7" fmla="*/ 2147483646 h 11977"/>
                <a:gd name="T8" fmla="*/ 2147483646 w 6681"/>
                <a:gd name="T9" fmla="*/ 2147483646 h 11977"/>
                <a:gd name="T10" fmla="*/ 2147483646 w 6681"/>
                <a:gd name="T11" fmla="*/ 2147483646 h 11977"/>
                <a:gd name="T12" fmla="*/ 2147483646 w 6681"/>
                <a:gd name="T13" fmla="*/ 2147483646 h 11977"/>
                <a:gd name="T14" fmla="*/ 2147483646 w 6681"/>
                <a:gd name="T15" fmla="*/ 2147483646 h 11977"/>
                <a:gd name="T16" fmla="*/ 2147483646 w 6681"/>
                <a:gd name="T17" fmla="*/ 2147483646 h 11977"/>
                <a:gd name="T18" fmla="*/ 2147483646 w 6681"/>
                <a:gd name="T19" fmla="*/ 2147483646 h 11977"/>
                <a:gd name="T20" fmla="*/ 2147483646 w 6681"/>
                <a:gd name="T21" fmla="*/ 2147483646 h 11977"/>
                <a:gd name="T22" fmla="*/ 2147483646 w 6681"/>
                <a:gd name="T23" fmla="*/ 2147483646 h 11977"/>
                <a:gd name="T24" fmla="*/ 2147483646 w 6681"/>
                <a:gd name="T25" fmla="*/ 2147483646 h 11977"/>
                <a:gd name="T26" fmla="*/ 2147483646 w 6681"/>
                <a:gd name="T27" fmla="*/ 2147483646 h 11977"/>
                <a:gd name="T28" fmla="*/ 2147483646 w 6681"/>
                <a:gd name="T29" fmla="*/ 2147483646 h 11977"/>
                <a:gd name="T30" fmla="*/ 2147483646 w 6681"/>
                <a:gd name="T31" fmla="*/ 2147483646 h 11977"/>
                <a:gd name="T32" fmla="*/ 2147483646 w 6681"/>
                <a:gd name="T33" fmla="*/ 2147483646 h 11977"/>
                <a:gd name="T34" fmla="*/ 2147483646 w 6681"/>
                <a:gd name="T35" fmla="*/ 2147483646 h 11977"/>
                <a:gd name="T36" fmla="*/ 2147483646 w 6681"/>
                <a:gd name="T37" fmla="*/ 2147483646 h 11977"/>
                <a:gd name="T38" fmla="*/ 2147483646 w 6681"/>
                <a:gd name="T39" fmla="*/ 2147483646 h 11977"/>
                <a:gd name="T40" fmla="*/ 2147483646 w 6681"/>
                <a:gd name="T41" fmla="*/ 2147483646 h 11977"/>
                <a:gd name="T42" fmla="*/ 2147483646 w 6681"/>
                <a:gd name="T43" fmla="*/ 2147483646 h 11977"/>
                <a:gd name="T44" fmla="*/ 2147483646 w 6681"/>
                <a:gd name="T45" fmla="*/ 2147483646 h 11977"/>
                <a:gd name="T46" fmla="*/ 2147483646 w 6681"/>
                <a:gd name="T47" fmla="*/ 2147483646 h 11977"/>
                <a:gd name="T48" fmla="*/ 2147483646 w 6681"/>
                <a:gd name="T49" fmla="*/ 2147483646 h 11977"/>
                <a:gd name="T50" fmla="*/ 2147483646 w 6681"/>
                <a:gd name="T51" fmla="*/ 2147483646 h 11977"/>
                <a:gd name="T52" fmla="*/ 2147483646 w 6681"/>
                <a:gd name="T53" fmla="*/ 2147483646 h 11977"/>
                <a:gd name="T54" fmla="*/ 2147483646 w 6681"/>
                <a:gd name="T55" fmla="*/ 2147483646 h 11977"/>
                <a:gd name="T56" fmla="*/ 2147483646 w 6681"/>
                <a:gd name="T57" fmla="*/ 2147483646 h 11977"/>
                <a:gd name="T58" fmla="*/ 2147483646 w 6681"/>
                <a:gd name="T59" fmla="*/ 2147483646 h 11977"/>
                <a:gd name="T60" fmla="*/ 2147483646 w 6681"/>
                <a:gd name="T61" fmla="*/ 2147483646 h 11977"/>
                <a:gd name="T62" fmla="*/ 2147483646 w 6681"/>
                <a:gd name="T63" fmla="*/ 2147483646 h 11977"/>
                <a:gd name="T64" fmla="*/ 2147483646 w 6681"/>
                <a:gd name="T65" fmla="*/ 2147483646 h 11977"/>
                <a:gd name="T66" fmla="*/ 2147483646 w 6681"/>
                <a:gd name="T67" fmla="*/ 2147483646 h 11977"/>
                <a:gd name="T68" fmla="*/ 2147483646 w 6681"/>
                <a:gd name="T69" fmla="*/ 2147483646 h 11977"/>
                <a:gd name="T70" fmla="*/ 2147483646 w 6681"/>
                <a:gd name="T71" fmla="*/ 2147483646 h 11977"/>
                <a:gd name="T72" fmla="*/ 2147483646 w 6681"/>
                <a:gd name="T73" fmla="*/ 2147483646 h 11977"/>
                <a:gd name="T74" fmla="*/ 2147483646 w 6681"/>
                <a:gd name="T75" fmla="*/ 2147483646 h 11977"/>
                <a:gd name="T76" fmla="*/ 2147483646 w 6681"/>
                <a:gd name="T77" fmla="*/ 2147483646 h 11977"/>
                <a:gd name="T78" fmla="*/ 2147483646 w 6681"/>
                <a:gd name="T79" fmla="*/ 2147483646 h 11977"/>
                <a:gd name="T80" fmla="*/ 2147483646 w 6681"/>
                <a:gd name="T81" fmla="*/ 2147483646 h 11977"/>
                <a:gd name="T82" fmla="*/ 2147483646 w 6681"/>
                <a:gd name="T83" fmla="*/ 2147483646 h 11977"/>
                <a:gd name="T84" fmla="*/ 2147483646 w 6681"/>
                <a:gd name="T85" fmla="*/ 2147483646 h 11977"/>
                <a:gd name="T86" fmla="*/ 2147483646 w 6681"/>
                <a:gd name="T87" fmla="*/ 2147483646 h 11977"/>
                <a:gd name="T88" fmla="*/ 2147483646 w 6681"/>
                <a:gd name="T89" fmla="*/ 2147483646 h 11977"/>
                <a:gd name="T90" fmla="*/ 2147483646 w 6681"/>
                <a:gd name="T91" fmla="*/ 2147483646 h 11977"/>
                <a:gd name="T92" fmla="*/ 2147483646 w 6681"/>
                <a:gd name="T93" fmla="*/ 2147483646 h 11977"/>
                <a:gd name="T94" fmla="*/ 2147483646 w 6681"/>
                <a:gd name="T95" fmla="*/ 2147483646 h 11977"/>
                <a:gd name="T96" fmla="*/ 2147483646 w 6681"/>
                <a:gd name="T97" fmla="*/ 2147483646 h 11977"/>
                <a:gd name="T98" fmla="*/ 2147483646 w 6681"/>
                <a:gd name="T99" fmla="*/ 2147483646 h 11977"/>
                <a:gd name="T100" fmla="*/ 2147483646 w 6681"/>
                <a:gd name="T101" fmla="*/ 2147483646 h 11977"/>
                <a:gd name="T102" fmla="*/ 2147483646 w 6681"/>
                <a:gd name="T103" fmla="*/ 2147483646 h 11977"/>
                <a:gd name="T104" fmla="*/ 2147483646 w 6681"/>
                <a:gd name="T105" fmla="*/ 2147483646 h 11977"/>
                <a:gd name="T106" fmla="*/ 2147483646 w 6681"/>
                <a:gd name="T107" fmla="*/ 2147483646 h 11977"/>
                <a:gd name="T108" fmla="*/ 2147483646 w 6681"/>
                <a:gd name="T109" fmla="*/ 2147483646 h 11977"/>
                <a:gd name="T110" fmla="*/ 2147483646 w 6681"/>
                <a:gd name="T111" fmla="*/ 2147483646 h 11977"/>
                <a:gd name="T112" fmla="*/ 2147483646 w 6681"/>
                <a:gd name="T113" fmla="*/ 2147483646 h 11977"/>
                <a:gd name="T114" fmla="*/ 2147483646 w 6681"/>
                <a:gd name="T115" fmla="*/ 2147483646 h 11977"/>
                <a:gd name="T116" fmla="*/ 2147483646 w 6681"/>
                <a:gd name="T117" fmla="*/ 2147483646 h 119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lnTo>
                    <a:pt x="1701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lnTo>
                    <a:pt x="1" y="6219"/>
                  </a:ln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lnTo>
                    <a:pt x="4203" y="10494"/>
                  </a:ln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5" name="Google Shape;786;p18">
            <a:extLst>
              <a:ext uri="{FF2B5EF4-FFF2-40B4-BE49-F238E27FC236}">
                <a16:creationId xmlns:a16="http://schemas.microsoft.com/office/drawing/2014/main" id="{C0188788-449D-4887-A34A-A2C7E34F9E2B}"/>
              </a:ext>
            </a:extLst>
          </p:cNvPr>
          <p:cNvGrpSpPr>
            <a:grpSpLocks/>
          </p:cNvGrpSpPr>
          <p:nvPr/>
        </p:nvGrpSpPr>
        <p:grpSpPr bwMode="auto">
          <a:xfrm>
            <a:off x="11286067" y="4125913"/>
            <a:ext cx="1703917" cy="1346200"/>
            <a:chOff x="855987" y="2204128"/>
            <a:chExt cx="1217483" cy="962421"/>
          </a:xfrm>
        </p:grpSpPr>
        <p:grpSp>
          <p:nvGrpSpPr>
            <p:cNvPr id="36" name="Google Shape;787;p18">
              <a:extLst>
                <a:ext uri="{FF2B5EF4-FFF2-40B4-BE49-F238E27FC236}">
                  <a16:creationId xmlns:a16="http://schemas.microsoft.com/office/drawing/2014/main" id="{DAE9CE29-120C-4B17-8772-B943862A67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8" name="Google Shape;788;p18">
                <a:extLst>
                  <a:ext uri="{FF2B5EF4-FFF2-40B4-BE49-F238E27FC236}">
                    <a16:creationId xmlns:a16="http://schemas.microsoft.com/office/drawing/2014/main" id="{CBB052D1-A7CB-4098-9FD7-78147EAB4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894" y="2157575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" name="Google Shape;789;p18">
                <a:extLst>
                  <a:ext uri="{FF2B5EF4-FFF2-40B4-BE49-F238E27FC236}">
                    <a16:creationId xmlns:a16="http://schemas.microsoft.com/office/drawing/2014/main" id="{CACD464F-892E-441F-B061-39C9249C3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700" y="2325353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Google Shape;790;p18">
                <a:extLst>
                  <a:ext uri="{FF2B5EF4-FFF2-40B4-BE49-F238E27FC236}">
                    <a16:creationId xmlns:a16="http://schemas.microsoft.com/office/drawing/2014/main" id="{2AFA25D8-0D56-4B0D-8EE7-70FDC4AFC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953" y="2335287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Google Shape;791;p18">
                <a:extLst>
                  <a:ext uri="{FF2B5EF4-FFF2-40B4-BE49-F238E27FC236}">
                    <a16:creationId xmlns:a16="http://schemas.microsoft.com/office/drawing/2014/main" id="{001AF3D9-E9F8-4CD8-9943-DB5B3C42D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632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Google Shape;792;p18">
                <a:extLst>
                  <a:ext uri="{FF2B5EF4-FFF2-40B4-BE49-F238E27FC236}">
                    <a16:creationId xmlns:a16="http://schemas.microsoft.com/office/drawing/2014/main" id="{968F194F-7E49-4ADA-86DC-9245E6017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638" y="2601304"/>
                <a:ext cx="49128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Google Shape;793;p18">
                <a:extLst>
                  <a:ext uri="{FF2B5EF4-FFF2-40B4-BE49-F238E27FC236}">
                    <a16:creationId xmlns:a16="http://schemas.microsoft.com/office/drawing/2014/main" id="{186908A3-C4D1-4E7D-B304-AAE0FE625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97" y="2561567"/>
                <a:ext cx="62219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Google Shape;794;p18">
              <a:extLst>
                <a:ext uri="{FF2B5EF4-FFF2-40B4-BE49-F238E27FC236}">
                  <a16:creationId xmlns:a16="http://schemas.microsoft.com/office/drawing/2014/main" id="{06D858D6-7C92-4D68-A096-2BF913834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44" name="Google Shape;795;p18">
            <a:extLst>
              <a:ext uri="{FF2B5EF4-FFF2-40B4-BE49-F238E27FC236}">
                <a16:creationId xmlns:a16="http://schemas.microsoft.com/office/drawing/2014/main" id="{A7E49E5D-AFA3-43A9-B377-56AEA8B8049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768851" y="-342900"/>
            <a:ext cx="2120900" cy="925513"/>
            <a:chOff x="3965010" y="571479"/>
            <a:chExt cx="1651683" cy="719972"/>
          </a:xfrm>
        </p:grpSpPr>
        <p:grpSp>
          <p:nvGrpSpPr>
            <p:cNvPr id="45" name="Google Shape;796;p18">
              <a:extLst>
                <a:ext uri="{FF2B5EF4-FFF2-40B4-BE49-F238E27FC236}">
                  <a16:creationId xmlns:a16="http://schemas.microsoft.com/office/drawing/2014/main" id="{FA70FA51-CF5E-4081-A2F1-ECA9245E4C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47" name="Google Shape;797;p18">
                <a:extLst>
                  <a:ext uri="{FF2B5EF4-FFF2-40B4-BE49-F238E27FC236}">
                    <a16:creationId xmlns:a16="http://schemas.microsoft.com/office/drawing/2014/main" id="{A0ABAEB0-A459-498A-B28A-6D01DE86A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49" name="Google Shape;798;p18">
                  <a:extLst>
                    <a:ext uri="{FF2B5EF4-FFF2-40B4-BE49-F238E27FC236}">
                      <a16:creationId xmlns:a16="http://schemas.microsoft.com/office/drawing/2014/main" id="{934BEFA7-5E4D-495F-80BD-255A6A319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071" y="2429918"/>
                  <a:ext cx="624114" cy="62214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Google Shape;799;p18">
                  <a:extLst>
                    <a:ext uri="{FF2B5EF4-FFF2-40B4-BE49-F238E27FC236}">
                      <a16:creationId xmlns:a16="http://schemas.microsoft.com/office/drawing/2014/main" id="{73E2E895-798A-4443-B908-23F13F4FBF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258" y="2374675"/>
                  <a:ext cx="493302" cy="4919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Google Shape;800;p18">
                  <a:extLst>
                    <a:ext uri="{FF2B5EF4-FFF2-40B4-BE49-F238E27FC236}">
                      <a16:creationId xmlns:a16="http://schemas.microsoft.com/office/drawing/2014/main" id="{461A5A3B-8EF2-4393-A02D-3B4CAD93A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696" y="2699557"/>
                  <a:ext cx="493303" cy="35513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Google Shape;801;p18">
                  <a:extLst>
                    <a:ext uri="{FF2B5EF4-FFF2-40B4-BE49-F238E27FC236}">
                      <a16:creationId xmlns:a16="http://schemas.microsoft.com/office/drawing/2014/main" id="{CCD73A3D-6C08-4E13-BAA1-99777CBDF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927" y="2552242"/>
                  <a:ext cx="622537" cy="49192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Google Shape;802;p18">
                <a:extLst>
                  <a:ext uri="{FF2B5EF4-FFF2-40B4-BE49-F238E27FC236}">
                    <a16:creationId xmlns:a16="http://schemas.microsoft.com/office/drawing/2014/main" id="{D7C4F3CF-3982-468F-B244-A92092F19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163" y="906904"/>
                <a:ext cx="1364855" cy="4314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6" name="Google Shape;803;p18">
              <a:extLst>
                <a:ext uri="{FF2B5EF4-FFF2-40B4-BE49-F238E27FC236}">
                  <a16:creationId xmlns:a16="http://schemas.microsoft.com/office/drawing/2014/main" id="{438FFFFA-59E9-41FE-A123-E6488DE4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4" y="571481"/>
              <a:ext cx="1610148" cy="660750"/>
            </a:xfrm>
            <a:custGeom>
              <a:avLst/>
              <a:gdLst>
                <a:gd name="T0" fmla="*/ 2147483646 w 3864"/>
                <a:gd name="T1" fmla="*/ 2147483646 h 1872"/>
                <a:gd name="T2" fmla="*/ 2147483646 w 3864"/>
                <a:gd name="T3" fmla="*/ 2147483646 h 1872"/>
                <a:gd name="T4" fmla="*/ 2147483646 w 3864"/>
                <a:gd name="T5" fmla="*/ 2147483646 h 1872"/>
                <a:gd name="T6" fmla="*/ 2147483646 w 3864"/>
                <a:gd name="T7" fmla="*/ 2147483646 h 1872"/>
                <a:gd name="T8" fmla="*/ 2147483646 w 3864"/>
                <a:gd name="T9" fmla="*/ 2147483646 h 1872"/>
                <a:gd name="T10" fmla="*/ 2147483646 w 3864"/>
                <a:gd name="T11" fmla="*/ 2147483646 h 1872"/>
                <a:gd name="T12" fmla="*/ 2147483646 w 3864"/>
                <a:gd name="T13" fmla="*/ 2147483646 h 1872"/>
                <a:gd name="T14" fmla="*/ 2147483646 w 3864"/>
                <a:gd name="T15" fmla="*/ 2147483646 h 1872"/>
                <a:gd name="T16" fmla="*/ 2147483646 w 3864"/>
                <a:gd name="T17" fmla="*/ 2147483646 h 1872"/>
                <a:gd name="T18" fmla="*/ 2147483646 w 3864"/>
                <a:gd name="T19" fmla="*/ 2147483646 h 1872"/>
                <a:gd name="T20" fmla="*/ 2147483646 w 3864"/>
                <a:gd name="T21" fmla="*/ 2147483646 h 1872"/>
                <a:gd name="T22" fmla="*/ 2147483646 w 3864"/>
                <a:gd name="T23" fmla="*/ 2147483646 h 1872"/>
                <a:gd name="T24" fmla="*/ 2147483646 w 3864"/>
                <a:gd name="T25" fmla="*/ 2147483646 h 1872"/>
                <a:gd name="T26" fmla="*/ 2147483646 w 3864"/>
                <a:gd name="T27" fmla="*/ 2147483646 h 1872"/>
                <a:gd name="T28" fmla="*/ 2147483646 w 3864"/>
                <a:gd name="T29" fmla="*/ 2147483646 h 1872"/>
                <a:gd name="T30" fmla="*/ 2147483646 w 3864"/>
                <a:gd name="T31" fmla="*/ 2147483646 h 1872"/>
                <a:gd name="T32" fmla="*/ 2147483646 w 3864"/>
                <a:gd name="T33" fmla="*/ 2147483646 h 1872"/>
                <a:gd name="T34" fmla="*/ 2147483646 w 3864"/>
                <a:gd name="T35" fmla="*/ 2147483646 h 1872"/>
                <a:gd name="T36" fmla="*/ 2147483646 w 3864"/>
                <a:gd name="T37" fmla="*/ 2147483646 h 1872"/>
                <a:gd name="T38" fmla="*/ 2147483646 w 3864"/>
                <a:gd name="T39" fmla="*/ 2147483646 h 1872"/>
                <a:gd name="T40" fmla="*/ 2147483646 w 3864"/>
                <a:gd name="T41" fmla="*/ 2147483646 h 1872"/>
                <a:gd name="T42" fmla="*/ 2147483646 w 3864"/>
                <a:gd name="T43" fmla="*/ 2147483646 h 1872"/>
                <a:gd name="T44" fmla="*/ 2147483646 w 3864"/>
                <a:gd name="T45" fmla="*/ 2147483646 h 1872"/>
                <a:gd name="T46" fmla="*/ 2147483646 w 3864"/>
                <a:gd name="T47" fmla="*/ 2147483646 h 1872"/>
                <a:gd name="T48" fmla="*/ 2147483646 w 3864"/>
                <a:gd name="T49" fmla="*/ 2147483646 h 1872"/>
                <a:gd name="T50" fmla="*/ 2147483646 w 3864"/>
                <a:gd name="T51" fmla="*/ 2147483646 h 1872"/>
                <a:gd name="T52" fmla="*/ 2147483646 w 3864"/>
                <a:gd name="T53" fmla="*/ 2147483646 h 1872"/>
                <a:gd name="T54" fmla="*/ 2147483646 w 3864"/>
                <a:gd name="T55" fmla="*/ 2147483646 h 1872"/>
                <a:gd name="T56" fmla="*/ 2147483646 w 3864"/>
                <a:gd name="T57" fmla="*/ 2147483646 h 1872"/>
                <a:gd name="T58" fmla="*/ 2147483646 w 3864"/>
                <a:gd name="T59" fmla="*/ 2147483646 h 1872"/>
                <a:gd name="T60" fmla="*/ 2147483646 w 3864"/>
                <a:gd name="T61" fmla="*/ 2147483646 h 1872"/>
                <a:gd name="T62" fmla="*/ 2147483646 w 3864"/>
                <a:gd name="T63" fmla="*/ 2147483646 h 1872"/>
                <a:gd name="T64" fmla="*/ 2147483646 w 3864"/>
                <a:gd name="T65" fmla="*/ 2147483646 h 1872"/>
                <a:gd name="T66" fmla="*/ 2147483646 w 3864"/>
                <a:gd name="T67" fmla="*/ 2147483646 h 1872"/>
                <a:gd name="T68" fmla="*/ 2147483646 w 3864"/>
                <a:gd name="T69" fmla="*/ 2147483646 h 1872"/>
                <a:gd name="T70" fmla="*/ 2147483646 w 3864"/>
                <a:gd name="T71" fmla="*/ 2147483646 h 1872"/>
                <a:gd name="T72" fmla="*/ 2147483646 w 3864"/>
                <a:gd name="T73" fmla="*/ 2147483646 h 1872"/>
                <a:gd name="T74" fmla="*/ 2147483646 w 3864"/>
                <a:gd name="T75" fmla="*/ 2147483646 h 1872"/>
                <a:gd name="T76" fmla="*/ 2147483646 w 3864"/>
                <a:gd name="T77" fmla="*/ 2147483646 h 1872"/>
                <a:gd name="T78" fmla="*/ 2147483646 w 3864"/>
                <a:gd name="T79" fmla="*/ 2147483646 h 1872"/>
                <a:gd name="T80" fmla="*/ 2147483646 w 3864"/>
                <a:gd name="T81" fmla="*/ 2147483646 h 1872"/>
                <a:gd name="T82" fmla="*/ 2147483646 w 3864"/>
                <a:gd name="T83" fmla="*/ 2147483646 h 1872"/>
                <a:gd name="T84" fmla="*/ 2147483646 w 3864"/>
                <a:gd name="T85" fmla="*/ 2147483646 h 1872"/>
                <a:gd name="T86" fmla="*/ 2147483646 w 3864"/>
                <a:gd name="T87" fmla="*/ 2147483646 h 1872"/>
                <a:gd name="T88" fmla="*/ 2147483646 w 3864"/>
                <a:gd name="T89" fmla="*/ 2147483646 h 1872"/>
                <a:gd name="T90" fmla="*/ 2147483646 w 3864"/>
                <a:gd name="T91" fmla="*/ 2147483646 h 1872"/>
                <a:gd name="T92" fmla="*/ 2147483646 w 3864"/>
                <a:gd name="T93" fmla="*/ 2147483646 h 1872"/>
                <a:gd name="T94" fmla="*/ 2147483646 w 3864"/>
                <a:gd name="T95" fmla="*/ 2147483646 h 1872"/>
                <a:gd name="T96" fmla="*/ 2147483646 w 3864"/>
                <a:gd name="T97" fmla="*/ 2147483646 h 1872"/>
                <a:gd name="T98" fmla="*/ 2147483646 w 3864"/>
                <a:gd name="T99" fmla="*/ 2147483646 h 1872"/>
                <a:gd name="T100" fmla="*/ 2147483646 w 3864"/>
                <a:gd name="T101" fmla="*/ 2147483646 h 1872"/>
                <a:gd name="T102" fmla="*/ 2147483646 w 3864"/>
                <a:gd name="T103" fmla="*/ 2147483646 h 1872"/>
                <a:gd name="T104" fmla="*/ 2147483646 w 3864"/>
                <a:gd name="T105" fmla="*/ 2147483646 h 1872"/>
                <a:gd name="T106" fmla="*/ 2147483646 w 3864"/>
                <a:gd name="T107" fmla="*/ 2147483646 h 1872"/>
                <a:gd name="T108" fmla="*/ 2147483646 w 3864"/>
                <a:gd name="T109" fmla="*/ 2147483646 h 1872"/>
                <a:gd name="T110" fmla="*/ 2147483646 w 3864"/>
                <a:gd name="T111" fmla="*/ 2147483646 h 1872"/>
                <a:gd name="T112" fmla="*/ 2147483646 w 3864"/>
                <a:gd name="T113" fmla="*/ 2147483646 h 1872"/>
                <a:gd name="T114" fmla="*/ 2147483646 w 3864"/>
                <a:gd name="T115" fmla="*/ 2147483646 h 1872"/>
                <a:gd name="T116" fmla="*/ 2147483646 w 3864"/>
                <a:gd name="T117" fmla="*/ 2147483646 h 1872"/>
                <a:gd name="T118" fmla="*/ 2147483646 w 3864"/>
                <a:gd name="T119" fmla="*/ 2147483646 h 1872"/>
                <a:gd name="T120" fmla="*/ 2147483646 w 3864"/>
                <a:gd name="T121" fmla="*/ 2147483646 h 1872"/>
                <a:gd name="T122" fmla="*/ 2147483646 w 3864"/>
                <a:gd name="T123" fmla="*/ 2147483646 h 18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2457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806;p19">
            <a:extLst>
              <a:ext uri="{FF2B5EF4-FFF2-40B4-BE49-F238E27FC236}">
                <a16:creationId xmlns:a16="http://schemas.microsoft.com/office/drawing/2014/main" id="{F4A68AE0-06FD-4FEE-9DD7-24626939579E}"/>
              </a:ext>
            </a:extLst>
          </p:cNvPr>
          <p:cNvGrpSpPr>
            <a:grpSpLocks/>
          </p:cNvGrpSpPr>
          <p:nvPr/>
        </p:nvGrpSpPr>
        <p:grpSpPr bwMode="auto">
          <a:xfrm>
            <a:off x="11281834" y="1235075"/>
            <a:ext cx="1367367" cy="1081088"/>
            <a:chOff x="855987" y="2204128"/>
            <a:chExt cx="1217483" cy="962421"/>
          </a:xfrm>
        </p:grpSpPr>
        <p:grpSp>
          <p:nvGrpSpPr>
            <p:cNvPr id="4" name="Google Shape;807;p19">
              <a:extLst>
                <a:ext uri="{FF2B5EF4-FFF2-40B4-BE49-F238E27FC236}">
                  <a16:creationId xmlns:a16="http://schemas.microsoft.com/office/drawing/2014/main" id="{319CB8CA-AF35-4417-988E-A22EE42573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" name="Google Shape;808;p19">
                <a:extLst>
                  <a:ext uri="{FF2B5EF4-FFF2-40B4-BE49-F238E27FC236}">
                    <a16:creationId xmlns:a16="http://schemas.microsoft.com/office/drawing/2014/main" id="{C16F2251-0C34-41B5-85F1-4983766FE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345" y="2157575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" name="Google Shape;809;p19">
                <a:extLst>
                  <a:ext uri="{FF2B5EF4-FFF2-40B4-BE49-F238E27FC236}">
                    <a16:creationId xmlns:a16="http://schemas.microsoft.com/office/drawing/2014/main" id="{00E8B6DA-202C-4975-9A80-A76025B59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307" y="2325262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810;p19">
                <a:extLst>
                  <a:ext uri="{FF2B5EF4-FFF2-40B4-BE49-F238E27FC236}">
                    <a16:creationId xmlns:a16="http://schemas.microsoft.com/office/drawing/2014/main" id="{C09AD9F9-CA83-4A96-8454-CB33FE668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731" y="2334884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811;p19">
                <a:extLst>
                  <a:ext uri="{FF2B5EF4-FFF2-40B4-BE49-F238E27FC236}">
                    <a16:creationId xmlns:a16="http://schemas.microsoft.com/office/drawing/2014/main" id="{5CC8493B-0E83-41DA-BF3D-72DF96D8A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2053"/>
                <a:ext cx="493067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812;p19">
                <a:extLst>
                  <a:ext uri="{FF2B5EF4-FFF2-40B4-BE49-F238E27FC236}">
                    <a16:creationId xmlns:a16="http://schemas.microsoft.com/office/drawing/2014/main" id="{CCA3987B-30CA-411B-891A-CAF5B54C1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363" y="2601534"/>
                <a:ext cx="49123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813;p19">
                <a:extLst>
                  <a:ext uri="{FF2B5EF4-FFF2-40B4-BE49-F238E27FC236}">
                    <a16:creationId xmlns:a16="http://schemas.microsoft.com/office/drawing/2014/main" id="{C7040BFC-D945-45F7-82B7-0214427E1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305" y="2561674"/>
                <a:ext cx="62137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" name="Google Shape;814;p19">
              <a:extLst>
                <a:ext uri="{FF2B5EF4-FFF2-40B4-BE49-F238E27FC236}">
                  <a16:creationId xmlns:a16="http://schemas.microsoft.com/office/drawing/2014/main" id="{9E18A57C-59E4-4478-833B-03BB6A19F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2" name="Google Shape;815;p19">
            <a:extLst>
              <a:ext uri="{FF2B5EF4-FFF2-40B4-BE49-F238E27FC236}">
                <a16:creationId xmlns:a16="http://schemas.microsoft.com/office/drawing/2014/main" id="{81D1530B-9AFB-497C-A3EA-90E2CED2409E}"/>
              </a:ext>
            </a:extLst>
          </p:cNvPr>
          <p:cNvGrpSpPr>
            <a:grpSpLocks/>
          </p:cNvGrpSpPr>
          <p:nvPr/>
        </p:nvGrpSpPr>
        <p:grpSpPr bwMode="auto">
          <a:xfrm rot="3617422">
            <a:off x="78581" y="6140186"/>
            <a:ext cx="852488" cy="510117"/>
            <a:chOff x="1202177" y="4613417"/>
            <a:chExt cx="528376" cy="315757"/>
          </a:xfrm>
        </p:grpSpPr>
        <p:sp>
          <p:nvSpPr>
            <p:cNvPr id="13" name="Google Shape;816;p19">
              <a:extLst>
                <a:ext uri="{FF2B5EF4-FFF2-40B4-BE49-F238E27FC236}">
                  <a16:creationId xmlns:a16="http://schemas.microsoft.com/office/drawing/2014/main" id="{317EF524-5E22-43D5-9257-8DDC1F749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214" y="4671691"/>
              <a:ext cx="166339" cy="48340"/>
            </a:xfrm>
            <a:custGeom>
              <a:avLst/>
              <a:gdLst>
                <a:gd name="T0" fmla="*/ 2147483646 w 1507"/>
                <a:gd name="T1" fmla="*/ 2147483646 h 438"/>
                <a:gd name="T2" fmla="*/ 2147483646 w 1507"/>
                <a:gd name="T3" fmla="*/ 2147483646 h 438"/>
                <a:gd name="T4" fmla="*/ 2147483646 w 1507"/>
                <a:gd name="T5" fmla="*/ 2147483646 h 438"/>
                <a:gd name="T6" fmla="*/ 2147483646 w 1507"/>
                <a:gd name="T7" fmla="*/ 2147483646 h 438"/>
                <a:gd name="T8" fmla="*/ 2147483646 w 1507"/>
                <a:gd name="T9" fmla="*/ 2147483646 h 438"/>
                <a:gd name="T10" fmla="*/ 2147483646 w 1507"/>
                <a:gd name="T11" fmla="*/ 2147483646 h 438"/>
                <a:gd name="T12" fmla="*/ 2147483646 w 1507"/>
                <a:gd name="T13" fmla="*/ 2147483646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817;p19">
              <a:extLst>
                <a:ext uri="{FF2B5EF4-FFF2-40B4-BE49-F238E27FC236}">
                  <a16:creationId xmlns:a16="http://schemas.microsoft.com/office/drawing/2014/main" id="{80DE8242-70AE-431B-8FB9-769A8F038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846" y="4613417"/>
              <a:ext cx="60708" cy="176363"/>
            </a:xfrm>
            <a:custGeom>
              <a:avLst/>
              <a:gdLst>
                <a:gd name="T0" fmla="*/ 2147483646 w 550"/>
                <a:gd name="T1" fmla="*/ 0 h 1598"/>
                <a:gd name="T2" fmla="*/ 2147483646 w 550"/>
                <a:gd name="T3" fmla="*/ 2147483646 h 1598"/>
                <a:gd name="T4" fmla="*/ 2147483646 w 550"/>
                <a:gd name="T5" fmla="*/ 2147483646 h 1598"/>
                <a:gd name="T6" fmla="*/ 2147483646 w 550"/>
                <a:gd name="T7" fmla="*/ 2147483646 h 1598"/>
                <a:gd name="T8" fmla="*/ 2147483646 w 550"/>
                <a:gd name="T9" fmla="*/ 2147483646 h 1598"/>
                <a:gd name="T10" fmla="*/ 2147483646 w 550"/>
                <a:gd name="T11" fmla="*/ 2147483646 h 1598"/>
                <a:gd name="T12" fmla="*/ 2147483646 w 550"/>
                <a:gd name="T13" fmla="*/ 2147483646 h 1598"/>
                <a:gd name="T14" fmla="*/ 2147483646 w 550"/>
                <a:gd name="T15" fmla="*/ 0 h 1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818;p19">
              <a:extLst>
                <a:ext uri="{FF2B5EF4-FFF2-40B4-BE49-F238E27FC236}">
                  <a16:creationId xmlns:a16="http://schemas.microsoft.com/office/drawing/2014/main" id="{5F109EA3-47A4-415D-83AE-FC78EAE56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978" y="4629421"/>
              <a:ext cx="104638" cy="138950"/>
            </a:xfrm>
            <a:custGeom>
              <a:avLst/>
              <a:gdLst>
                <a:gd name="T0" fmla="*/ 2147483646 w 948"/>
                <a:gd name="T1" fmla="*/ 2147483646 h 1259"/>
                <a:gd name="T2" fmla="*/ 2147483646 w 948"/>
                <a:gd name="T3" fmla="*/ 2147483646 h 1259"/>
                <a:gd name="T4" fmla="*/ 2147483646 w 948"/>
                <a:gd name="T5" fmla="*/ 2147483646 h 1259"/>
                <a:gd name="T6" fmla="*/ 2147483646 w 948"/>
                <a:gd name="T7" fmla="*/ 2147483646 h 1259"/>
                <a:gd name="T8" fmla="*/ 2147483646 w 948"/>
                <a:gd name="T9" fmla="*/ 2147483646 h 1259"/>
                <a:gd name="T10" fmla="*/ 2147483646 w 948"/>
                <a:gd name="T11" fmla="*/ 2147483646 h 1259"/>
                <a:gd name="T12" fmla="*/ 2147483646 w 948"/>
                <a:gd name="T13" fmla="*/ 2147483646 h 1259"/>
                <a:gd name="T14" fmla="*/ 2147483646 w 948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819;p19">
              <a:extLst>
                <a:ext uri="{FF2B5EF4-FFF2-40B4-BE49-F238E27FC236}">
                  <a16:creationId xmlns:a16="http://schemas.microsoft.com/office/drawing/2014/main" id="{D9800E1D-5E78-4B7F-ABB9-47D05808C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982" y="4644430"/>
              <a:ext cx="160158" cy="102419"/>
            </a:xfrm>
            <a:custGeom>
              <a:avLst/>
              <a:gdLst>
                <a:gd name="T0" fmla="*/ 2147483646 w 1451"/>
                <a:gd name="T1" fmla="*/ 2147483646 h 928"/>
                <a:gd name="T2" fmla="*/ 2147483646 w 1451"/>
                <a:gd name="T3" fmla="*/ 2147483646 h 928"/>
                <a:gd name="T4" fmla="*/ 2147483646 w 1451"/>
                <a:gd name="T5" fmla="*/ 2147483646 h 928"/>
                <a:gd name="T6" fmla="*/ 2147483646 w 1451"/>
                <a:gd name="T7" fmla="*/ 2147483646 h 928"/>
                <a:gd name="T8" fmla="*/ 2147483646 w 1451"/>
                <a:gd name="T9" fmla="*/ 2147483646 h 928"/>
                <a:gd name="T10" fmla="*/ 2147483646 w 1451"/>
                <a:gd name="T11" fmla="*/ 2147483646 h 928"/>
                <a:gd name="T12" fmla="*/ 2147483646 w 1451"/>
                <a:gd name="T13" fmla="*/ 2147483646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820;p19">
              <a:extLst>
                <a:ext uri="{FF2B5EF4-FFF2-40B4-BE49-F238E27FC236}">
                  <a16:creationId xmlns:a16="http://schemas.microsoft.com/office/drawing/2014/main" id="{A786246D-1403-4E73-9A36-99AB2679A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177" y="4673346"/>
              <a:ext cx="177156" cy="151310"/>
            </a:xfrm>
            <a:custGeom>
              <a:avLst/>
              <a:gdLst>
                <a:gd name="T0" fmla="*/ 2147483646 w 1605"/>
                <a:gd name="T1" fmla="*/ 2147483646 h 1371"/>
                <a:gd name="T2" fmla="*/ 2147483646 w 1605"/>
                <a:gd name="T3" fmla="*/ 2147483646 h 1371"/>
                <a:gd name="T4" fmla="*/ 2147483646 w 1605"/>
                <a:gd name="T5" fmla="*/ 2147483646 h 1371"/>
                <a:gd name="T6" fmla="*/ 2147483646 w 1605"/>
                <a:gd name="T7" fmla="*/ 2147483646 h 1371"/>
                <a:gd name="T8" fmla="*/ 2147483646 w 1605"/>
                <a:gd name="T9" fmla="*/ 2147483646 h 1371"/>
                <a:gd name="T10" fmla="*/ 2147483646 w 1605"/>
                <a:gd name="T11" fmla="*/ 2147483646 h 1371"/>
                <a:gd name="T12" fmla="*/ 2147483646 w 1605"/>
                <a:gd name="T13" fmla="*/ 2147483646 h 1371"/>
                <a:gd name="T14" fmla="*/ 2147483646 w 1605"/>
                <a:gd name="T15" fmla="*/ 2147483646 h 1371"/>
                <a:gd name="T16" fmla="*/ 2147483646 w 1605"/>
                <a:gd name="T17" fmla="*/ 2147483646 h 1371"/>
                <a:gd name="T18" fmla="*/ 2147483646 w 1605"/>
                <a:gd name="T19" fmla="*/ 2147483646 h 13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821;p19">
              <a:extLst>
                <a:ext uri="{FF2B5EF4-FFF2-40B4-BE49-F238E27FC236}">
                  <a16:creationId xmlns:a16="http://schemas.microsoft.com/office/drawing/2014/main" id="{E8476F12-B92B-4D88-AA9C-92FBB19D9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928" y="4832385"/>
              <a:ext cx="115344" cy="96790"/>
            </a:xfrm>
            <a:custGeom>
              <a:avLst/>
              <a:gdLst>
                <a:gd name="T0" fmla="*/ 2147483646 w 1045"/>
                <a:gd name="T1" fmla="*/ 2147483646 h 877"/>
                <a:gd name="T2" fmla="*/ 2147483646 w 1045"/>
                <a:gd name="T3" fmla="*/ 2147483646 h 877"/>
                <a:gd name="T4" fmla="*/ 2147483646 w 1045"/>
                <a:gd name="T5" fmla="*/ 2147483646 h 877"/>
                <a:gd name="T6" fmla="*/ 2147483646 w 1045"/>
                <a:gd name="T7" fmla="*/ 2147483646 h 877"/>
                <a:gd name="T8" fmla="*/ 2147483646 w 1045"/>
                <a:gd name="T9" fmla="*/ 2147483646 h 877"/>
                <a:gd name="T10" fmla="*/ 2147483646 w 1045"/>
                <a:gd name="T11" fmla="*/ 0 h 877"/>
                <a:gd name="T12" fmla="*/ 2147483646 w 1045"/>
                <a:gd name="T13" fmla="*/ 2147483646 h 877"/>
                <a:gd name="T14" fmla="*/ 2147483646 w 1045"/>
                <a:gd name="T15" fmla="*/ 2147483646 h 877"/>
                <a:gd name="T16" fmla="*/ 2147483646 w 1045"/>
                <a:gd name="T17" fmla="*/ 2147483646 h 877"/>
                <a:gd name="T18" fmla="*/ 2147483646 w 1045"/>
                <a:gd name="T19" fmla="*/ 0 h 8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9" name="Google Shape;822;p19">
            <a:extLst>
              <a:ext uri="{FF2B5EF4-FFF2-40B4-BE49-F238E27FC236}">
                <a16:creationId xmlns:a16="http://schemas.microsoft.com/office/drawing/2014/main" id="{CFE6C949-DEA8-4DE9-9885-6F82D3C0AD48}"/>
              </a:ext>
            </a:extLst>
          </p:cNvPr>
          <p:cNvGrpSpPr>
            <a:grpSpLocks/>
          </p:cNvGrpSpPr>
          <p:nvPr/>
        </p:nvGrpSpPr>
        <p:grpSpPr bwMode="auto">
          <a:xfrm>
            <a:off x="11281834" y="5592764"/>
            <a:ext cx="886884" cy="1298575"/>
            <a:chOff x="-1047799" y="3300294"/>
            <a:chExt cx="439014" cy="641607"/>
          </a:xfrm>
        </p:grpSpPr>
        <p:sp>
          <p:nvSpPr>
            <p:cNvPr id="20" name="Google Shape;823;p19">
              <a:extLst>
                <a:ext uri="{FF2B5EF4-FFF2-40B4-BE49-F238E27FC236}">
                  <a16:creationId xmlns:a16="http://schemas.microsoft.com/office/drawing/2014/main" id="{C1E01A67-7514-4D61-BC9D-0224CDA2B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4003" y="3750695"/>
              <a:ext cx="138774" cy="63785"/>
            </a:xfrm>
            <a:custGeom>
              <a:avLst/>
              <a:gdLst>
                <a:gd name="T0" fmla="*/ 2147483646 w 1847"/>
                <a:gd name="T1" fmla="*/ 0 h 849"/>
                <a:gd name="T2" fmla="*/ 2147483646 w 1847"/>
                <a:gd name="T3" fmla="*/ 2147483646 h 849"/>
                <a:gd name="T4" fmla="*/ 2147483646 w 1847"/>
                <a:gd name="T5" fmla="*/ 2147483646 h 849"/>
                <a:gd name="T6" fmla="*/ 2147483646 w 1847"/>
                <a:gd name="T7" fmla="*/ 2147483646 h 849"/>
                <a:gd name="T8" fmla="*/ 2147483646 w 1847"/>
                <a:gd name="T9" fmla="*/ 0 h 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824;p19">
              <a:extLst>
                <a:ext uri="{FF2B5EF4-FFF2-40B4-BE49-F238E27FC236}">
                  <a16:creationId xmlns:a16="http://schemas.microsoft.com/office/drawing/2014/main" id="{491B6599-17C4-4D72-9F24-4C94735DD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0199" y="3777592"/>
              <a:ext cx="98652" cy="17656"/>
            </a:xfrm>
            <a:custGeom>
              <a:avLst/>
              <a:gdLst>
                <a:gd name="T0" fmla="*/ 2147483646 w 1313"/>
                <a:gd name="T1" fmla="*/ 0 h 235"/>
                <a:gd name="T2" fmla="*/ 2147483646 w 1313"/>
                <a:gd name="T3" fmla="*/ 2147483646 h 235"/>
                <a:gd name="T4" fmla="*/ 2147483646 w 1313"/>
                <a:gd name="T5" fmla="*/ 2147483646 h 235"/>
                <a:gd name="T6" fmla="*/ 2147483646 w 1313"/>
                <a:gd name="T7" fmla="*/ 2147483646 h 235"/>
                <a:gd name="T8" fmla="*/ 2147483646 w 1313"/>
                <a:gd name="T9" fmla="*/ 2147483646 h 235"/>
                <a:gd name="T10" fmla="*/ 2147483646 w 1313"/>
                <a:gd name="T11" fmla="*/ 2147483646 h 235"/>
                <a:gd name="T12" fmla="*/ 2147483646 w 1313"/>
                <a:gd name="T13" fmla="*/ 2147483646 h 235"/>
                <a:gd name="T14" fmla="*/ 2147483646 w 1313"/>
                <a:gd name="T15" fmla="*/ 2147483646 h 235"/>
                <a:gd name="T16" fmla="*/ 2147483646 w 1313"/>
                <a:gd name="T17" fmla="*/ 2147483646 h 235"/>
                <a:gd name="T18" fmla="*/ 2147483646 w 1313"/>
                <a:gd name="T19" fmla="*/ 0 h 2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825;p19">
              <a:extLst>
                <a:ext uri="{FF2B5EF4-FFF2-40B4-BE49-F238E27FC236}">
                  <a16:creationId xmlns:a16="http://schemas.microsoft.com/office/drawing/2014/main" id="{FA8FF844-31C2-453A-B476-F118CF9C4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9448" y="3639053"/>
              <a:ext cx="114280" cy="249281"/>
            </a:xfrm>
            <a:custGeom>
              <a:avLst/>
              <a:gdLst>
                <a:gd name="T0" fmla="*/ 2147483646 w 1521"/>
                <a:gd name="T1" fmla="*/ 0 h 3318"/>
                <a:gd name="T2" fmla="*/ 2147483646 w 1521"/>
                <a:gd name="T3" fmla="*/ 2147483646 h 3318"/>
                <a:gd name="T4" fmla="*/ 2147483646 w 1521"/>
                <a:gd name="T5" fmla="*/ 2147483646 h 3318"/>
                <a:gd name="T6" fmla="*/ 2147483646 w 1521"/>
                <a:gd name="T7" fmla="*/ 2147483646 h 3318"/>
                <a:gd name="T8" fmla="*/ 2147483646 w 1521"/>
                <a:gd name="T9" fmla="*/ 2147483646 h 3318"/>
                <a:gd name="T10" fmla="*/ 2147483646 w 1521"/>
                <a:gd name="T11" fmla="*/ 2147483646 h 3318"/>
                <a:gd name="T12" fmla="*/ 2147483646 w 1521"/>
                <a:gd name="T13" fmla="*/ 0 h 33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826;p19">
              <a:extLst>
                <a:ext uri="{FF2B5EF4-FFF2-40B4-BE49-F238E27FC236}">
                  <a16:creationId xmlns:a16="http://schemas.microsoft.com/office/drawing/2014/main" id="{317A78F8-4020-4D58-BE24-F3928AA68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7799" y="3504796"/>
              <a:ext cx="229087" cy="179936"/>
            </a:xfrm>
            <a:custGeom>
              <a:avLst/>
              <a:gdLst>
                <a:gd name="T0" fmla="*/ 2147483646 w 3049"/>
                <a:gd name="T1" fmla="*/ 2147483646 h 2395"/>
                <a:gd name="T2" fmla="*/ 2147483646 w 3049"/>
                <a:gd name="T3" fmla="*/ 2147483646 h 2395"/>
                <a:gd name="T4" fmla="*/ 2147483646 w 3049"/>
                <a:gd name="T5" fmla="*/ 2147483646 h 2395"/>
                <a:gd name="T6" fmla="*/ 2147483646 w 3049"/>
                <a:gd name="T7" fmla="*/ 2147483646 h 2395"/>
                <a:gd name="T8" fmla="*/ 2147483646 w 3049"/>
                <a:gd name="T9" fmla="*/ 2147483646 h 2395"/>
                <a:gd name="T10" fmla="*/ 2147483646 w 3049"/>
                <a:gd name="T11" fmla="*/ 2147483646 h 2395"/>
                <a:gd name="T12" fmla="*/ 2147483646 w 3049"/>
                <a:gd name="T13" fmla="*/ 2147483646 h 2395"/>
                <a:gd name="T14" fmla="*/ 2147483646 w 3049"/>
                <a:gd name="T15" fmla="*/ 2147483646 h 2395"/>
                <a:gd name="T16" fmla="*/ 2147483646 w 3049"/>
                <a:gd name="T17" fmla="*/ 2147483646 h 2395"/>
                <a:gd name="T18" fmla="*/ 2147483646 w 3049"/>
                <a:gd name="T19" fmla="*/ 2147483646 h 2395"/>
                <a:gd name="T20" fmla="*/ 2147483646 w 3049"/>
                <a:gd name="T21" fmla="*/ 2147483646 h 2395"/>
                <a:gd name="T22" fmla="*/ 2147483646 w 3049"/>
                <a:gd name="T23" fmla="*/ 2147483646 h 2395"/>
                <a:gd name="T24" fmla="*/ 2147483646 w 3049"/>
                <a:gd name="T25" fmla="*/ 2147483646 h 2395"/>
                <a:gd name="T26" fmla="*/ 2147483646 w 3049"/>
                <a:gd name="T27" fmla="*/ 2147483646 h 2395"/>
                <a:gd name="T28" fmla="*/ 2147483646 w 3049"/>
                <a:gd name="T29" fmla="*/ 2147483646 h 23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827;p19">
              <a:extLst>
                <a:ext uri="{FF2B5EF4-FFF2-40B4-BE49-F238E27FC236}">
                  <a16:creationId xmlns:a16="http://schemas.microsoft.com/office/drawing/2014/main" id="{AF3B303F-E27D-4535-8389-1CB22B83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6775" y="3550625"/>
              <a:ext cx="157032" cy="111418"/>
            </a:xfrm>
            <a:custGeom>
              <a:avLst/>
              <a:gdLst>
                <a:gd name="T0" fmla="*/ 2147483646 w 2090"/>
                <a:gd name="T1" fmla="*/ 2147483646 h 1483"/>
                <a:gd name="T2" fmla="*/ 2147483646 w 2090"/>
                <a:gd name="T3" fmla="*/ 2147483646 h 1483"/>
                <a:gd name="T4" fmla="*/ 2147483646 w 2090"/>
                <a:gd name="T5" fmla="*/ 2147483646 h 1483"/>
                <a:gd name="T6" fmla="*/ 2147483646 w 2090"/>
                <a:gd name="T7" fmla="*/ 2147483646 h 1483"/>
                <a:gd name="T8" fmla="*/ 2147483646 w 2090"/>
                <a:gd name="T9" fmla="*/ 2147483646 h 1483"/>
                <a:gd name="T10" fmla="*/ 2147483646 w 2090"/>
                <a:gd name="T11" fmla="*/ 2147483646 h 1483"/>
                <a:gd name="T12" fmla="*/ 2147483646 w 2090"/>
                <a:gd name="T13" fmla="*/ 0 h 1483"/>
                <a:gd name="T14" fmla="*/ 2147483646 w 2090"/>
                <a:gd name="T15" fmla="*/ 2147483646 h 1483"/>
                <a:gd name="T16" fmla="*/ 2147483646 w 2090"/>
                <a:gd name="T17" fmla="*/ 2147483646 h 1483"/>
                <a:gd name="T18" fmla="*/ 2147483646 w 2090"/>
                <a:gd name="T19" fmla="*/ 2147483646 h 1483"/>
                <a:gd name="T20" fmla="*/ 2147483646 w 2090"/>
                <a:gd name="T21" fmla="*/ 2147483646 h 1483"/>
                <a:gd name="T22" fmla="*/ 2147483646 w 2090"/>
                <a:gd name="T23" fmla="*/ 2147483646 h 1483"/>
                <a:gd name="T24" fmla="*/ 2147483646 w 2090"/>
                <a:gd name="T25" fmla="*/ 2147483646 h 1483"/>
                <a:gd name="T26" fmla="*/ 2147483646 w 2090"/>
                <a:gd name="T27" fmla="*/ 2147483646 h 1483"/>
                <a:gd name="T28" fmla="*/ 2147483646 w 2090"/>
                <a:gd name="T29" fmla="*/ 2147483646 h 1483"/>
                <a:gd name="T30" fmla="*/ 2147483646 w 2090"/>
                <a:gd name="T31" fmla="*/ 2147483646 h 1483"/>
                <a:gd name="T32" fmla="*/ 2147483646 w 2090"/>
                <a:gd name="T33" fmla="*/ 2147483646 h 1483"/>
                <a:gd name="T34" fmla="*/ 2147483646 w 2090"/>
                <a:gd name="T35" fmla="*/ 2147483646 h 1483"/>
                <a:gd name="T36" fmla="*/ 2147483646 w 2090"/>
                <a:gd name="T37" fmla="*/ 2147483646 h 1483"/>
                <a:gd name="T38" fmla="*/ 2147483646 w 2090"/>
                <a:gd name="T39" fmla="*/ 2147483646 h 1483"/>
                <a:gd name="T40" fmla="*/ 2147483646 w 2090"/>
                <a:gd name="T41" fmla="*/ 2147483646 h 1483"/>
                <a:gd name="T42" fmla="*/ 2147483646 w 2090"/>
                <a:gd name="T43" fmla="*/ 2147483646 h 1483"/>
                <a:gd name="T44" fmla="*/ 2147483646 w 2090"/>
                <a:gd name="T45" fmla="*/ 2147483646 h 1483"/>
                <a:gd name="T46" fmla="*/ 2147483646 w 2090"/>
                <a:gd name="T47" fmla="*/ 2147483646 h 1483"/>
                <a:gd name="T48" fmla="*/ 2147483646 w 2090"/>
                <a:gd name="T49" fmla="*/ 2147483646 h 1483"/>
                <a:gd name="T50" fmla="*/ 2147483646 w 2090"/>
                <a:gd name="T51" fmla="*/ 2147483646 h 1483"/>
                <a:gd name="T52" fmla="*/ 2147483646 w 2090"/>
                <a:gd name="T53" fmla="*/ 2147483646 h 1483"/>
                <a:gd name="T54" fmla="*/ 2147483646 w 2090"/>
                <a:gd name="T55" fmla="*/ 2147483646 h 1483"/>
                <a:gd name="T56" fmla="*/ 2147483646 w 2090"/>
                <a:gd name="T57" fmla="*/ 2147483646 h 1483"/>
                <a:gd name="T58" fmla="*/ 2147483646 w 2090"/>
                <a:gd name="T59" fmla="*/ 2147483646 h 1483"/>
                <a:gd name="T60" fmla="*/ 2147483646 w 2090"/>
                <a:gd name="T61" fmla="*/ 2147483646 h 1483"/>
                <a:gd name="T62" fmla="*/ 2147483646 w 2090"/>
                <a:gd name="T63" fmla="*/ 2147483646 h 1483"/>
                <a:gd name="T64" fmla="*/ 2147483646 w 2090"/>
                <a:gd name="T65" fmla="*/ 2147483646 h 1483"/>
                <a:gd name="T66" fmla="*/ 2147483646 w 2090"/>
                <a:gd name="T67" fmla="*/ 2147483646 h 1483"/>
                <a:gd name="T68" fmla="*/ 2147483646 w 2090"/>
                <a:gd name="T69" fmla="*/ 2147483646 h 1483"/>
                <a:gd name="T70" fmla="*/ 2147483646 w 2090"/>
                <a:gd name="T71" fmla="*/ 2147483646 h 14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828;p19">
              <a:extLst>
                <a:ext uri="{FF2B5EF4-FFF2-40B4-BE49-F238E27FC236}">
                  <a16:creationId xmlns:a16="http://schemas.microsoft.com/office/drawing/2014/main" id="{C74D1D1F-8DD8-4742-8106-E518DB154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8753" y="3630488"/>
              <a:ext cx="108420" cy="91959"/>
            </a:xfrm>
            <a:custGeom>
              <a:avLst/>
              <a:gdLst>
                <a:gd name="T0" fmla="*/ 2147483646 w 1443"/>
                <a:gd name="T1" fmla="*/ 2147483646 h 1224"/>
                <a:gd name="T2" fmla="*/ 2147483646 w 1443"/>
                <a:gd name="T3" fmla="*/ 2147483646 h 1224"/>
                <a:gd name="T4" fmla="*/ 2147483646 w 1443"/>
                <a:gd name="T5" fmla="*/ 2147483646 h 1224"/>
                <a:gd name="T6" fmla="*/ 2147483646 w 1443"/>
                <a:gd name="T7" fmla="*/ 2147483646 h 1224"/>
                <a:gd name="T8" fmla="*/ 2147483646 w 1443"/>
                <a:gd name="T9" fmla="*/ 2147483646 h 1224"/>
                <a:gd name="T10" fmla="*/ 2147483646 w 1443"/>
                <a:gd name="T11" fmla="*/ 2147483646 h 1224"/>
                <a:gd name="T12" fmla="*/ 2147483646 w 1443"/>
                <a:gd name="T13" fmla="*/ 2147483646 h 1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829;p19">
              <a:extLst>
                <a:ext uri="{FF2B5EF4-FFF2-40B4-BE49-F238E27FC236}">
                  <a16:creationId xmlns:a16="http://schemas.microsoft.com/office/drawing/2014/main" id="{BC22F4B6-98C5-49F5-8586-536CA5CE3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7046" y="3663019"/>
              <a:ext cx="80394" cy="62884"/>
            </a:xfrm>
            <a:custGeom>
              <a:avLst/>
              <a:gdLst>
                <a:gd name="T0" fmla="*/ 2147483646 w 1070"/>
                <a:gd name="T1" fmla="*/ 0 h 837"/>
                <a:gd name="T2" fmla="*/ 2147483646 w 1070"/>
                <a:gd name="T3" fmla="*/ 2147483646 h 837"/>
                <a:gd name="T4" fmla="*/ 2147483646 w 1070"/>
                <a:gd name="T5" fmla="*/ 2147483646 h 837"/>
                <a:gd name="T6" fmla="*/ 2147483646 w 1070"/>
                <a:gd name="T7" fmla="*/ 2147483646 h 837"/>
                <a:gd name="T8" fmla="*/ 2147483646 w 1070"/>
                <a:gd name="T9" fmla="*/ 2147483646 h 837"/>
                <a:gd name="T10" fmla="*/ 2147483646 w 1070"/>
                <a:gd name="T11" fmla="*/ 2147483646 h 837"/>
                <a:gd name="T12" fmla="*/ 2147483646 w 1070"/>
                <a:gd name="T13" fmla="*/ 2147483646 h 837"/>
                <a:gd name="T14" fmla="*/ 2147483646 w 1070"/>
                <a:gd name="T15" fmla="*/ 2147483646 h 837"/>
                <a:gd name="T16" fmla="*/ 2147483646 w 1070"/>
                <a:gd name="T17" fmla="*/ 0 h 8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830;p19">
              <a:extLst>
                <a:ext uri="{FF2B5EF4-FFF2-40B4-BE49-F238E27FC236}">
                  <a16:creationId xmlns:a16="http://schemas.microsoft.com/office/drawing/2014/main" id="{BF4BCDBD-9C84-4E8D-87F1-6852D1029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4015" y="3539732"/>
              <a:ext cx="129683" cy="73101"/>
            </a:xfrm>
            <a:custGeom>
              <a:avLst/>
              <a:gdLst>
                <a:gd name="T0" fmla="*/ 2147483646 w 1726"/>
                <a:gd name="T1" fmla="*/ 0 h 973"/>
                <a:gd name="T2" fmla="*/ 0 w 1726"/>
                <a:gd name="T3" fmla="*/ 2147483646 h 973"/>
                <a:gd name="T4" fmla="*/ 2147483646 w 1726"/>
                <a:gd name="T5" fmla="*/ 2147483646 h 973"/>
                <a:gd name="T6" fmla="*/ 2147483646 w 1726"/>
                <a:gd name="T7" fmla="*/ 2147483646 h 973"/>
                <a:gd name="T8" fmla="*/ 2147483646 w 1726"/>
                <a:gd name="T9" fmla="*/ 0 h 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831;p19">
              <a:extLst>
                <a:ext uri="{FF2B5EF4-FFF2-40B4-BE49-F238E27FC236}">
                  <a16:creationId xmlns:a16="http://schemas.microsoft.com/office/drawing/2014/main" id="{A8FC8878-12E5-4E13-BF54-E055ECA3F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9500" y="3568882"/>
              <a:ext cx="94971" cy="38391"/>
            </a:xfrm>
            <a:custGeom>
              <a:avLst/>
              <a:gdLst>
                <a:gd name="T0" fmla="*/ 2147483646 w 1264"/>
                <a:gd name="T1" fmla="*/ 0 h 511"/>
                <a:gd name="T2" fmla="*/ 2147483646 w 1264"/>
                <a:gd name="T3" fmla="*/ 2147483646 h 511"/>
                <a:gd name="T4" fmla="*/ 2147483646 w 1264"/>
                <a:gd name="T5" fmla="*/ 2147483646 h 511"/>
                <a:gd name="T6" fmla="*/ 2147483646 w 1264"/>
                <a:gd name="T7" fmla="*/ 2147483646 h 511"/>
                <a:gd name="T8" fmla="*/ 2147483646 w 1264"/>
                <a:gd name="T9" fmla="*/ 2147483646 h 511"/>
                <a:gd name="T10" fmla="*/ 2147483646 w 1264"/>
                <a:gd name="T11" fmla="*/ 2147483646 h 511"/>
                <a:gd name="T12" fmla="*/ 2147483646 w 1264"/>
                <a:gd name="T13" fmla="*/ 0 h 5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832;p19">
              <a:extLst>
                <a:ext uri="{FF2B5EF4-FFF2-40B4-BE49-F238E27FC236}">
                  <a16:creationId xmlns:a16="http://schemas.microsoft.com/office/drawing/2014/main" id="{C2AA17D0-7583-4A9B-8CE4-67D88FB76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0981" y="3409081"/>
              <a:ext cx="60784" cy="462801"/>
            </a:xfrm>
            <a:custGeom>
              <a:avLst/>
              <a:gdLst>
                <a:gd name="T0" fmla="*/ 2147483646 w 809"/>
                <a:gd name="T1" fmla="*/ 2147483646 h 6160"/>
                <a:gd name="T2" fmla="*/ 2147483646 w 809"/>
                <a:gd name="T3" fmla="*/ 2147483646 h 6160"/>
                <a:gd name="T4" fmla="*/ 2147483646 w 809"/>
                <a:gd name="T5" fmla="*/ 2147483646 h 6160"/>
                <a:gd name="T6" fmla="*/ 2147483646 w 809"/>
                <a:gd name="T7" fmla="*/ 2147483646 h 6160"/>
                <a:gd name="T8" fmla="*/ 2147483646 w 809"/>
                <a:gd name="T9" fmla="*/ 2147483646 h 6160"/>
                <a:gd name="T10" fmla="*/ 2147483646 w 809"/>
                <a:gd name="T11" fmla="*/ 2147483646 h 6160"/>
                <a:gd name="T12" fmla="*/ 2147483646 w 809"/>
                <a:gd name="T13" fmla="*/ 2147483646 h 6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833;p19">
              <a:extLst>
                <a:ext uri="{FF2B5EF4-FFF2-40B4-BE49-F238E27FC236}">
                  <a16:creationId xmlns:a16="http://schemas.microsoft.com/office/drawing/2014/main" id="{CCC8F2E1-842C-4F05-A0EF-52A74245373D}"/>
                </a:ext>
              </a:extLst>
            </p:cNvPr>
            <p:cNvSpPr/>
            <p:nvPr/>
          </p:nvSpPr>
          <p:spPr>
            <a:xfrm>
              <a:off x="-906350" y="3300294"/>
              <a:ext cx="199075" cy="165500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834;p19">
              <a:extLst>
                <a:ext uri="{FF2B5EF4-FFF2-40B4-BE49-F238E27FC236}">
                  <a16:creationId xmlns:a16="http://schemas.microsoft.com/office/drawing/2014/main" id="{7927DDF7-CB84-44E0-82AA-4FB53A899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4456" y="3364454"/>
              <a:ext cx="171608" cy="62133"/>
            </a:xfrm>
            <a:custGeom>
              <a:avLst/>
              <a:gdLst>
                <a:gd name="T0" fmla="*/ 2147483646 w 2284"/>
                <a:gd name="T1" fmla="*/ 2147483646 h 827"/>
                <a:gd name="T2" fmla="*/ 2147483646 w 2284"/>
                <a:gd name="T3" fmla="*/ 2147483646 h 827"/>
                <a:gd name="T4" fmla="*/ 2147483646 w 2284"/>
                <a:gd name="T5" fmla="*/ 2147483646 h 827"/>
                <a:gd name="T6" fmla="*/ 2147483646 w 2284"/>
                <a:gd name="T7" fmla="*/ 2147483646 h 827"/>
                <a:gd name="T8" fmla="*/ 2147483646 w 2284"/>
                <a:gd name="T9" fmla="*/ 2147483646 h 827"/>
                <a:gd name="T10" fmla="*/ 2147483646 w 2284"/>
                <a:gd name="T11" fmla="*/ 2147483646 h 827"/>
                <a:gd name="T12" fmla="*/ 2147483646 w 2284"/>
                <a:gd name="T13" fmla="*/ 2147483646 h 827"/>
                <a:gd name="T14" fmla="*/ 2147483646 w 2284"/>
                <a:gd name="T15" fmla="*/ 2147483646 h 827"/>
                <a:gd name="T16" fmla="*/ 2147483646 w 2284"/>
                <a:gd name="T17" fmla="*/ 2147483646 h 827"/>
                <a:gd name="T18" fmla="*/ 2147483646 w 2284"/>
                <a:gd name="T19" fmla="*/ 2147483646 h 827"/>
                <a:gd name="T20" fmla="*/ 2147483646 w 2284"/>
                <a:gd name="T21" fmla="*/ 2147483646 h 827"/>
                <a:gd name="T22" fmla="*/ 2147483646 w 2284"/>
                <a:gd name="T23" fmla="*/ 2147483646 h 827"/>
                <a:gd name="T24" fmla="*/ 2147483646 w 2284"/>
                <a:gd name="T25" fmla="*/ 2147483646 h 827"/>
                <a:gd name="T26" fmla="*/ 2147483646 w 2284"/>
                <a:gd name="T27" fmla="*/ 2147483646 h 827"/>
                <a:gd name="T28" fmla="*/ 2147483646 w 2284"/>
                <a:gd name="T29" fmla="*/ 2147483646 h 827"/>
                <a:gd name="T30" fmla="*/ 2147483646 w 2284"/>
                <a:gd name="T31" fmla="*/ 2147483646 h 827"/>
                <a:gd name="T32" fmla="*/ 2147483646 w 2284"/>
                <a:gd name="T33" fmla="*/ 2147483646 h 827"/>
                <a:gd name="T34" fmla="*/ 2147483646 w 2284"/>
                <a:gd name="T35" fmla="*/ 2147483646 h 827"/>
                <a:gd name="T36" fmla="*/ 2147483646 w 2284"/>
                <a:gd name="T37" fmla="*/ 2147483646 h 827"/>
                <a:gd name="T38" fmla="*/ 2147483646 w 2284"/>
                <a:gd name="T39" fmla="*/ 2147483646 h 827"/>
                <a:gd name="T40" fmla="*/ 2147483646 w 2284"/>
                <a:gd name="T41" fmla="*/ 2147483646 h 827"/>
                <a:gd name="T42" fmla="*/ 2147483646 w 2284"/>
                <a:gd name="T43" fmla="*/ 2147483646 h 827"/>
                <a:gd name="T44" fmla="*/ 2147483646 w 2284"/>
                <a:gd name="T45" fmla="*/ 2147483646 h 827"/>
                <a:gd name="T46" fmla="*/ 2147483646 w 2284"/>
                <a:gd name="T47" fmla="*/ 2147483646 h 827"/>
                <a:gd name="T48" fmla="*/ 2147483646 w 2284"/>
                <a:gd name="T49" fmla="*/ 2147483646 h 827"/>
                <a:gd name="T50" fmla="*/ 2147483646 w 2284"/>
                <a:gd name="T51" fmla="*/ 2147483646 h 827"/>
                <a:gd name="T52" fmla="*/ 0 w 2284"/>
                <a:gd name="T53" fmla="*/ 2147483646 h 827"/>
                <a:gd name="T54" fmla="*/ 2147483646 w 2284"/>
                <a:gd name="T55" fmla="*/ 2147483646 h 827"/>
                <a:gd name="T56" fmla="*/ 2147483646 w 2284"/>
                <a:gd name="T57" fmla="*/ 2147483646 h 827"/>
                <a:gd name="T58" fmla="*/ 2147483646 w 2284"/>
                <a:gd name="T59" fmla="*/ 2147483646 h 827"/>
                <a:gd name="T60" fmla="*/ 2147483646 w 2284"/>
                <a:gd name="T61" fmla="*/ 2147483646 h 827"/>
                <a:gd name="T62" fmla="*/ 2147483646 w 2284"/>
                <a:gd name="T63" fmla="*/ 2147483646 h 827"/>
                <a:gd name="T64" fmla="*/ 2147483646 w 2284"/>
                <a:gd name="T65" fmla="*/ 2147483646 h 827"/>
                <a:gd name="T66" fmla="*/ 2147483646 w 2284"/>
                <a:gd name="T67" fmla="*/ 2147483646 h 827"/>
                <a:gd name="T68" fmla="*/ 2147483646 w 2284"/>
                <a:gd name="T69" fmla="*/ 2147483646 h 827"/>
                <a:gd name="T70" fmla="*/ 2147483646 w 2284"/>
                <a:gd name="T71" fmla="*/ 2147483646 h 8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835;p19">
              <a:extLst>
                <a:ext uri="{FF2B5EF4-FFF2-40B4-BE49-F238E27FC236}">
                  <a16:creationId xmlns:a16="http://schemas.microsoft.com/office/drawing/2014/main" id="{2F06333A-B281-48A9-B885-FFC9EE99B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5691" y="3813429"/>
              <a:ext cx="336905" cy="128472"/>
            </a:xfrm>
            <a:custGeom>
              <a:avLst/>
              <a:gdLst>
                <a:gd name="T0" fmla="*/ 2147483646 w 4484"/>
                <a:gd name="T1" fmla="*/ 0 h 1710"/>
                <a:gd name="T2" fmla="*/ 2147483646 w 4484"/>
                <a:gd name="T3" fmla="*/ 2147483646 h 1710"/>
                <a:gd name="T4" fmla="*/ 2147483646 w 4484"/>
                <a:gd name="T5" fmla="*/ 2147483646 h 1710"/>
                <a:gd name="T6" fmla="*/ 2147483646 w 4484"/>
                <a:gd name="T7" fmla="*/ 2147483646 h 1710"/>
                <a:gd name="T8" fmla="*/ 2147483646 w 4484"/>
                <a:gd name="T9" fmla="*/ 2147483646 h 1710"/>
                <a:gd name="T10" fmla="*/ 2147483646 w 4484"/>
                <a:gd name="T11" fmla="*/ 2147483646 h 1710"/>
                <a:gd name="T12" fmla="*/ 2147483646 w 4484"/>
                <a:gd name="T13" fmla="*/ 2147483646 h 1710"/>
                <a:gd name="T14" fmla="*/ 2147483646 w 4484"/>
                <a:gd name="T15" fmla="*/ 2147483646 h 1710"/>
                <a:gd name="T16" fmla="*/ 2147483646 w 4484"/>
                <a:gd name="T17" fmla="*/ 2147483646 h 1710"/>
                <a:gd name="T18" fmla="*/ 2147483646 w 4484"/>
                <a:gd name="T19" fmla="*/ 2147483646 h 1710"/>
                <a:gd name="T20" fmla="*/ 2147483646 w 4484"/>
                <a:gd name="T21" fmla="*/ 2147483646 h 1710"/>
                <a:gd name="T22" fmla="*/ 2147483646 w 4484"/>
                <a:gd name="T23" fmla="*/ 2147483646 h 1710"/>
                <a:gd name="T24" fmla="*/ 2147483646 w 4484"/>
                <a:gd name="T25" fmla="*/ 2147483646 h 1710"/>
                <a:gd name="T26" fmla="*/ 2147483646 w 4484"/>
                <a:gd name="T27" fmla="*/ 2147483646 h 1710"/>
                <a:gd name="T28" fmla="*/ 2147483646 w 4484"/>
                <a:gd name="T29" fmla="*/ 0 h 17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3" name="Google Shape;836;p19">
            <a:extLst>
              <a:ext uri="{FF2B5EF4-FFF2-40B4-BE49-F238E27FC236}">
                <a16:creationId xmlns:a16="http://schemas.microsoft.com/office/drawing/2014/main" id="{15ECC488-6B4D-416A-A3FC-BBA42E35D9E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294217" y="-295275"/>
            <a:ext cx="2120901" cy="923925"/>
            <a:chOff x="3965010" y="571479"/>
            <a:chExt cx="1651683" cy="719972"/>
          </a:xfrm>
        </p:grpSpPr>
        <p:grpSp>
          <p:nvGrpSpPr>
            <p:cNvPr id="34" name="Google Shape;837;p19">
              <a:extLst>
                <a:ext uri="{FF2B5EF4-FFF2-40B4-BE49-F238E27FC236}">
                  <a16:creationId xmlns:a16="http://schemas.microsoft.com/office/drawing/2014/main" id="{4CA7B3A9-A74D-4218-98B3-683883C79F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6" name="Google Shape;838;p19">
                <a:extLst>
                  <a:ext uri="{FF2B5EF4-FFF2-40B4-BE49-F238E27FC236}">
                    <a16:creationId xmlns:a16="http://schemas.microsoft.com/office/drawing/2014/main" id="{F03F8146-72C4-40DA-ACCC-67BBBC6602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8" name="Google Shape;839;p19">
                  <a:extLst>
                    <a:ext uri="{FF2B5EF4-FFF2-40B4-BE49-F238E27FC236}">
                      <a16:creationId xmlns:a16="http://schemas.microsoft.com/office/drawing/2014/main" id="{66A8D469-1407-4EE0-99C7-B1A67DAA8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071" y="2437918"/>
                  <a:ext cx="624113" cy="62189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840;p19">
                  <a:extLst>
                    <a:ext uri="{FF2B5EF4-FFF2-40B4-BE49-F238E27FC236}">
                      <a16:creationId xmlns:a16="http://schemas.microsoft.com/office/drawing/2014/main" id="{A6780BF5-DA8D-4071-B916-7A7715C73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257" y="2385216"/>
                  <a:ext cx="493301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Google Shape;841;p19">
                  <a:extLst>
                    <a:ext uri="{FF2B5EF4-FFF2-40B4-BE49-F238E27FC236}">
                      <a16:creationId xmlns:a16="http://schemas.microsoft.com/office/drawing/2014/main" id="{7A766962-965A-4B28-B9AF-AE6315E53A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696" y="2721195"/>
                  <a:ext cx="493302" cy="3544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Google Shape;842;p19">
                  <a:extLst>
                    <a:ext uri="{FF2B5EF4-FFF2-40B4-BE49-F238E27FC236}">
                      <a16:creationId xmlns:a16="http://schemas.microsoft.com/office/drawing/2014/main" id="{0C8FA9F1-DDEE-47C6-B683-164212813B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926" y="2561770"/>
                  <a:ext cx="622538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Google Shape;843;p19">
                <a:extLst>
                  <a:ext uri="{FF2B5EF4-FFF2-40B4-BE49-F238E27FC236}">
                    <a16:creationId xmlns:a16="http://schemas.microsoft.com/office/drawing/2014/main" id="{D496C7E5-2182-430E-8E40-B3089B59E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195" y="928561"/>
                <a:ext cx="1364854" cy="430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Google Shape;844;p19">
              <a:extLst>
                <a:ext uri="{FF2B5EF4-FFF2-40B4-BE49-F238E27FC236}">
                  <a16:creationId xmlns:a16="http://schemas.microsoft.com/office/drawing/2014/main" id="{8FFD00D7-BD8D-4E1A-9D0A-AB62091B6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4" y="571481"/>
              <a:ext cx="1610148" cy="660750"/>
            </a:xfrm>
            <a:custGeom>
              <a:avLst/>
              <a:gdLst>
                <a:gd name="T0" fmla="*/ 2147483646 w 3864"/>
                <a:gd name="T1" fmla="*/ 2147483646 h 1872"/>
                <a:gd name="T2" fmla="*/ 2147483646 w 3864"/>
                <a:gd name="T3" fmla="*/ 2147483646 h 1872"/>
                <a:gd name="T4" fmla="*/ 2147483646 w 3864"/>
                <a:gd name="T5" fmla="*/ 2147483646 h 1872"/>
                <a:gd name="T6" fmla="*/ 2147483646 w 3864"/>
                <a:gd name="T7" fmla="*/ 2147483646 h 1872"/>
                <a:gd name="T8" fmla="*/ 2147483646 w 3864"/>
                <a:gd name="T9" fmla="*/ 2147483646 h 1872"/>
                <a:gd name="T10" fmla="*/ 2147483646 w 3864"/>
                <a:gd name="T11" fmla="*/ 2147483646 h 1872"/>
                <a:gd name="T12" fmla="*/ 2147483646 w 3864"/>
                <a:gd name="T13" fmla="*/ 2147483646 h 1872"/>
                <a:gd name="T14" fmla="*/ 2147483646 w 3864"/>
                <a:gd name="T15" fmla="*/ 2147483646 h 1872"/>
                <a:gd name="T16" fmla="*/ 2147483646 w 3864"/>
                <a:gd name="T17" fmla="*/ 2147483646 h 1872"/>
                <a:gd name="T18" fmla="*/ 2147483646 w 3864"/>
                <a:gd name="T19" fmla="*/ 2147483646 h 1872"/>
                <a:gd name="T20" fmla="*/ 2147483646 w 3864"/>
                <a:gd name="T21" fmla="*/ 2147483646 h 1872"/>
                <a:gd name="T22" fmla="*/ 2147483646 w 3864"/>
                <a:gd name="T23" fmla="*/ 2147483646 h 1872"/>
                <a:gd name="T24" fmla="*/ 2147483646 w 3864"/>
                <a:gd name="T25" fmla="*/ 2147483646 h 1872"/>
                <a:gd name="T26" fmla="*/ 2147483646 w 3864"/>
                <a:gd name="T27" fmla="*/ 2147483646 h 1872"/>
                <a:gd name="T28" fmla="*/ 2147483646 w 3864"/>
                <a:gd name="T29" fmla="*/ 2147483646 h 1872"/>
                <a:gd name="T30" fmla="*/ 2147483646 w 3864"/>
                <a:gd name="T31" fmla="*/ 2147483646 h 1872"/>
                <a:gd name="T32" fmla="*/ 2147483646 w 3864"/>
                <a:gd name="T33" fmla="*/ 2147483646 h 1872"/>
                <a:gd name="T34" fmla="*/ 2147483646 w 3864"/>
                <a:gd name="T35" fmla="*/ 2147483646 h 1872"/>
                <a:gd name="T36" fmla="*/ 2147483646 w 3864"/>
                <a:gd name="T37" fmla="*/ 2147483646 h 1872"/>
                <a:gd name="T38" fmla="*/ 2147483646 w 3864"/>
                <a:gd name="T39" fmla="*/ 2147483646 h 1872"/>
                <a:gd name="T40" fmla="*/ 2147483646 w 3864"/>
                <a:gd name="T41" fmla="*/ 2147483646 h 1872"/>
                <a:gd name="T42" fmla="*/ 2147483646 w 3864"/>
                <a:gd name="T43" fmla="*/ 2147483646 h 1872"/>
                <a:gd name="T44" fmla="*/ 2147483646 w 3864"/>
                <a:gd name="T45" fmla="*/ 2147483646 h 1872"/>
                <a:gd name="T46" fmla="*/ 2147483646 w 3864"/>
                <a:gd name="T47" fmla="*/ 2147483646 h 1872"/>
                <a:gd name="T48" fmla="*/ 2147483646 w 3864"/>
                <a:gd name="T49" fmla="*/ 2147483646 h 1872"/>
                <a:gd name="T50" fmla="*/ 2147483646 w 3864"/>
                <a:gd name="T51" fmla="*/ 2147483646 h 1872"/>
                <a:gd name="T52" fmla="*/ 2147483646 w 3864"/>
                <a:gd name="T53" fmla="*/ 2147483646 h 1872"/>
                <a:gd name="T54" fmla="*/ 2147483646 w 3864"/>
                <a:gd name="T55" fmla="*/ 2147483646 h 1872"/>
                <a:gd name="T56" fmla="*/ 2147483646 w 3864"/>
                <a:gd name="T57" fmla="*/ 2147483646 h 1872"/>
                <a:gd name="T58" fmla="*/ 2147483646 w 3864"/>
                <a:gd name="T59" fmla="*/ 2147483646 h 1872"/>
                <a:gd name="T60" fmla="*/ 2147483646 w 3864"/>
                <a:gd name="T61" fmla="*/ 2147483646 h 1872"/>
                <a:gd name="T62" fmla="*/ 2147483646 w 3864"/>
                <a:gd name="T63" fmla="*/ 2147483646 h 1872"/>
                <a:gd name="T64" fmla="*/ 2147483646 w 3864"/>
                <a:gd name="T65" fmla="*/ 2147483646 h 1872"/>
                <a:gd name="T66" fmla="*/ 2147483646 w 3864"/>
                <a:gd name="T67" fmla="*/ 2147483646 h 1872"/>
                <a:gd name="T68" fmla="*/ 2147483646 w 3864"/>
                <a:gd name="T69" fmla="*/ 2147483646 h 1872"/>
                <a:gd name="T70" fmla="*/ 2147483646 w 3864"/>
                <a:gd name="T71" fmla="*/ 2147483646 h 1872"/>
                <a:gd name="T72" fmla="*/ 2147483646 w 3864"/>
                <a:gd name="T73" fmla="*/ 2147483646 h 1872"/>
                <a:gd name="T74" fmla="*/ 2147483646 w 3864"/>
                <a:gd name="T75" fmla="*/ 2147483646 h 1872"/>
                <a:gd name="T76" fmla="*/ 2147483646 w 3864"/>
                <a:gd name="T77" fmla="*/ 2147483646 h 1872"/>
                <a:gd name="T78" fmla="*/ 2147483646 w 3864"/>
                <a:gd name="T79" fmla="*/ 2147483646 h 1872"/>
                <a:gd name="T80" fmla="*/ 2147483646 w 3864"/>
                <a:gd name="T81" fmla="*/ 2147483646 h 1872"/>
                <a:gd name="T82" fmla="*/ 2147483646 w 3864"/>
                <a:gd name="T83" fmla="*/ 2147483646 h 1872"/>
                <a:gd name="T84" fmla="*/ 2147483646 w 3864"/>
                <a:gd name="T85" fmla="*/ 2147483646 h 1872"/>
                <a:gd name="T86" fmla="*/ 2147483646 w 3864"/>
                <a:gd name="T87" fmla="*/ 2147483646 h 1872"/>
                <a:gd name="T88" fmla="*/ 2147483646 w 3864"/>
                <a:gd name="T89" fmla="*/ 2147483646 h 1872"/>
                <a:gd name="T90" fmla="*/ 2147483646 w 3864"/>
                <a:gd name="T91" fmla="*/ 2147483646 h 1872"/>
                <a:gd name="T92" fmla="*/ 2147483646 w 3864"/>
                <a:gd name="T93" fmla="*/ 2147483646 h 1872"/>
                <a:gd name="T94" fmla="*/ 2147483646 w 3864"/>
                <a:gd name="T95" fmla="*/ 2147483646 h 1872"/>
                <a:gd name="T96" fmla="*/ 2147483646 w 3864"/>
                <a:gd name="T97" fmla="*/ 2147483646 h 1872"/>
                <a:gd name="T98" fmla="*/ 2147483646 w 3864"/>
                <a:gd name="T99" fmla="*/ 2147483646 h 1872"/>
                <a:gd name="T100" fmla="*/ 2147483646 w 3864"/>
                <a:gd name="T101" fmla="*/ 2147483646 h 1872"/>
                <a:gd name="T102" fmla="*/ 2147483646 w 3864"/>
                <a:gd name="T103" fmla="*/ 2147483646 h 1872"/>
                <a:gd name="T104" fmla="*/ 2147483646 w 3864"/>
                <a:gd name="T105" fmla="*/ 2147483646 h 1872"/>
                <a:gd name="T106" fmla="*/ 2147483646 w 3864"/>
                <a:gd name="T107" fmla="*/ 2147483646 h 1872"/>
                <a:gd name="T108" fmla="*/ 2147483646 w 3864"/>
                <a:gd name="T109" fmla="*/ 2147483646 h 1872"/>
                <a:gd name="T110" fmla="*/ 2147483646 w 3864"/>
                <a:gd name="T111" fmla="*/ 2147483646 h 1872"/>
                <a:gd name="T112" fmla="*/ 2147483646 w 3864"/>
                <a:gd name="T113" fmla="*/ 2147483646 h 1872"/>
                <a:gd name="T114" fmla="*/ 2147483646 w 3864"/>
                <a:gd name="T115" fmla="*/ 2147483646 h 1872"/>
                <a:gd name="T116" fmla="*/ 2147483646 w 3864"/>
                <a:gd name="T117" fmla="*/ 2147483646 h 1872"/>
                <a:gd name="T118" fmla="*/ 2147483646 w 3864"/>
                <a:gd name="T119" fmla="*/ 2147483646 h 1872"/>
                <a:gd name="T120" fmla="*/ 2147483646 w 3864"/>
                <a:gd name="T121" fmla="*/ 2147483646 h 1872"/>
                <a:gd name="T122" fmla="*/ 2147483646 w 3864"/>
                <a:gd name="T123" fmla="*/ 2147483646 h 18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42" name="Google Shape;845;p19">
            <a:extLst>
              <a:ext uri="{FF2B5EF4-FFF2-40B4-BE49-F238E27FC236}">
                <a16:creationId xmlns:a16="http://schemas.microsoft.com/office/drawing/2014/main" id="{5BD55FBE-2C9D-4CA5-A6E6-677927E69B3F}"/>
              </a:ext>
            </a:extLst>
          </p:cNvPr>
          <p:cNvGrpSpPr>
            <a:grpSpLocks/>
          </p:cNvGrpSpPr>
          <p:nvPr/>
        </p:nvGrpSpPr>
        <p:grpSpPr bwMode="auto">
          <a:xfrm rot="18760735" flipH="1">
            <a:off x="10426436" y="-227276"/>
            <a:ext cx="1065213" cy="1386417"/>
            <a:chOff x="4318023" y="4113296"/>
            <a:chExt cx="716422" cy="932073"/>
          </a:xfrm>
        </p:grpSpPr>
        <p:sp>
          <p:nvSpPr>
            <p:cNvPr id="43" name="Google Shape;846;p19">
              <a:extLst>
                <a:ext uri="{FF2B5EF4-FFF2-40B4-BE49-F238E27FC236}">
                  <a16:creationId xmlns:a16="http://schemas.microsoft.com/office/drawing/2014/main" id="{3B2553B9-6D95-4AA7-8124-31D692537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115" y="4245779"/>
              <a:ext cx="192329" cy="205812"/>
            </a:xfrm>
            <a:custGeom>
              <a:avLst/>
              <a:gdLst>
                <a:gd name="T0" fmla="*/ 2147483646 w 2211"/>
                <a:gd name="T1" fmla="*/ 2147483646 h 2366"/>
                <a:gd name="T2" fmla="*/ 2147483646 w 2211"/>
                <a:gd name="T3" fmla="*/ 2147483646 h 2366"/>
                <a:gd name="T4" fmla="*/ 2147483646 w 2211"/>
                <a:gd name="T5" fmla="*/ 2147483646 h 2366"/>
                <a:gd name="T6" fmla="*/ 2147483646 w 2211"/>
                <a:gd name="T7" fmla="*/ 2147483646 h 2366"/>
                <a:gd name="T8" fmla="*/ 2147483646 w 2211"/>
                <a:gd name="T9" fmla="*/ 2147483646 h 2366"/>
                <a:gd name="T10" fmla="*/ 2147483646 w 2211"/>
                <a:gd name="T11" fmla="*/ 2147483646 h 2366"/>
                <a:gd name="T12" fmla="*/ 2147483646 w 2211"/>
                <a:gd name="T13" fmla="*/ 2147483646 h 2366"/>
                <a:gd name="T14" fmla="*/ 2147483646 w 2211"/>
                <a:gd name="T15" fmla="*/ 2147483646 h 2366"/>
                <a:gd name="T16" fmla="*/ 2147483646 w 2211"/>
                <a:gd name="T17" fmla="*/ 2147483646 h 2366"/>
                <a:gd name="T18" fmla="*/ 2147483646 w 2211"/>
                <a:gd name="T19" fmla="*/ 2147483646 h 2366"/>
                <a:gd name="T20" fmla="*/ 2147483646 w 2211"/>
                <a:gd name="T21" fmla="*/ 2147483646 h 2366"/>
                <a:gd name="T22" fmla="*/ 2147483646 w 2211"/>
                <a:gd name="T23" fmla="*/ 2147483646 h 2366"/>
                <a:gd name="T24" fmla="*/ 2147483646 w 2211"/>
                <a:gd name="T25" fmla="*/ 2147483646 h 2366"/>
                <a:gd name="T26" fmla="*/ 2147483646 w 2211"/>
                <a:gd name="T27" fmla="*/ 2147483646 h 2366"/>
                <a:gd name="T28" fmla="*/ 2147483646 w 2211"/>
                <a:gd name="T29" fmla="*/ 2147483646 h 2366"/>
                <a:gd name="T30" fmla="*/ 0 w 2211"/>
                <a:gd name="T31" fmla="*/ 2147483646 h 2366"/>
                <a:gd name="T32" fmla="*/ 0 w 2211"/>
                <a:gd name="T33" fmla="*/ 2147483646 h 2366"/>
                <a:gd name="T34" fmla="*/ 2147483646 w 2211"/>
                <a:gd name="T35" fmla="*/ 2147483646 h 2366"/>
                <a:gd name="T36" fmla="*/ 2147483646 w 2211"/>
                <a:gd name="T37" fmla="*/ 2147483646 h 2366"/>
                <a:gd name="T38" fmla="*/ 2147483646 w 2211"/>
                <a:gd name="T39" fmla="*/ 2147483646 h 2366"/>
                <a:gd name="T40" fmla="*/ 2147483646 w 2211"/>
                <a:gd name="T41" fmla="*/ 2147483646 h 2366"/>
                <a:gd name="T42" fmla="*/ 2147483646 w 2211"/>
                <a:gd name="T43" fmla="*/ 2147483646 h 2366"/>
                <a:gd name="T44" fmla="*/ 2147483646 w 2211"/>
                <a:gd name="T45" fmla="*/ 2147483646 h 23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4" name="Google Shape;847;p19">
              <a:extLst>
                <a:ext uri="{FF2B5EF4-FFF2-40B4-BE49-F238E27FC236}">
                  <a16:creationId xmlns:a16="http://schemas.microsoft.com/office/drawing/2014/main" id="{0F2A652F-8515-4530-8FC5-4F82479F5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077" y="4175144"/>
              <a:ext cx="156491" cy="223645"/>
            </a:xfrm>
            <a:custGeom>
              <a:avLst/>
              <a:gdLst>
                <a:gd name="T0" fmla="*/ 2147483646 w 1799"/>
                <a:gd name="T1" fmla="*/ 0 h 2571"/>
                <a:gd name="T2" fmla="*/ 2147483646 w 1799"/>
                <a:gd name="T3" fmla="*/ 2147483646 h 2571"/>
                <a:gd name="T4" fmla="*/ 2147483646 w 1799"/>
                <a:gd name="T5" fmla="*/ 2147483646 h 2571"/>
                <a:gd name="T6" fmla="*/ 2147483646 w 1799"/>
                <a:gd name="T7" fmla="*/ 2147483646 h 2571"/>
                <a:gd name="T8" fmla="*/ 2147483646 w 1799"/>
                <a:gd name="T9" fmla="*/ 2147483646 h 2571"/>
                <a:gd name="T10" fmla="*/ 2147483646 w 1799"/>
                <a:gd name="T11" fmla="*/ 2147483646 h 2571"/>
                <a:gd name="T12" fmla="*/ 2147483646 w 1799"/>
                <a:gd name="T13" fmla="*/ 2147483646 h 2571"/>
                <a:gd name="T14" fmla="*/ 2147483646 w 1799"/>
                <a:gd name="T15" fmla="*/ 2147483646 h 2571"/>
                <a:gd name="T16" fmla="*/ 2147483646 w 1799"/>
                <a:gd name="T17" fmla="*/ 2147483646 h 2571"/>
                <a:gd name="T18" fmla="*/ 2147483646 w 1799"/>
                <a:gd name="T19" fmla="*/ 2147483646 h 2571"/>
                <a:gd name="T20" fmla="*/ 2147483646 w 1799"/>
                <a:gd name="T21" fmla="*/ 2147483646 h 2571"/>
                <a:gd name="T22" fmla="*/ 2147483646 w 1799"/>
                <a:gd name="T23" fmla="*/ 2147483646 h 2571"/>
                <a:gd name="T24" fmla="*/ 2147483646 w 1799"/>
                <a:gd name="T25" fmla="*/ 2147483646 h 2571"/>
                <a:gd name="T26" fmla="*/ 2147483646 w 1799"/>
                <a:gd name="T27" fmla="*/ 2147483646 h 2571"/>
                <a:gd name="T28" fmla="*/ 2147483646 w 1799"/>
                <a:gd name="T29" fmla="*/ 2147483646 h 2571"/>
                <a:gd name="T30" fmla="*/ 2147483646 w 1799"/>
                <a:gd name="T31" fmla="*/ 2147483646 h 2571"/>
                <a:gd name="T32" fmla="*/ 2147483646 w 1799"/>
                <a:gd name="T33" fmla="*/ 2147483646 h 2571"/>
                <a:gd name="T34" fmla="*/ 2147483646 w 1799"/>
                <a:gd name="T35" fmla="*/ 2147483646 h 2571"/>
                <a:gd name="T36" fmla="*/ 2147483646 w 1799"/>
                <a:gd name="T37" fmla="*/ 2147483646 h 2571"/>
                <a:gd name="T38" fmla="*/ 2147483646 w 1799"/>
                <a:gd name="T39" fmla="*/ 2147483646 h 2571"/>
                <a:gd name="T40" fmla="*/ 2147483646 w 1799"/>
                <a:gd name="T41" fmla="*/ 2147483646 h 2571"/>
                <a:gd name="T42" fmla="*/ 2147483646 w 1799"/>
                <a:gd name="T43" fmla="*/ 2147483646 h 2571"/>
                <a:gd name="T44" fmla="*/ 2147483646 w 1799"/>
                <a:gd name="T45" fmla="*/ 2147483646 h 2571"/>
                <a:gd name="T46" fmla="*/ 2147483646 w 1799"/>
                <a:gd name="T47" fmla="*/ 2147483646 h 2571"/>
                <a:gd name="T48" fmla="*/ 2147483646 w 1799"/>
                <a:gd name="T49" fmla="*/ 2147483646 h 2571"/>
                <a:gd name="T50" fmla="*/ 2147483646 w 1799"/>
                <a:gd name="T51" fmla="*/ 0 h 25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5" name="Google Shape;848;p19">
              <a:extLst>
                <a:ext uri="{FF2B5EF4-FFF2-40B4-BE49-F238E27FC236}">
                  <a16:creationId xmlns:a16="http://schemas.microsoft.com/office/drawing/2014/main" id="{5E15685B-52A8-4DA4-AD19-B96755744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807" y="4113296"/>
              <a:ext cx="167625" cy="150227"/>
            </a:xfrm>
            <a:custGeom>
              <a:avLst/>
              <a:gdLst>
                <a:gd name="T0" fmla="*/ 2147483646 w 1927"/>
                <a:gd name="T1" fmla="*/ 2147483646 h 1727"/>
                <a:gd name="T2" fmla="*/ 2147483646 w 1927"/>
                <a:gd name="T3" fmla="*/ 2147483646 h 1727"/>
                <a:gd name="T4" fmla="*/ 2147483646 w 1927"/>
                <a:gd name="T5" fmla="*/ 2147483646 h 1727"/>
                <a:gd name="T6" fmla="*/ 2147483646 w 1927"/>
                <a:gd name="T7" fmla="*/ 2147483646 h 1727"/>
                <a:gd name="T8" fmla="*/ 2147483646 w 1927"/>
                <a:gd name="T9" fmla="*/ 2147483646 h 1727"/>
                <a:gd name="T10" fmla="*/ 2147483646 w 1927"/>
                <a:gd name="T11" fmla="*/ 2147483646 h 1727"/>
                <a:gd name="T12" fmla="*/ 2147483646 w 1927"/>
                <a:gd name="T13" fmla="*/ 2147483646 h 1727"/>
                <a:gd name="T14" fmla="*/ 2147483646 w 1927"/>
                <a:gd name="T15" fmla="*/ 2147483646 h 1727"/>
                <a:gd name="T16" fmla="*/ 2147483646 w 1927"/>
                <a:gd name="T17" fmla="*/ 2147483646 h 1727"/>
                <a:gd name="T18" fmla="*/ 2147483646 w 1927"/>
                <a:gd name="T19" fmla="*/ 2147483646 h 1727"/>
                <a:gd name="T20" fmla="*/ 2147483646 w 1927"/>
                <a:gd name="T21" fmla="*/ 2147483646 h 1727"/>
                <a:gd name="T22" fmla="*/ 2147483646 w 1927"/>
                <a:gd name="T23" fmla="*/ 2147483646 h 1727"/>
                <a:gd name="T24" fmla="*/ 2147483646 w 1927"/>
                <a:gd name="T25" fmla="*/ 2147483646 h 1727"/>
                <a:gd name="T26" fmla="*/ 2147483646 w 1927"/>
                <a:gd name="T27" fmla="*/ 2147483646 h 17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6" name="Google Shape;849;p19">
              <a:extLst>
                <a:ext uri="{FF2B5EF4-FFF2-40B4-BE49-F238E27FC236}">
                  <a16:creationId xmlns:a16="http://schemas.microsoft.com/office/drawing/2014/main" id="{2978CFB5-0EC2-45C9-8DA5-964EEEAF9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23" y="4482647"/>
              <a:ext cx="515662" cy="562722"/>
            </a:xfrm>
            <a:custGeom>
              <a:avLst/>
              <a:gdLst>
                <a:gd name="T0" fmla="*/ 2147483646 w 5928"/>
                <a:gd name="T1" fmla="*/ 2147483646 h 6469"/>
                <a:gd name="T2" fmla="*/ 2147483646 w 5928"/>
                <a:gd name="T3" fmla="*/ 2147483646 h 6469"/>
                <a:gd name="T4" fmla="*/ 2147483646 w 5928"/>
                <a:gd name="T5" fmla="*/ 2147483646 h 6469"/>
                <a:gd name="T6" fmla="*/ 2147483646 w 5928"/>
                <a:gd name="T7" fmla="*/ 2147483646 h 6469"/>
                <a:gd name="T8" fmla="*/ 2147483646 w 5928"/>
                <a:gd name="T9" fmla="*/ 0 h 6469"/>
                <a:gd name="T10" fmla="*/ 2147483646 w 5928"/>
                <a:gd name="T11" fmla="*/ 2147483646 h 6469"/>
                <a:gd name="T12" fmla="*/ 2147483646 w 5928"/>
                <a:gd name="T13" fmla="*/ 2147483646 h 6469"/>
                <a:gd name="T14" fmla="*/ 2147483646 w 5928"/>
                <a:gd name="T15" fmla="*/ 2147483646 h 6469"/>
                <a:gd name="T16" fmla="*/ 2147483646 w 5928"/>
                <a:gd name="T17" fmla="*/ 2147483646 h 6469"/>
                <a:gd name="T18" fmla="*/ 2147483646 w 5928"/>
                <a:gd name="T19" fmla="*/ 2147483646 h 6469"/>
                <a:gd name="T20" fmla="*/ 2147483646 w 5928"/>
                <a:gd name="T21" fmla="*/ 2147483646 h 6469"/>
                <a:gd name="T22" fmla="*/ 2147483646 w 5928"/>
                <a:gd name="T23" fmla="*/ 2147483646 h 6469"/>
                <a:gd name="T24" fmla="*/ 2147483646 w 5928"/>
                <a:gd name="T25" fmla="*/ 2147483646 h 6469"/>
                <a:gd name="T26" fmla="*/ 2147483646 w 5928"/>
                <a:gd name="T27" fmla="*/ 2147483646 h 6469"/>
                <a:gd name="T28" fmla="*/ 2147483646 w 5928"/>
                <a:gd name="T29" fmla="*/ 2147483646 h 6469"/>
                <a:gd name="T30" fmla="*/ 2147483646 w 5928"/>
                <a:gd name="T31" fmla="*/ 2147483646 h 6469"/>
                <a:gd name="T32" fmla="*/ 2147483646 w 5928"/>
                <a:gd name="T33" fmla="*/ 2147483646 h 6469"/>
                <a:gd name="T34" fmla="*/ 2147483646 w 5928"/>
                <a:gd name="T35" fmla="*/ 2147483646 h 6469"/>
                <a:gd name="T36" fmla="*/ 2147483646 w 5928"/>
                <a:gd name="T37" fmla="*/ 2147483646 h 6469"/>
                <a:gd name="T38" fmla="*/ 2147483646 w 5928"/>
                <a:gd name="T39" fmla="*/ 2147483646 h 6469"/>
                <a:gd name="T40" fmla="*/ 2147483646 w 5928"/>
                <a:gd name="T41" fmla="*/ 2147483646 h 6469"/>
                <a:gd name="T42" fmla="*/ 2147483646 w 5928"/>
                <a:gd name="T43" fmla="*/ 2147483646 h 6469"/>
                <a:gd name="T44" fmla="*/ 2147483646 w 5928"/>
                <a:gd name="T45" fmla="*/ 2147483646 h 6469"/>
                <a:gd name="T46" fmla="*/ 2147483646 w 5928"/>
                <a:gd name="T47" fmla="*/ 2147483646 h 6469"/>
                <a:gd name="T48" fmla="*/ 2147483646 w 5928"/>
                <a:gd name="T49" fmla="*/ 2147483646 h 6469"/>
                <a:gd name="T50" fmla="*/ 2147483646 w 5928"/>
                <a:gd name="T51" fmla="*/ 2147483646 h 6469"/>
                <a:gd name="T52" fmla="*/ 2147483646 w 5928"/>
                <a:gd name="T53" fmla="*/ 2147483646 h 6469"/>
                <a:gd name="T54" fmla="*/ 2147483646 w 5928"/>
                <a:gd name="T55" fmla="*/ 2147483646 h 6469"/>
                <a:gd name="T56" fmla="*/ 2147483646 w 5928"/>
                <a:gd name="T57" fmla="*/ 2147483646 h 6469"/>
                <a:gd name="T58" fmla="*/ 2147483646 w 5928"/>
                <a:gd name="T59" fmla="*/ 2147483646 h 6469"/>
                <a:gd name="T60" fmla="*/ 2147483646 w 5928"/>
                <a:gd name="T61" fmla="*/ 2147483646 h 6469"/>
                <a:gd name="T62" fmla="*/ 2147483646 w 5928"/>
                <a:gd name="T63" fmla="*/ 2147483646 h 6469"/>
                <a:gd name="T64" fmla="*/ 2147483646 w 5928"/>
                <a:gd name="T65" fmla="*/ 2147483646 h 6469"/>
                <a:gd name="T66" fmla="*/ 2147483646 w 5928"/>
                <a:gd name="T67" fmla="*/ 2147483646 h 6469"/>
                <a:gd name="T68" fmla="*/ 2147483646 w 5928"/>
                <a:gd name="T69" fmla="*/ 2147483646 h 6469"/>
                <a:gd name="T70" fmla="*/ 2147483646 w 5928"/>
                <a:gd name="T71" fmla="*/ 2147483646 h 6469"/>
                <a:gd name="T72" fmla="*/ 2147483646 w 5928"/>
                <a:gd name="T73" fmla="*/ 2147483646 h 6469"/>
                <a:gd name="T74" fmla="*/ 2147483646 w 5928"/>
                <a:gd name="T75" fmla="*/ 2147483646 h 6469"/>
                <a:gd name="T76" fmla="*/ 2147483646 w 5928"/>
                <a:gd name="T77" fmla="*/ 2147483646 h 6469"/>
                <a:gd name="T78" fmla="*/ 2147483646 w 5928"/>
                <a:gd name="T79" fmla="*/ 2147483646 h 6469"/>
                <a:gd name="T80" fmla="*/ 2147483646 w 5928"/>
                <a:gd name="T81" fmla="*/ 2147483646 h 6469"/>
                <a:gd name="T82" fmla="*/ 2147483646 w 5928"/>
                <a:gd name="T83" fmla="*/ 2147483646 h 6469"/>
                <a:gd name="T84" fmla="*/ 2147483646 w 5928"/>
                <a:gd name="T85" fmla="*/ 2147483646 h 6469"/>
                <a:gd name="T86" fmla="*/ 2147483646 w 5928"/>
                <a:gd name="T87" fmla="*/ 2147483646 h 6469"/>
                <a:gd name="T88" fmla="*/ 2147483646 w 5928"/>
                <a:gd name="T89" fmla="*/ 2147483646 h 6469"/>
                <a:gd name="T90" fmla="*/ 2147483646 w 5928"/>
                <a:gd name="T91" fmla="*/ 2147483646 h 6469"/>
                <a:gd name="T92" fmla="*/ 2147483646 w 5928"/>
                <a:gd name="T93" fmla="*/ 2147483646 h 6469"/>
                <a:gd name="T94" fmla="*/ 2147483646 w 5928"/>
                <a:gd name="T95" fmla="*/ 2147483646 h 6469"/>
                <a:gd name="T96" fmla="*/ 2147483646 w 5928"/>
                <a:gd name="T97" fmla="*/ 2147483646 h 6469"/>
                <a:gd name="T98" fmla="*/ 2147483646 w 5928"/>
                <a:gd name="T99" fmla="*/ 2147483646 h 6469"/>
                <a:gd name="T100" fmla="*/ 2147483646 w 5928"/>
                <a:gd name="T101" fmla="*/ 2147483646 h 6469"/>
                <a:gd name="T102" fmla="*/ 2147483646 w 5928"/>
                <a:gd name="T103" fmla="*/ 2147483646 h 6469"/>
                <a:gd name="T104" fmla="*/ 2147483646 w 5928"/>
                <a:gd name="T105" fmla="*/ 2147483646 h 6469"/>
                <a:gd name="T106" fmla="*/ 2147483646 w 5928"/>
                <a:gd name="T107" fmla="*/ 2147483646 h 6469"/>
                <a:gd name="T108" fmla="*/ 2147483646 w 5928"/>
                <a:gd name="T109" fmla="*/ 2147483646 h 6469"/>
                <a:gd name="T110" fmla="*/ 2147483646 w 5928"/>
                <a:gd name="T111" fmla="*/ 2147483646 h 6469"/>
                <a:gd name="T112" fmla="*/ 2147483646 w 5928"/>
                <a:gd name="T113" fmla="*/ 2147483646 h 6469"/>
                <a:gd name="T114" fmla="*/ 2147483646 w 5928"/>
                <a:gd name="T115" fmla="*/ 2147483646 h 6469"/>
                <a:gd name="T116" fmla="*/ 2147483646 w 5928"/>
                <a:gd name="T117" fmla="*/ 2147483646 h 6469"/>
                <a:gd name="T118" fmla="*/ 2147483646 w 5928"/>
                <a:gd name="T119" fmla="*/ 2147483646 h 6469"/>
                <a:gd name="T120" fmla="*/ 2147483646 w 5928"/>
                <a:gd name="T121" fmla="*/ 2147483646 h 64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30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Title only 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852;p20">
            <a:extLst>
              <a:ext uri="{FF2B5EF4-FFF2-40B4-BE49-F238E27FC236}">
                <a16:creationId xmlns:a16="http://schemas.microsoft.com/office/drawing/2014/main" id="{3C177324-D9B5-4B75-9F2E-9C7D0A0C7F93}"/>
              </a:ext>
            </a:extLst>
          </p:cNvPr>
          <p:cNvGrpSpPr>
            <a:grpSpLocks/>
          </p:cNvGrpSpPr>
          <p:nvPr/>
        </p:nvGrpSpPr>
        <p:grpSpPr bwMode="auto">
          <a:xfrm>
            <a:off x="-546100" y="220664"/>
            <a:ext cx="1367367" cy="1082675"/>
            <a:chOff x="855987" y="2204128"/>
            <a:chExt cx="1217483" cy="962421"/>
          </a:xfrm>
        </p:grpSpPr>
        <p:grpSp>
          <p:nvGrpSpPr>
            <p:cNvPr id="4" name="Google Shape;853;p20">
              <a:extLst>
                <a:ext uri="{FF2B5EF4-FFF2-40B4-BE49-F238E27FC236}">
                  <a16:creationId xmlns:a16="http://schemas.microsoft.com/office/drawing/2014/main" id="{33AFF324-EB5B-494B-9462-FB87C4FAA2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" name="Google Shape;854;p20">
                <a:extLst>
                  <a:ext uri="{FF2B5EF4-FFF2-40B4-BE49-F238E27FC236}">
                    <a16:creationId xmlns:a16="http://schemas.microsoft.com/office/drawing/2014/main" id="{1AFC3A03-30A1-4D88-B9C3-568540CA0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344" y="2157575"/>
                <a:ext cx="493067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" name="Google Shape;855;p20">
                <a:extLst>
                  <a:ext uri="{FF2B5EF4-FFF2-40B4-BE49-F238E27FC236}">
                    <a16:creationId xmlns:a16="http://schemas.microsoft.com/office/drawing/2014/main" id="{1B55C2A4-3C65-46C9-A7A4-390E51A8F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307" y="2325016"/>
                <a:ext cx="493066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856;p20">
                <a:extLst>
                  <a:ext uri="{FF2B5EF4-FFF2-40B4-BE49-F238E27FC236}">
                    <a16:creationId xmlns:a16="http://schemas.microsoft.com/office/drawing/2014/main" id="{411BE0EB-F95B-4D31-9D84-49C9E4268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730" y="2334623"/>
                <a:ext cx="493067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857;p20">
                <a:extLst>
                  <a:ext uri="{FF2B5EF4-FFF2-40B4-BE49-F238E27FC236}">
                    <a16:creationId xmlns:a16="http://schemas.microsoft.com/office/drawing/2014/main" id="{A6CD50D0-D97F-446F-9EB6-42D5F3DEC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474"/>
                <a:ext cx="493067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858;p20">
                <a:extLst>
                  <a:ext uri="{FF2B5EF4-FFF2-40B4-BE49-F238E27FC236}">
                    <a16:creationId xmlns:a16="http://schemas.microsoft.com/office/drawing/2014/main" id="{CE860640-D5E4-42A1-8951-55EC6CF40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362" y="2600883"/>
                <a:ext cx="491234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859;p20">
                <a:extLst>
                  <a:ext uri="{FF2B5EF4-FFF2-40B4-BE49-F238E27FC236}">
                    <a16:creationId xmlns:a16="http://schemas.microsoft.com/office/drawing/2014/main" id="{E8DA8013-526D-4E63-8078-7F6ED0E75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305" y="2561081"/>
                <a:ext cx="621373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" name="Google Shape;860;p20">
              <a:extLst>
                <a:ext uri="{FF2B5EF4-FFF2-40B4-BE49-F238E27FC236}">
                  <a16:creationId xmlns:a16="http://schemas.microsoft.com/office/drawing/2014/main" id="{67028383-1FF8-4B84-B28E-E19F63DF3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2" name="Google Shape;861;p20">
            <a:extLst>
              <a:ext uri="{FF2B5EF4-FFF2-40B4-BE49-F238E27FC236}">
                <a16:creationId xmlns:a16="http://schemas.microsoft.com/office/drawing/2014/main" id="{7AD8715B-A277-46BF-A1B1-1CC691C36BE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84317" y="325439"/>
            <a:ext cx="2300816" cy="630237"/>
            <a:chOff x="-1050438" y="1326624"/>
            <a:chExt cx="540883" cy="148635"/>
          </a:xfrm>
        </p:grpSpPr>
        <p:sp>
          <p:nvSpPr>
            <p:cNvPr id="13" name="Google Shape;862;p20">
              <a:extLst>
                <a:ext uri="{FF2B5EF4-FFF2-40B4-BE49-F238E27FC236}">
                  <a16:creationId xmlns:a16="http://schemas.microsoft.com/office/drawing/2014/main" id="{0148900D-69C0-4A5C-9B78-27FC38B29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5145" y="1372897"/>
              <a:ext cx="25590" cy="22903"/>
            </a:xfrm>
            <a:custGeom>
              <a:avLst/>
              <a:gdLst>
                <a:gd name="T0" fmla="*/ 2147483646 w 657"/>
                <a:gd name="T1" fmla="*/ 0 h 588"/>
                <a:gd name="T2" fmla="*/ 2147483646 w 657"/>
                <a:gd name="T3" fmla="*/ 2147483646 h 588"/>
                <a:gd name="T4" fmla="*/ 2147483646 w 657"/>
                <a:gd name="T5" fmla="*/ 2147483646 h 588"/>
                <a:gd name="T6" fmla="*/ 2147483646 w 657"/>
                <a:gd name="T7" fmla="*/ 2147483646 h 588"/>
                <a:gd name="T8" fmla="*/ 2147483646 w 657"/>
                <a:gd name="T9" fmla="*/ 2147483646 h 588"/>
                <a:gd name="T10" fmla="*/ 2147483646 w 657"/>
                <a:gd name="T11" fmla="*/ 2147483646 h 588"/>
                <a:gd name="T12" fmla="*/ 2147483646 w 657"/>
                <a:gd name="T13" fmla="*/ 2147483646 h 588"/>
                <a:gd name="T14" fmla="*/ 2147483646 w 657"/>
                <a:gd name="T15" fmla="*/ 2147483646 h 588"/>
                <a:gd name="T16" fmla="*/ 2147483646 w 657"/>
                <a:gd name="T17" fmla="*/ 0 h 5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863;p20">
              <a:extLst>
                <a:ext uri="{FF2B5EF4-FFF2-40B4-BE49-F238E27FC236}">
                  <a16:creationId xmlns:a16="http://schemas.microsoft.com/office/drawing/2014/main" id="{DE76644C-14B7-44B1-BB6E-13D54447BCF4}"/>
                </a:ext>
              </a:extLst>
            </p:cNvPr>
            <p:cNvSpPr/>
            <p:nvPr/>
          </p:nvSpPr>
          <p:spPr>
            <a:xfrm>
              <a:off x="-636441" y="1326624"/>
              <a:ext cx="122905" cy="11381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64;p20">
              <a:extLst>
                <a:ext uri="{FF2B5EF4-FFF2-40B4-BE49-F238E27FC236}">
                  <a16:creationId xmlns:a16="http://schemas.microsoft.com/office/drawing/2014/main" id="{23726CBB-02C6-4F36-ACB0-1FFC280C1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139" y="1345593"/>
              <a:ext cx="35990" cy="47363"/>
            </a:xfrm>
            <a:custGeom>
              <a:avLst/>
              <a:gdLst>
                <a:gd name="T0" fmla="*/ 2147483646 w 924"/>
                <a:gd name="T1" fmla="*/ 2147483646 h 1216"/>
                <a:gd name="T2" fmla="*/ 2147483646 w 924"/>
                <a:gd name="T3" fmla="*/ 2147483646 h 1216"/>
                <a:gd name="T4" fmla="*/ 2147483646 w 924"/>
                <a:gd name="T5" fmla="*/ 2147483646 h 1216"/>
                <a:gd name="T6" fmla="*/ 2147483646 w 924"/>
                <a:gd name="T7" fmla="*/ 2147483646 h 1216"/>
                <a:gd name="T8" fmla="*/ 2147483646 w 924"/>
                <a:gd name="T9" fmla="*/ 2147483646 h 1216"/>
                <a:gd name="T10" fmla="*/ 2147483646 w 924"/>
                <a:gd name="T11" fmla="*/ 2147483646 h 1216"/>
                <a:gd name="T12" fmla="*/ 2147483646 w 924"/>
                <a:gd name="T13" fmla="*/ 2147483646 h 1216"/>
                <a:gd name="T14" fmla="*/ 2147483646 w 924"/>
                <a:gd name="T15" fmla="*/ 2147483646 h 1216"/>
                <a:gd name="T16" fmla="*/ 2147483646 w 924"/>
                <a:gd name="T17" fmla="*/ 2147483646 h 1216"/>
                <a:gd name="T18" fmla="*/ 2147483646 w 924"/>
                <a:gd name="T19" fmla="*/ 2147483646 h 1216"/>
                <a:gd name="T20" fmla="*/ 2147483646 w 924"/>
                <a:gd name="T21" fmla="*/ 2147483646 h 1216"/>
                <a:gd name="T22" fmla="*/ 2147483646 w 924"/>
                <a:gd name="T23" fmla="*/ 2147483646 h 1216"/>
                <a:gd name="T24" fmla="*/ 2147483646 w 924"/>
                <a:gd name="T25" fmla="*/ 2147483646 h 1216"/>
                <a:gd name="T26" fmla="*/ 2147483646 w 924"/>
                <a:gd name="T27" fmla="*/ 2147483646 h 1216"/>
                <a:gd name="T28" fmla="*/ 2147483646 w 924"/>
                <a:gd name="T29" fmla="*/ 2147483646 h 1216"/>
                <a:gd name="T30" fmla="*/ 2147483646 w 924"/>
                <a:gd name="T31" fmla="*/ 2147483646 h 1216"/>
                <a:gd name="T32" fmla="*/ 2147483646 w 924"/>
                <a:gd name="T33" fmla="*/ 2147483646 h 1216"/>
                <a:gd name="T34" fmla="*/ 2147483646 w 924"/>
                <a:gd name="T35" fmla="*/ 2147483646 h 1216"/>
                <a:gd name="T36" fmla="*/ 2147483646 w 924"/>
                <a:gd name="T37" fmla="*/ 2147483646 h 1216"/>
                <a:gd name="T38" fmla="*/ 2147483646 w 924"/>
                <a:gd name="T39" fmla="*/ 2147483646 h 1216"/>
                <a:gd name="T40" fmla="*/ 2147483646 w 924"/>
                <a:gd name="T41" fmla="*/ 2147483646 h 1216"/>
                <a:gd name="T42" fmla="*/ 2147483646 w 924"/>
                <a:gd name="T43" fmla="*/ 2147483646 h 12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865;p20">
              <a:extLst>
                <a:ext uri="{FF2B5EF4-FFF2-40B4-BE49-F238E27FC236}">
                  <a16:creationId xmlns:a16="http://schemas.microsoft.com/office/drawing/2014/main" id="{19E6B2C1-F940-402A-96F7-C14BAF10F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1232" y="1364133"/>
              <a:ext cx="16125" cy="15580"/>
            </a:xfrm>
            <a:custGeom>
              <a:avLst/>
              <a:gdLst>
                <a:gd name="T0" fmla="*/ 2147483646 w 414"/>
                <a:gd name="T1" fmla="*/ 2147483646 h 400"/>
                <a:gd name="T2" fmla="*/ 2147483646 w 414"/>
                <a:gd name="T3" fmla="*/ 2147483646 h 400"/>
                <a:gd name="T4" fmla="*/ 2147483646 w 414"/>
                <a:gd name="T5" fmla="*/ 2147483646 h 400"/>
                <a:gd name="T6" fmla="*/ 2147483646 w 414"/>
                <a:gd name="T7" fmla="*/ 2147483646 h 400"/>
                <a:gd name="T8" fmla="*/ 2147483646 w 414"/>
                <a:gd name="T9" fmla="*/ 2147483646 h 400"/>
                <a:gd name="T10" fmla="*/ 2147483646 w 414"/>
                <a:gd name="T11" fmla="*/ 2147483646 h 400"/>
                <a:gd name="T12" fmla="*/ 2147483646 w 414"/>
                <a:gd name="T13" fmla="*/ 2147483646 h 400"/>
                <a:gd name="T14" fmla="*/ 2147483646 w 414"/>
                <a:gd name="T15" fmla="*/ 2147483646 h 400"/>
                <a:gd name="T16" fmla="*/ 2147483646 w 414"/>
                <a:gd name="T17" fmla="*/ 2147483646 h 400"/>
                <a:gd name="T18" fmla="*/ 2147483646 w 414"/>
                <a:gd name="T19" fmla="*/ 2147483646 h 400"/>
                <a:gd name="T20" fmla="*/ 2147483646 w 414"/>
                <a:gd name="T21" fmla="*/ 2147483646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866;p20">
              <a:extLst>
                <a:ext uri="{FF2B5EF4-FFF2-40B4-BE49-F238E27FC236}">
                  <a16:creationId xmlns:a16="http://schemas.microsoft.com/office/drawing/2014/main" id="{828B2BCA-BD27-4C67-B71D-8E509C348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339" y="1423532"/>
              <a:ext cx="19475" cy="7284"/>
            </a:xfrm>
            <a:custGeom>
              <a:avLst/>
              <a:gdLst>
                <a:gd name="T0" fmla="*/ 2147483646 w 500"/>
                <a:gd name="T1" fmla="*/ 0 h 187"/>
                <a:gd name="T2" fmla="*/ 2147483646 w 500"/>
                <a:gd name="T3" fmla="*/ 2147483646 h 187"/>
                <a:gd name="T4" fmla="*/ 2147483646 w 500"/>
                <a:gd name="T5" fmla="*/ 2147483646 h 187"/>
                <a:gd name="T6" fmla="*/ 2147483646 w 500"/>
                <a:gd name="T7" fmla="*/ 2147483646 h 187"/>
                <a:gd name="T8" fmla="*/ 2147483646 w 500"/>
                <a:gd name="T9" fmla="*/ 2147483646 h 187"/>
                <a:gd name="T10" fmla="*/ 2147483646 w 500"/>
                <a:gd name="T11" fmla="*/ 2147483646 h 187"/>
                <a:gd name="T12" fmla="*/ 2147483646 w 500"/>
                <a:gd name="T13" fmla="*/ 2147483646 h 187"/>
                <a:gd name="T14" fmla="*/ 2147483646 w 500"/>
                <a:gd name="T15" fmla="*/ 0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867;p20">
              <a:extLst>
                <a:ext uri="{FF2B5EF4-FFF2-40B4-BE49-F238E27FC236}">
                  <a16:creationId xmlns:a16="http://schemas.microsoft.com/office/drawing/2014/main" id="{B60D5187-DF2A-4393-8DFA-3DFAD0BE0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7183" y="1408303"/>
              <a:ext cx="18034" cy="7362"/>
            </a:xfrm>
            <a:custGeom>
              <a:avLst/>
              <a:gdLst>
                <a:gd name="T0" fmla="*/ 2147483646 w 463"/>
                <a:gd name="T1" fmla="*/ 0 h 189"/>
                <a:gd name="T2" fmla="*/ 2147483646 w 463"/>
                <a:gd name="T3" fmla="*/ 2147483646 h 189"/>
                <a:gd name="T4" fmla="*/ 2147483646 w 463"/>
                <a:gd name="T5" fmla="*/ 2147483646 h 189"/>
                <a:gd name="T6" fmla="*/ 2147483646 w 463"/>
                <a:gd name="T7" fmla="*/ 2147483646 h 189"/>
                <a:gd name="T8" fmla="*/ 2147483646 w 463"/>
                <a:gd name="T9" fmla="*/ 2147483646 h 189"/>
                <a:gd name="T10" fmla="*/ 2147483646 w 463"/>
                <a:gd name="T11" fmla="*/ 2147483646 h 189"/>
                <a:gd name="T12" fmla="*/ 2147483646 w 463"/>
                <a:gd name="T13" fmla="*/ 2147483646 h 189"/>
                <a:gd name="T14" fmla="*/ 2147483646 w 463"/>
                <a:gd name="T15" fmla="*/ 2147483646 h 189"/>
                <a:gd name="T16" fmla="*/ 2147483646 w 463"/>
                <a:gd name="T17" fmla="*/ 2147483646 h 189"/>
                <a:gd name="T18" fmla="*/ 2147483646 w 463"/>
                <a:gd name="T19" fmla="*/ 0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868;p20">
              <a:extLst>
                <a:ext uri="{FF2B5EF4-FFF2-40B4-BE49-F238E27FC236}">
                  <a16:creationId xmlns:a16="http://schemas.microsoft.com/office/drawing/2014/main" id="{3964110E-0FC6-405C-A499-460474947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1631" y="1408303"/>
              <a:ext cx="18034" cy="7362"/>
            </a:xfrm>
            <a:custGeom>
              <a:avLst/>
              <a:gdLst>
                <a:gd name="T0" fmla="*/ 2147483646 w 463"/>
                <a:gd name="T1" fmla="*/ 0 h 189"/>
                <a:gd name="T2" fmla="*/ 2147483646 w 463"/>
                <a:gd name="T3" fmla="*/ 2147483646 h 189"/>
                <a:gd name="T4" fmla="*/ 2147483646 w 463"/>
                <a:gd name="T5" fmla="*/ 2147483646 h 189"/>
                <a:gd name="T6" fmla="*/ 2147483646 w 463"/>
                <a:gd name="T7" fmla="*/ 2147483646 h 189"/>
                <a:gd name="T8" fmla="*/ 0 w 463"/>
                <a:gd name="T9" fmla="*/ 2147483646 h 189"/>
                <a:gd name="T10" fmla="*/ 2147483646 w 463"/>
                <a:gd name="T11" fmla="*/ 2147483646 h 189"/>
                <a:gd name="T12" fmla="*/ 2147483646 w 463"/>
                <a:gd name="T13" fmla="*/ 2147483646 h 189"/>
                <a:gd name="T14" fmla="*/ 2147483646 w 463"/>
                <a:gd name="T15" fmla="*/ 2147483646 h 189"/>
                <a:gd name="T16" fmla="*/ 2147483646 w 463"/>
                <a:gd name="T17" fmla="*/ 2147483646 h 189"/>
                <a:gd name="T18" fmla="*/ 2147483646 w 463"/>
                <a:gd name="T19" fmla="*/ 0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869;p20">
              <a:extLst>
                <a:ext uri="{FF2B5EF4-FFF2-40B4-BE49-F238E27FC236}">
                  <a16:creationId xmlns:a16="http://schemas.microsoft.com/office/drawing/2014/main" id="{8E3A362B-78C3-4009-99F8-14C9CE062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0438" y="1415117"/>
              <a:ext cx="402728" cy="60143"/>
            </a:xfrm>
            <a:custGeom>
              <a:avLst/>
              <a:gdLst>
                <a:gd name="T0" fmla="*/ 0 w 7798"/>
                <a:gd name="T1" fmla="*/ 2147483646 h 1544"/>
                <a:gd name="T2" fmla="*/ 2147483646 w 7798"/>
                <a:gd name="T3" fmla="*/ 2147483646 h 1544"/>
                <a:gd name="T4" fmla="*/ 2147483646 w 7798"/>
                <a:gd name="T5" fmla="*/ 2147483646 h 1544"/>
                <a:gd name="T6" fmla="*/ 2147483646 w 7798"/>
                <a:gd name="T7" fmla="*/ 2147483646 h 1544"/>
                <a:gd name="T8" fmla="*/ 2147483646 w 7798"/>
                <a:gd name="T9" fmla="*/ 2147483646 h 1544"/>
                <a:gd name="T10" fmla="*/ 2147483646 w 7798"/>
                <a:gd name="T11" fmla="*/ 2147483646 h 1544"/>
                <a:gd name="T12" fmla="*/ 2147483646 w 7798"/>
                <a:gd name="T13" fmla="*/ 2147483646 h 1544"/>
                <a:gd name="T14" fmla="*/ 2147483646 w 7798"/>
                <a:gd name="T15" fmla="*/ 0 h 1544"/>
                <a:gd name="T16" fmla="*/ 2147483646 w 7798"/>
                <a:gd name="T17" fmla="*/ 2147483646 h 1544"/>
                <a:gd name="T18" fmla="*/ 2147483646 w 7798"/>
                <a:gd name="T19" fmla="*/ 2147483646 h 1544"/>
                <a:gd name="T20" fmla="*/ 2147483646 w 7798"/>
                <a:gd name="T21" fmla="*/ 2147483646 h 1544"/>
                <a:gd name="T22" fmla="*/ 2147483646 w 7798"/>
                <a:gd name="T23" fmla="*/ 2147483646 h 1544"/>
                <a:gd name="T24" fmla="*/ 2147483646 w 7798"/>
                <a:gd name="T25" fmla="*/ 2147483646 h 1544"/>
                <a:gd name="T26" fmla="*/ 2147483646 w 7798"/>
                <a:gd name="T27" fmla="*/ 2147483646 h 1544"/>
                <a:gd name="T28" fmla="*/ 2147483646 w 7798"/>
                <a:gd name="T29" fmla="*/ 2147483646 h 1544"/>
                <a:gd name="T30" fmla="*/ 2147483646 w 7798"/>
                <a:gd name="T31" fmla="*/ 2147483646 h 1544"/>
                <a:gd name="T32" fmla="*/ 2147483646 w 7798"/>
                <a:gd name="T33" fmla="*/ 2147483646 h 1544"/>
                <a:gd name="T34" fmla="*/ 2147483646 w 7798"/>
                <a:gd name="T35" fmla="*/ 2147483646 h 1544"/>
                <a:gd name="T36" fmla="*/ 2147483646 w 7798"/>
                <a:gd name="T37" fmla="*/ 2147483646 h 1544"/>
                <a:gd name="T38" fmla="*/ 2147483646 w 7798"/>
                <a:gd name="T39" fmla="*/ 2147483646 h 1544"/>
                <a:gd name="T40" fmla="*/ 2147483646 w 7798"/>
                <a:gd name="T41" fmla="*/ 2147483646 h 1544"/>
                <a:gd name="T42" fmla="*/ 2147483646 w 7798"/>
                <a:gd name="T43" fmla="*/ 2147483646 h 1544"/>
                <a:gd name="T44" fmla="*/ 2147483646 w 7798"/>
                <a:gd name="T45" fmla="*/ 2147483646 h 1544"/>
                <a:gd name="T46" fmla="*/ 2147483646 w 7798"/>
                <a:gd name="T47" fmla="*/ 2147483646 h 1544"/>
                <a:gd name="T48" fmla="*/ 2147483646 w 7798"/>
                <a:gd name="T49" fmla="*/ 2147483646 h 1544"/>
                <a:gd name="T50" fmla="*/ 2147483646 w 7798"/>
                <a:gd name="T51" fmla="*/ 2147483646 h 1544"/>
                <a:gd name="T52" fmla="*/ 2147483646 w 7798"/>
                <a:gd name="T53" fmla="*/ 2147483646 h 1544"/>
                <a:gd name="T54" fmla="*/ 2147483646 w 7798"/>
                <a:gd name="T55" fmla="*/ 2147483646 h 1544"/>
                <a:gd name="T56" fmla="*/ 2147483646 w 7798"/>
                <a:gd name="T57" fmla="*/ 2147483646 h 1544"/>
                <a:gd name="T58" fmla="*/ 2147483646 w 7798"/>
                <a:gd name="T59" fmla="*/ 2147483646 h 1544"/>
                <a:gd name="T60" fmla="*/ 2147483646 w 7798"/>
                <a:gd name="T61" fmla="*/ 2147483646 h 1544"/>
                <a:gd name="T62" fmla="*/ 2147483646 w 7798"/>
                <a:gd name="T63" fmla="*/ 2147483646 h 1544"/>
                <a:gd name="T64" fmla="*/ 2147483646 w 7798"/>
                <a:gd name="T65" fmla="*/ 2147483646 h 1544"/>
                <a:gd name="T66" fmla="*/ 2147483646 w 7798"/>
                <a:gd name="T67" fmla="*/ 2147483646 h 1544"/>
                <a:gd name="T68" fmla="*/ 2147483646 w 7798"/>
                <a:gd name="T69" fmla="*/ 2147483646 h 1544"/>
                <a:gd name="T70" fmla="*/ 2147483646 w 7798"/>
                <a:gd name="T71" fmla="*/ 2147483646 h 1544"/>
                <a:gd name="T72" fmla="*/ 2147483646 w 7798"/>
                <a:gd name="T73" fmla="*/ 2147483646 h 1544"/>
                <a:gd name="T74" fmla="*/ 2147483646 w 7798"/>
                <a:gd name="T75" fmla="*/ 2147483646 h 1544"/>
                <a:gd name="T76" fmla="*/ 2147483646 w 7798"/>
                <a:gd name="T77" fmla="*/ 2147483646 h 1544"/>
                <a:gd name="T78" fmla="*/ 2147483646 w 7798"/>
                <a:gd name="T79" fmla="*/ 2147483646 h 1544"/>
                <a:gd name="T80" fmla="*/ 2147483646 w 7798"/>
                <a:gd name="T81" fmla="*/ 2147483646 h 1544"/>
                <a:gd name="T82" fmla="*/ 2147483646 w 7798"/>
                <a:gd name="T83" fmla="*/ 2147483646 h 1544"/>
                <a:gd name="T84" fmla="*/ 2147483646 w 7798"/>
                <a:gd name="T85" fmla="*/ 2147483646 h 1544"/>
                <a:gd name="T86" fmla="*/ 2147483646 w 7798"/>
                <a:gd name="T87" fmla="*/ 2147483646 h 1544"/>
                <a:gd name="T88" fmla="*/ 2147483646 w 7798"/>
                <a:gd name="T89" fmla="*/ 2147483646 h 1544"/>
                <a:gd name="T90" fmla="*/ 2147483646 w 7798"/>
                <a:gd name="T91" fmla="*/ 2147483646 h 1544"/>
                <a:gd name="T92" fmla="*/ 2147483646 w 7798"/>
                <a:gd name="T93" fmla="*/ 2147483646 h 1544"/>
                <a:gd name="T94" fmla="*/ 2147483646 w 7798"/>
                <a:gd name="T95" fmla="*/ 2147483646 h 1544"/>
                <a:gd name="T96" fmla="*/ 2147483646 w 7798"/>
                <a:gd name="T97" fmla="*/ 2147483646 h 1544"/>
                <a:gd name="T98" fmla="*/ 2147483646 w 7798"/>
                <a:gd name="T99" fmla="*/ 2147483646 h 15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lnTo>
                    <a:pt x="5976" y="961"/>
                  </a:ln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1" name="Google Shape;870;p20">
            <a:extLst>
              <a:ext uri="{FF2B5EF4-FFF2-40B4-BE49-F238E27FC236}">
                <a16:creationId xmlns:a16="http://schemas.microsoft.com/office/drawing/2014/main" id="{1C4EA5C7-7DBA-4153-B6FE-C8162DE2C11B}"/>
              </a:ext>
            </a:extLst>
          </p:cNvPr>
          <p:cNvGrpSpPr>
            <a:grpSpLocks/>
          </p:cNvGrpSpPr>
          <p:nvPr/>
        </p:nvGrpSpPr>
        <p:grpSpPr bwMode="auto">
          <a:xfrm rot="3617422">
            <a:off x="17199" y="6179874"/>
            <a:ext cx="852487" cy="510116"/>
            <a:chOff x="1202177" y="4613417"/>
            <a:chExt cx="528376" cy="315757"/>
          </a:xfrm>
        </p:grpSpPr>
        <p:sp>
          <p:nvSpPr>
            <p:cNvPr id="22" name="Google Shape;871;p20">
              <a:extLst>
                <a:ext uri="{FF2B5EF4-FFF2-40B4-BE49-F238E27FC236}">
                  <a16:creationId xmlns:a16="http://schemas.microsoft.com/office/drawing/2014/main" id="{4A89A417-89E3-4FB4-A79B-F8DB1F802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214" y="4671691"/>
              <a:ext cx="166339" cy="48340"/>
            </a:xfrm>
            <a:custGeom>
              <a:avLst/>
              <a:gdLst>
                <a:gd name="T0" fmla="*/ 2147483646 w 1507"/>
                <a:gd name="T1" fmla="*/ 2147483646 h 438"/>
                <a:gd name="T2" fmla="*/ 2147483646 w 1507"/>
                <a:gd name="T3" fmla="*/ 2147483646 h 438"/>
                <a:gd name="T4" fmla="*/ 2147483646 w 1507"/>
                <a:gd name="T5" fmla="*/ 2147483646 h 438"/>
                <a:gd name="T6" fmla="*/ 2147483646 w 1507"/>
                <a:gd name="T7" fmla="*/ 2147483646 h 438"/>
                <a:gd name="T8" fmla="*/ 2147483646 w 1507"/>
                <a:gd name="T9" fmla="*/ 2147483646 h 438"/>
                <a:gd name="T10" fmla="*/ 2147483646 w 1507"/>
                <a:gd name="T11" fmla="*/ 2147483646 h 438"/>
                <a:gd name="T12" fmla="*/ 2147483646 w 1507"/>
                <a:gd name="T13" fmla="*/ 2147483646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872;p20">
              <a:extLst>
                <a:ext uri="{FF2B5EF4-FFF2-40B4-BE49-F238E27FC236}">
                  <a16:creationId xmlns:a16="http://schemas.microsoft.com/office/drawing/2014/main" id="{51C9ED60-3510-4B38-84B4-7D4E82941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846" y="4613417"/>
              <a:ext cx="60708" cy="176363"/>
            </a:xfrm>
            <a:custGeom>
              <a:avLst/>
              <a:gdLst>
                <a:gd name="T0" fmla="*/ 2147483646 w 550"/>
                <a:gd name="T1" fmla="*/ 0 h 1598"/>
                <a:gd name="T2" fmla="*/ 2147483646 w 550"/>
                <a:gd name="T3" fmla="*/ 2147483646 h 1598"/>
                <a:gd name="T4" fmla="*/ 2147483646 w 550"/>
                <a:gd name="T5" fmla="*/ 2147483646 h 1598"/>
                <a:gd name="T6" fmla="*/ 2147483646 w 550"/>
                <a:gd name="T7" fmla="*/ 2147483646 h 1598"/>
                <a:gd name="T8" fmla="*/ 2147483646 w 550"/>
                <a:gd name="T9" fmla="*/ 2147483646 h 1598"/>
                <a:gd name="T10" fmla="*/ 2147483646 w 550"/>
                <a:gd name="T11" fmla="*/ 2147483646 h 1598"/>
                <a:gd name="T12" fmla="*/ 2147483646 w 550"/>
                <a:gd name="T13" fmla="*/ 2147483646 h 1598"/>
                <a:gd name="T14" fmla="*/ 2147483646 w 550"/>
                <a:gd name="T15" fmla="*/ 0 h 1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873;p20">
              <a:extLst>
                <a:ext uri="{FF2B5EF4-FFF2-40B4-BE49-F238E27FC236}">
                  <a16:creationId xmlns:a16="http://schemas.microsoft.com/office/drawing/2014/main" id="{B746D242-F0B8-44C6-A348-233639501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978" y="4629421"/>
              <a:ext cx="104638" cy="138950"/>
            </a:xfrm>
            <a:custGeom>
              <a:avLst/>
              <a:gdLst>
                <a:gd name="T0" fmla="*/ 2147483646 w 948"/>
                <a:gd name="T1" fmla="*/ 2147483646 h 1259"/>
                <a:gd name="T2" fmla="*/ 2147483646 w 948"/>
                <a:gd name="T3" fmla="*/ 2147483646 h 1259"/>
                <a:gd name="T4" fmla="*/ 2147483646 w 948"/>
                <a:gd name="T5" fmla="*/ 2147483646 h 1259"/>
                <a:gd name="T6" fmla="*/ 2147483646 w 948"/>
                <a:gd name="T7" fmla="*/ 2147483646 h 1259"/>
                <a:gd name="T8" fmla="*/ 2147483646 w 948"/>
                <a:gd name="T9" fmla="*/ 2147483646 h 1259"/>
                <a:gd name="T10" fmla="*/ 2147483646 w 948"/>
                <a:gd name="T11" fmla="*/ 2147483646 h 1259"/>
                <a:gd name="T12" fmla="*/ 2147483646 w 948"/>
                <a:gd name="T13" fmla="*/ 2147483646 h 1259"/>
                <a:gd name="T14" fmla="*/ 2147483646 w 948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874;p20">
              <a:extLst>
                <a:ext uri="{FF2B5EF4-FFF2-40B4-BE49-F238E27FC236}">
                  <a16:creationId xmlns:a16="http://schemas.microsoft.com/office/drawing/2014/main" id="{55E1BD9C-9BB0-4BCA-84DF-0BC5BFCA3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982" y="4644430"/>
              <a:ext cx="160158" cy="102419"/>
            </a:xfrm>
            <a:custGeom>
              <a:avLst/>
              <a:gdLst>
                <a:gd name="T0" fmla="*/ 2147483646 w 1451"/>
                <a:gd name="T1" fmla="*/ 2147483646 h 928"/>
                <a:gd name="T2" fmla="*/ 2147483646 w 1451"/>
                <a:gd name="T3" fmla="*/ 2147483646 h 928"/>
                <a:gd name="T4" fmla="*/ 2147483646 w 1451"/>
                <a:gd name="T5" fmla="*/ 2147483646 h 928"/>
                <a:gd name="T6" fmla="*/ 2147483646 w 1451"/>
                <a:gd name="T7" fmla="*/ 2147483646 h 928"/>
                <a:gd name="T8" fmla="*/ 2147483646 w 1451"/>
                <a:gd name="T9" fmla="*/ 2147483646 h 928"/>
                <a:gd name="T10" fmla="*/ 2147483646 w 1451"/>
                <a:gd name="T11" fmla="*/ 2147483646 h 928"/>
                <a:gd name="T12" fmla="*/ 2147483646 w 1451"/>
                <a:gd name="T13" fmla="*/ 2147483646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875;p20">
              <a:extLst>
                <a:ext uri="{FF2B5EF4-FFF2-40B4-BE49-F238E27FC236}">
                  <a16:creationId xmlns:a16="http://schemas.microsoft.com/office/drawing/2014/main" id="{C6D3C644-A4CD-48BB-9843-5D4936532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177" y="4673346"/>
              <a:ext cx="177156" cy="151310"/>
            </a:xfrm>
            <a:custGeom>
              <a:avLst/>
              <a:gdLst>
                <a:gd name="T0" fmla="*/ 2147483646 w 1605"/>
                <a:gd name="T1" fmla="*/ 2147483646 h 1371"/>
                <a:gd name="T2" fmla="*/ 2147483646 w 1605"/>
                <a:gd name="T3" fmla="*/ 2147483646 h 1371"/>
                <a:gd name="T4" fmla="*/ 2147483646 w 1605"/>
                <a:gd name="T5" fmla="*/ 2147483646 h 1371"/>
                <a:gd name="T6" fmla="*/ 2147483646 w 1605"/>
                <a:gd name="T7" fmla="*/ 2147483646 h 1371"/>
                <a:gd name="T8" fmla="*/ 2147483646 w 1605"/>
                <a:gd name="T9" fmla="*/ 2147483646 h 1371"/>
                <a:gd name="T10" fmla="*/ 2147483646 w 1605"/>
                <a:gd name="T11" fmla="*/ 2147483646 h 1371"/>
                <a:gd name="T12" fmla="*/ 2147483646 w 1605"/>
                <a:gd name="T13" fmla="*/ 2147483646 h 1371"/>
                <a:gd name="T14" fmla="*/ 2147483646 w 1605"/>
                <a:gd name="T15" fmla="*/ 2147483646 h 1371"/>
                <a:gd name="T16" fmla="*/ 2147483646 w 1605"/>
                <a:gd name="T17" fmla="*/ 2147483646 h 1371"/>
                <a:gd name="T18" fmla="*/ 2147483646 w 1605"/>
                <a:gd name="T19" fmla="*/ 2147483646 h 13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876;p20">
              <a:extLst>
                <a:ext uri="{FF2B5EF4-FFF2-40B4-BE49-F238E27FC236}">
                  <a16:creationId xmlns:a16="http://schemas.microsoft.com/office/drawing/2014/main" id="{65BF1AE5-5682-4C62-925E-3A59B3312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928" y="4832385"/>
              <a:ext cx="115344" cy="96790"/>
            </a:xfrm>
            <a:custGeom>
              <a:avLst/>
              <a:gdLst>
                <a:gd name="T0" fmla="*/ 2147483646 w 1045"/>
                <a:gd name="T1" fmla="*/ 2147483646 h 877"/>
                <a:gd name="T2" fmla="*/ 2147483646 w 1045"/>
                <a:gd name="T3" fmla="*/ 2147483646 h 877"/>
                <a:gd name="T4" fmla="*/ 2147483646 w 1045"/>
                <a:gd name="T5" fmla="*/ 2147483646 h 877"/>
                <a:gd name="T6" fmla="*/ 2147483646 w 1045"/>
                <a:gd name="T7" fmla="*/ 2147483646 h 877"/>
                <a:gd name="T8" fmla="*/ 2147483646 w 1045"/>
                <a:gd name="T9" fmla="*/ 2147483646 h 877"/>
                <a:gd name="T10" fmla="*/ 2147483646 w 1045"/>
                <a:gd name="T11" fmla="*/ 0 h 877"/>
                <a:gd name="T12" fmla="*/ 2147483646 w 1045"/>
                <a:gd name="T13" fmla="*/ 2147483646 h 877"/>
                <a:gd name="T14" fmla="*/ 2147483646 w 1045"/>
                <a:gd name="T15" fmla="*/ 2147483646 h 877"/>
                <a:gd name="T16" fmla="*/ 2147483646 w 1045"/>
                <a:gd name="T17" fmla="*/ 2147483646 h 877"/>
                <a:gd name="T18" fmla="*/ 2147483646 w 1045"/>
                <a:gd name="T19" fmla="*/ 0 h 8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8" name="Google Shape;877;p20">
            <a:extLst>
              <a:ext uri="{FF2B5EF4-FFF2-40B4-BE49-F238E27FC236}">
                <a16:creationId xmlns:a16="http://schemas.microsoft.com/office/drawing/2014/main" id="{C57F802E-2DDD-4B20-A228-D26FF4170ADC}"/>
              </a:ext>
            </a:extLst>
          </p:cNvPr>
          <p:cNvGrpSpPr>
            <a:grpSpLocks/>
          </p:cNvGrpSpPr>
          <p:nvPr/>
        </p:nvGrpSpPr>
        <p:grpSpPr bwMode="auto">
          <a:xfrm>
            <a:off x="11315700" y="5634039"/>
            <a:ext cx="889000" cy="1296987"/>
            <a:chOff x="-1047799" y="3300294"/>
            <a:chExt cx="439014" cy="641607"/>
          </a:xfrm>
        </p:grpSpPr>
        <p:sp>
          <p:nvSpPr>
            <p:cNvPr id="29" name="Google Shape;878;p20">
              <a:extLst>
                <a:ext uri="{FF2B5EF4-FFF2-40B4-BE49-F238E27FC236}">
                  <a16:creationId xmlns:a16="http://schemas.microsoft.com/office/drawing/2014/main" id="{EBFD9662-3B62-4014-96C3-C00C56EA5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4003" y="3750695"/>
              <a:ext cx="138774" cy="63785"/>
            </a:xfrm>
            <a:custGeom>
              <a:avLst/>
              <a:gdLst>
                <a:gd name="T0" fmla="*/ 2147483646 w 1847"/>
                <a:gd name="T1" fmla="*/ 0 h 849"/>
                <a:gd name="T2" fmla="*/ 2147483646 w 1847"/>
                <a:gd name="T3" fmla="*/ 2147483646 h 849"/>
                <a:gd name="T4" fmla="*/ 2147483646 w 1847"/>
                <a:gd name="T5" fmla="*/ 2147483646 h 849"/>
                <a:gd name="T6" fmla="*/ 2147483646 w 1847"/>
                <a:gd name="T7" fmla="*/ 2147483646 h 849"/>
                <a:gd name="T8" fmla="*/ 2147483646 w 1847"/>
                <a:gd name="T9" fmla="*/ 0 h 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879;p20">
              <a:extLst>
                <a:ext uri="{FF2B5EF4-FFF2-40B4-BE49-F238E27FC236}">
                  <a16:creationId xmlns:a16="http://schemas.microsoft.com/office/drawing/2014/main" id="{37169532-A05B-4B17-8AA2-1CA46BAC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0199" y="3777592"/>
              <a:ext cx="98652" cy="17656"/>
            </a:xfrm>
            <a:custGeom>
              <a:avLst/>
              <a:gdLst>
                <a:gd name="T0" fmla="*/ 2147483646 w 1313"/>
                <a:gd name="T1" fmla="*/ 0 h 235"/>
                <a:gd name="T2" fmla="*/ 2147483646 w 1313"/>
                <a:gd name="T3" fmla="*/ 2147483646 h 235"/>
                <a:gd name="T4" fmla="*/ 2147483646 w 1313"/>
                <a:gd name="T5" fmla="*/ 2147483646 h 235"/>
                <a:gd name="T6" fmla="*/ 2147483646 w 1313"/>
                <a:gd name="T7" fmla="*/ 2147483646 h 235"/>
                <a:gd name="T8" fmla="*/ 2147483646 w 1313"/>
                <a:gd name="T9" fmla="*/ 2147483646 h 235"/>
                <a:gd name="T10" fmla="*/ 2147483646 w 1313"/>
                <a:gd name="T11" fmla="*/ 2147483646 h 235"/>
                <a:gd name="T12" fmla="*/ 2147483646 w 1313"/>
                <a:gd name="T13" fmla="*/ 2147483646 h 235"/>
                <a:gd name="T14" fmla="*/ 2147483646 w 1313"/>
                <a:gd name="T15" fmla="*/ 2147483646 h 235"/>
                <a:gd name="T16" fmla="*/ 2147483646 w 1313"/>
                <a:gd name="T17" fmla="*/ 2147483646 h 235"/>
                <a:gd name="T18" fmla="*/ 2147483646 w 1313"/>
                <a:gd name="T19" fmla="*/ 0 h 2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880;p20">
              <a:extLst>
                <a:ext uri="{FF2B5EF4-FFF2-40B4-BE49-F238E27FC236}">
                  <a16:creationId xmlns:a16="http://schemas.microsoft.com/office/drawing/2014/main" id="{03DF06C6-D158-4043-9FFC-462669CEE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9448" y="3639053"/>
              <a:ext cx="114280" cy="249281"/>
            </a:xfrm>
            <a:custGeom>
              <a:avLst/>
              <a:gdLst>
                <a:gd name="T0" fmla="*/ 2147483646 w 1521"/>
                <a:gd name="T1" fmla="*/ 0 h 3318"/>
                <a:gd name="T2" fmla="*/ 2147483646 w 1521"/>
                <a:gd name="T3" fmla="*/ 2147483646 h 3318"/>
                <a:gd name="T4" fmla="*/ 2147483646 w 1521"/>
                <a:gd name="T5" fmla="*/ 2147483646 h 3318"/>
                <a:gd name="T6" fmla="*/ 2147483646 w 1521"/>
                <a:gd name="T7" fmla="*/ 2147483646 h 3318"/>
                <a:gd name="T8" fmla="*/ 2147483646 w 1521"/>
                <a:gd name="T9" fmla="*/ 2147483646 h 3318"/>
                <a:gd name="T10" fmla="*/ 2147483646 w 1521"/>
                <a:gd name="T11" fmla="*/ 2147483646 h 3318"/>
                <a:gd name="T12" fmla="*/ 2147483646 w 1521"/>
                <a:gd name="T13" fmla="*/ 0 h 33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881;p20">
              <a:extLst>
                <a:ext uri="{FF2B5EF4-FFF2-40B4-BE49-F238E27FC236}">
                  <a16:creationId xmlns:a16="http://schemas.microsoft.com/office/drawing/2014/main" id="{6C01BB1E-A6A6-4FED-9DB4-AAA5EFC24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7799" y="3504796"/>
              <a:ext cx="229087" cy="179936"/>
            </a:xfrm>
            <a:custGeom>
              <a:avLst/>
              <a:gdLst>
                <a:gd name="T0" fmla="*/ 2147483646 w 3049"/>
                <a:gd name="T1" fmla="*/ 2147483646 h 2395"/>
                <a:gd name="T2" fmla="*/ 2147483646 w 3049"/>
                <a:gd name="T3" fmla="*/ 2147483646 h 2395"/>
                <a:gd name="T4" fmla="*/ 2147483646 w 3049"/>
                <a:gd name="T5" fmla="*/ 2147483646 h 2395"/>
                <a:gd name="T6" fmla="*/ 2147483646 w 3049"/>
                <a:gd name="T7" fmla="*/ 2147483646 h 2395"/>
                <a:gd name="T8" fmla="*/ 2147483646 w 3049"/>
                <a:gd name="T9" fmla="*/ 2147483646 h 2395"/>
                <a:gd name="T10" fmla="*/ 2147483646 w 3049"/>
                <a:gd name="T11" fmla="*/ 2147483646 h 2395"/>
                <a:gd name="T12" fmla="*/ 2147483646 w 3049"/>
                <a:gd name="T13" fmla="*/ 2147483646 h 2395"/>
                <a:gd name="T14" fmla="*/ 2147483646 w 3049"/>
                <a:gd name="T15" fmla="*/ 2147483646 h 2395"/>
                <a:gd name="T16" fmla="*/ 2147483646 w 3049"/>
                <a:gd name="T17" fmla="*/ 2147483646 h 2395"/>
                <a:gd name="T18" fmla="*/ 2147483646 w 3049"/>
                <a:gd name="T19" fmla="*/ 2147483646 h 2395"/>
                <a:gd name="T20" fmla="*/ 2147483646 w 3049"/>
                <a:gd name="T21" fmla="*/ 2147483646 h 2395"/>
                <a:gd name="T22" fmla="*/ 2147483646 w 3049"/>
                <a:gd name="T23" fmla="*/ 2147483646 h 2395"/>
                <a:gd name="T24" fmla="*/ 2147483646 w 3049"/>
                <a:gd name="T25" fmla="*/ 2147483646 h 2395"/>
                <a:gd name="T26" fmla="*/ 2147483646 w 3049"/>
                <a:gd name="T27" fmla="*/ 2147483646 h 2395"/>
                <a:gd name="T28" fmla="*/ 2147483646 w 3049"/>
                <a:gd name="T29" fmla="*/ 2147483646 h 23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882;p20">
              <a:extLst>
                <a:ext uri="{FF2B5EF4-FFF2-40B4-BE49-F238E27FC236}">
                  <a16:creationId xmlns:a16="http://schemas.microsoft.com/office/drawing/2014/main" id="{FDB53555-580B-4592-9DEF-513D1AC37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6775" y="3550625"/>
              <a:ext cx="157032" cy="111418"/>
            </a:xfrm>
            <a:custGeom>
              <a:avLst/>
              <a:gdLst>
                <a:gd name="T0" fmla="*/ 2147483646 w 2090"/>
                <a:gd name="T1" fmla="*/ 2147483646 h 1483"/>
                <a:gd name="T2" fmla="*/ 2147483646 w 2090"/>
                <a:gd name="T3" fmla="*/ 2147483646 h 1483"/>
                <a:gd name="T4" fmla="*/ 2147483646 w 2090"/>
                <a:gd name="T5" fmla="*/ 2147483646 h 1483"/>
                <a:gd name="T6" fmla="*/ 2147483646 w 2090"/>
                <a:gd name="T7" fmla="*/ 2147483646 h 1483"/>
                <a:gd name="T8" fmla="*/ 2147483646 w 2090"/>
                <a:gd name="T9" fmla="*/ 2147483646 h 1483"/>
                <a:gd name="T10" fmla="*/ 2147483646 w 2090"/>
                <a:gd name="T11" fmla="*/ 2147483646 h 1483"/>
                <a:gd name="T12" fmla="*/ 2147483646 w 2090"/>
                <a:gd name="T13" fmla="*/ 0 h 1483"/>
                <a:gd name="T14" fmla="*/ 2147483646 w 2090"/>
                <a:gd name="T15" fmla="*/ 2147483646 h 1483"/>
                <a:gd name="T16" fmla="*/ 2147483646 w 2090"/>
                <a:gd name="T17" fmla="*/ 2147483646 h 1483"/>
                <a:gd name="T18" fmla="*/ 2147483646 w 2090"/>
                <a:gd name="T19" fmla="*/ 2147483646 h 1483"/>
                <a:gd name="T20" fmla="*/ 2147483646 w 2090"/>
                <a:gd name="T21" fmla="*/ 2147483646 h 1483"/>
                <a:gd name="T22" fmla="*/ 2147483646 w 2090"/>
                <a:gd name="T23" fmla="*/ 2147483646 h 1483"/>
                <a:gd name="T24" fmla="*/ 2147483646 w 2090"/>
                <a:gd name="T25" fmla="*/ 2147483646 h 1483"/>
                <a:gd name="T26" fmla="*/ 2147483646 w 2090"/>
                <a:gd name="T27" fmla="*/ 2147483646 h 1483"/>
                <a:gd name="T28" fmla="*/ 2147483646 w 2090"/>
                <a:gd name="T29" fmla="*/ 2147483646 h 1483"/>
                <a:gd name="T30" fmla="*/ 2147483646 w 2090"/>
                <a:gd name="T31" fmla="*/ 2147483646 h 1483"/>
                <a:gd name="T32" fmla="*/ 2147483646 w 2090"/>
                <a:gd name="T33" fmla="*/ 2147483646 h 1483"/>
                <a:gd name="T34" fmla="*/ 2147483646 w 2090"/>
                <a:gd name="T35" fmla="*/ 2147483646 h 1483"/>
                <a:gd name="T36" fmla="*/ 2147483646 w 2090"/>
                <a:gd name="T37" fmla="*/ 2147483646 h 1483"/>
                <a:gd name="T38" fmla="*/ 2147483646 w 2090"/>
                <a:gd name="T39" fmla="*/ 2147483646 h 1483"/>
                <a:gd name="T40" fmla="*/ 2147483646 w 2090"/>
                <a:gd name="T41" fmla="*/ 2147483646 h 1483"/>
                <a:gd name="T42" fmla="*/ 2147483646 w 2090"/>
                <a:gd name="T43" fmla="*/ 2147483646 h 1483"/>
                <a:gd name="T44" fmla="*/ 2147483646 w 2090"/>
                <a:gd name="T45" fmla="*/ 2147483646 h 1483"/>
                <a:gd name="T46" fmla="*/ 2147483646 w 2090"/>
                <a:gd name="T47" fmla="*/ 2147483646 h 1483"/>
                <a:gd name="T48" fmla="*/ 2147483646 w 2090"/>
                <a:gd name="T49" fmla="*/ 2147483646 h 1483"/>
                <a:gd name="T50" fmla="*/ 2147483646 w 2090"/>
                <a:gd name="T51" fmla="*/ 2147483646 h 1483"/>
                <a:gd name="T52" fmla="*/ 2147483646 w 2090"/>
                <a:gd name="T53" fmla="*/ 2147483646 h 1483"/>
                <a:gd name="T54" fmla="*/ 2147483646 w 2090"/>
                <a:gd name="T55" fmla="*/ 2147483646 h 1483"/>
                <a:gd name="T56" fmla="*/ 2147483646 w 2090"/>
                <a:gd name="T57" fmla="*/ 2147483646 h 1483"/>
                <a:gd name="T58" fmla="*/ 2147483646 w 2090"/>
                <a:gd name="T59" fmla="*/ 2147483646 h 1483"/>
                <a:gd name="T60" fmla="*/ 2147483646 w 2090"/>
                <a:gd name="T61" fmla="*/ 2147483646 h 1483"/>
                <a:gd name="T62" fmla="*/ 2147483646 w 2090"/>
                <a:gd name="T63" fmla="*/ 2147483646 h 1483"/>
                <a:gd name="T64" fmla="*/ 2147483646 w 2090"/>
                <a:gd name="T65" fmla="*/ 2147483646 h 1483"/>
                <a:gd name="T66" fmla="*/ 2147483646 w 2090"/>
                <a:gd name="T67" fmla="*/ 2147483646 h 1483"/>
                <a:gd name="T68" fmla="*/ 2147483646 w 2090"/>
                <a:gd name="T69" fmla="*/ 2147483646 h 1483"/>
                <a:gd name="T70" fmla="*/ 2147483646 w 2090"/>
                <a:gd name="T71" fmla="*/ 2147483646 h 14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883;p20">
              <a:extLst>
                <a:ext uri="{FF2B5EF4-FFF2-40B4-BE49-F238E27FC236}">
                  <a16:creationId xmlns:a16="http://schemas.microsoft.com/office/drawing/2014/main" id="{16B3C6A3-C3BD-4C9F-A918-C0CAB6904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8753" y="3630488"/>
              <a:ext cx="108420" cy="91959"/>
            </a:xfrm>
            <a:custGeom>
              <a:avLst/>
              <a:gdLst>
                <a:gd name="T0" fmla="*/ 2147483646 w 1443"/>
                <a:gd name="T1" fmla="*/ 2147483646 h 1224"/>
                <a:gd name="T2" fmla="*/ 2147483646 w 1443"/>
                <a:gd name="T3" fmla="*/ 2147483646 h 1224"/>
                <a:gd name="T4" fmla="*/ 2147483646 w 1443"/>
                <a:gd name="T5" fmla="*/ 2147483646 h 1224"/>
                <a:gd name="T6" fmla="*/ 2147483646 w 1443"/>
                <a:gd name="T7" fmla="*/ 2147483646 h 1224"/>
                <a:gd name="T8" fmla="*/ 2147483646 w 1443"/>
                <a:gd name="T9" fmla="*/ 2147483646 h 1224"/>
                <a:gd name="T10" fmla="*/ 2147483646 w 1443"/>
                <a:gd name="T11" fmla="*/ 2147483646 h 1224"/>
                <a:gd name="T12" fmla="*/ 2147483646 w 1443"/>
                <a:gd name="T13" fmla="*/ 2147483646 h 1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884;p20">
              <a:extLst>
                <a:ext uri="{FF2B5EF4-FFF2-40B4-BE49-F238E27FC236}">
                  <a16:creationId xmlns:a16="http://schemas.microsoft.com/office/drawing/2014/main" id="{A4281A7E-4155-4C96-B602-CF93BC686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7046" y="3663019"/>
              <a:ext cx="80394" cy="62884"/>
            </a:xfrm>
            <a:custGeom>
              <a:avLst/>
              <a:gdLst>
                <a:gd name="T0" fmla="*/ 2147483646 w 1070"/>
                <a:gd name="T1" fmla="*/ 0 h 837"/>
                <a:gd name="T2" fmla="*/ 2147483646 w 1070"/>
                <a:gd name="T3" fmla="*/ 2147483646 h 837"/>
                <a:gd name="T4" fmla="*/ 2147483646 w 1070"/>
                <a:gd name="T5" fmla="*/ 2147483646 h 837"/>
                <a:gd name="T6" fmla="*/ 2147483646 w 1070"/>
                <a:gd name="T7" fmla="*/ 2147483646 h 837"/>
                <a:gd name="T8" fmla="*/ 2147483646 w 1070"/>
                <a:gd name="T9" fmla="*/ 2147483646 h 837"/>
                <a:gd name="T10" fmla="*/ 2147483646 w 1070"/>
                <a:gd name="T11" fmla="*/ 2147483646 h 837"/>
                <a:gd name="T12" fmla="*/ 2147483646 w 1070"/>
                <a:gd name="T13" fmla="*/ 2147483646 h 837"/>
                <a:gd name="T14" fmla="*/ 2147483646 w 1070"/>
                <a:gd name="T15" fmla="*/ 2147483646 h 837"/>
                <a:gd name="T16" fmla="*/ 2147483646 w 1070"/>
                <a:gd name="T17" fmla="*/ 0 h 8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885;p20">
              <a:extLst>
                <a:ext uri="{FF2B5EF4-FFF2-40B4-BE49-F238E27FC236}">
                  <a16:creationId xmlns:a16="http://schemas.microsoft.com/office/drawing/2014/main" id="{55D11662-045C-4A8F-9EBE-2786E2ADC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4015" y="3539732"/>
              <a:ext cx="129683" cy="73101"/>
            </a:xfrm>
            <a:custGeom>
              <a:avLst/>
              <a:gdLst>
                <a:gd name="T0" fmla="*/ 2147483646 w 1726"/>
                <a:gd name="T1" fmla="*/ 0 h 973"/>
                <a:gd name="T2" fmla="*/ 0 w 1726"/>
                <a:gd name="T3" fmla="*/ 2147483646 h 973"/>
                <a:gd name="T4" fmla="*/ 2147483646 w 1726"/>
                <a:gd name="T5" fmla="*/ 2147483646 h 973"/>
                <a:gd name="T6" fmla="*/ 2147483646 w 1726"/>
                <a:gd name="T7" fmla="*/ 2147483646 h 973"/>
                <a:gd name="T8" fmla="*/ 2147483646 w 1726"/>
                <a:gd name="T9" fmla="*/ 0 h 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886;p20">
              <a:extLst>
                <a:ext uri="{FF2B5EF4-FFF2-40B4-BE49-F238E27FC236}">
                  <a16:creationId xmlns:a16="http://schemas.microsoft.com/office/drawing/2014/main" id="{7F4BEFC8-3206-4CE2-9FDE-703C03965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9500" y="3568882"/>
              <a:ext cx="94971" cy="38391"/>
            </a:xfrm>
            <a:custGeom>
              <a:avLst/>
              <a:gdLst>
                <a:gd name="T0" fmla="*/ 2147483646 w 1264"/>
                <a:gd name="T1" fmla="*/ 0 h 511"/>
                <a:gd name="T2" fmla="*/ 2147483646 w 1264"/>
                <a:gd name="T3" fmla="*/ 2147483646 h 511"/>
                <a:gd name="T4" fmla="*/ 2147483646 w 1264"/>
                <a:gd name="T5" fmla="*/ 2147483646 h 511"/>
                <a:gd name="T6" fmla="*/ 2147483646 w 1264"/>
                <a:gd name="T7" fmla="*/ 2147483646 h 511"/>
                <a:gd name="T8" fmla="*/ 2147483646 w 1264"/>
                <a:gd name="T9" fmla="*/ 2147483646 h 511"/>
                <a:gd name="T10" fmla="*/ 2147483646 w 1264"/>
                <a:gd name="T11" fmla="*/ 2147483646 h 511"/>
                <a:gd name="T12" fmla="*/ 2147483646 w 1264"/>
                <a:gd name="T13" fmla="*/ 0 h 5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8" name="Google Shape;887;p20">
              <a:extLst>
                <a:ext uri="{FF2B5EF4-FFF2-40B4-BE49-F238E27FC236}">
                  <a16:creationId xmlns:a16="http://schemas.microsoft.com/office/drawing/2014/main" id="{2FAB9516-DCCC-4B24-B0ED-A6039B460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0981" y="3409081"/>
              <a:ext cx="60784" cy="462801"/>
            </a:xfrm>
            <a:custGeom>
              <a:avLst/>
              <a:gdLst>
                <a:gd name="T0" fmla="*/ 2147483646 w 809"/>
                <a:gd name="T1" fmla="*/ 2147483646 h 6160"/>
                <a:gd name="T2" fmla="*/ 2147483646 w 809"/>
                <a:gd name="T3" fmla="*/ 2147483646 h 6160"/>
                <a:gd name="T4" fmla="*/ 2147483646 w 809"/>
                <a:gd name="T5" fmla="*/ 2147483646 h 6160"/>
                <a:gd name="T6" fmla="*/ 2147483646 w 809"/>
                <a:gd name="T7" fmla="*/ 2147483646 h 6160"/>
                <a:gd name="T8" fmla="*/ 2147483646 w 809"/>
                <a:gd name="T9" fmla="*/ 2147483646 h 6160"/>
                <a:gd name="T10" fmla="*/ 2147483646 w 809"/>
                <a:gd name="T11" fmla="*/ 2147483646 h 6160"/>
                <a:gd name="T12" fmla="*/ 2147483646 w 809"/>
                <a:gd name="T13" fmla="*/ 2147483646 h 6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9" name="Google Shape;888;p20">
              <a:extLst>
                <a:ext uri="{FF2B5EF4-FFF2-40B4-BE49-F238E27FC236}">
                  <a16:creationId xmlns:a16="http://schemas.microsoft.com/office/drawing/2014/main" id="{E3D4CE34-C082-47A2-AFF1-833329C7F9E4}"/>
                </a:ext>
              </a:extLst>
            </p:cNvPr>
            <p:cNvSpPr/>
            <p:nvPr/>
          </p:nvSpPr>
          <p:spPr>
            <a:xfrm>
              <a:off x="-905642" y="3300294"/>
              <a:ext cx="198602" cy="165702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889;p20">
              <a:extLst>
                <a:ext uri="{FF2B5EF4-FFF2-40B4-BE49-F238E27FC236}">
                  <a16:creationId xmlns:a16="http://schemas.microsoft.com/office/drawing/2014/main" id="{D359AD52-D98D-43F4-A3F6-A75E3D56C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4456" y="3364454"/>
              <a:ext cx="171608" cy="62133"/>
            </a:xfrm>
            <a:custGeom>
              <a:avLst/>
              <a:gdLst>
                <a:gd name="T0" fmla="*/ 2147483646 w 2284"/>
                <a:gd name="T1" fmla="*/ 2147483646 h 827"/>
                <a:gd name="T2" fmla="*/ 2147483646 w 2284"/>
                <a:gd name="T3" fmla="*/ 2147483646 h 827"/>
                <a:gd name="T4" fmla="*/ 2147483646 w 2284"/>
                <a:gd name="T5" fmla="*/ 2147483646 h 827"/>
                <a:gd name="T6" fmla="*/ 2147483646 w 2284"/>
                <a:gd name="T7" fmla="*/ 2147483646 h 827"/>
                <a:gd name="T8" fmla="*/ 2147483646 w 2284"/>
                <a:gd name="T9" fmla="*/ 2147483646 h 827"/>
                <a:gd name="T10" fmla="*/ 2147483646 w 2284"/>
                <a:gd name="T11" fmla="*/ 2147483646 h 827"/>
                <a:gd name="T12" fmla="*/ 2147483646 w 2284"/>
                <a:gd name="T13" fmla="*/ 2147483646 h 827"/>
                <a:gd name="T14" fmla="*/ 2147483646 w 2284"/>
                <a:gd name="T15" fmla="*/ 2147483646 h 827"/>
                <a:gd name="T16" fmla="*/ 2147483646 w 2284"/>
                <a:gd name="T17" fmla="*/ 2147483646 h 827"/>
                <a:gd name="T18" fmla="*/ 2147483646 w 2284"/>
                <a:gd name="T19" fmla="*/ 2147483646 h 827"/>
                <a:gd name="T20" fmla="*/ 2147483646 w 2284"/>
                <a:gd name="T21" fmla="*/ 2147483646 h 827"/>
                <a:gd name="T22" fmla="*/ 2147483646 w 2284"/>
                <a:gd name="T23" fmla="*/ 2147483646 h 827"/>
                <a:gd name="T24" fmla="*/ 2147483646 w 2284"/>
                <a:gd name="T25" fmla="*/ 2147483646 h 827"/>
                <a:gd name="T26" fmla="*/ 2147483646 w 2284"/>
                <a:gd name="T27" fmla="*/ 2147483646 h 827"/>
                <a:gd name="T28" fmla="*/ 2147483646 w 2284"/>
                <a:gd name="T29" fmla="*/ 2147483646 h 827"/>
                <a:gd name="T30" fmla="*/ 2147483646 w 2284"/>
                <a:gd name="T31" fmla="*/ 2147483646 h 827"/>
                <a:gd name="T32" fmla="*/ 2147483646 w 2284"/>
                <a:gd name="T33" fmla="*/ 2147483646 h 827"/>
                <a:gd name="T34" fmla="*/ 2147483646 w 2284"/>
                <a:gd name="T35" fmla="*/ 2147483646 h 827"/>
                <a:gd name="T36" fmla="*/ 2147483646 w 2284"/>
                <a:gd name="T37" fmla="*/ 2147483646 h 827"/>
                <a:gd name="T38" fmla="*/ 2147483646 w 2284"/>
                <a:gd name="T39" fmla="*/ 2147483646 h 827"/>
                <a:gd name="T40" fmla="*/ 2147483646 w 2284"/>
                <a:gd name="T41" fmla="*/ 2147483646 h 827"/>
                <a:gd name="T42" fmla="*/ 2147483646 w 2284"/>
                <a:gd name="T43" fmla="*/ 2147483646 h 827"/>
                <a:gd name="T44" fmla="*/ 2147483646 w 2284"/>
                <a:gd name="T45" fmla="*/ 2147483646 h 827"/>
                <a:gd name="T46" fmla="*/ 2147483646 w 2284"/>
                <a:gd name="T47" fmla="*/ 2147483646 h 827"/>
                <a:gd name="T48" fmla="*/ 2147483646 w 2284"/>
                <a:gd name="T49" fmla="*/ 2147483646 h 827"/>
                <a:gd name="T50" fmla="*/ 2147483646 w 2284"/>
                <a:gd name="T51" fmla="*/ 2147483646 h 827"/>
                <a:gd name="T52" fmla="*/ 0 w 2284"/>
                <a:gd name="T53" fmla="*/ 2147483646 h 827"/>
                <a:gd name="T54" fmla="*/ 2147483646 w 2284"/>
                <a:gd name="T55" fmla="*/ 2147483646 h 827"/>
                <a:gd name="T56" fmla="*/ 2147483646 w 2284"/>
                <a:gd name="T57" fmla="*/ 2147483646 h 827"/>
                <a:gd name="T58" fmla="*/ 2147483646 w 2284"/>
                <a:gd name="T59" fmla="*/ 2147483646 h 827"/>
                <a:gd name="T60" fmla="*/ 2147483646 w 2284"/>
                <a:gd name="T61" fmla="*/ 2147483646 h 827"/>
                <a:gd name="T62" fmla="*/ 2147483646 w 2284"/>
                <a:gd name="T63" fmla="*/ 2147483646 h 827"/>
                <a:gd name="T64" fmla="*/ 2147483646 w 2284"/>
                <a:gd name="T65" fmla="*/ 2147483646 h 827"/>
                <a:gd name="T66" fmla="*/ 2147483646 w 2284"/>
                <a:gd name="T67" fmla="*/ 2147483646 h 827"/>
                <a:gd name="T68" fmla="*/ 2147483646 w 2284"/>
                <a:gd name="T69" fmla="*/ 2147483646 h 827"/>
                <a:gd name="T70" fmla="*/ 2147483646 w 2284"/>
                <a:gd name="T71" fmla="*/ 2147483646 h 8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1" name="Google Shape;890;p20">
              <a:extLst>
                <a:ext uri="{FF2B5EF4-FFF2-40B4-BE49-F238E27FC236}">
                  <a16:creationId xmlns:a16="http://schemas.microsoft.com/office/drawing/2014/main" id="{C5ED84E8-F172-4B86-B7DC-CF6B33AA3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5691" y="3813429"/>
              <a:ext cx="336905" cy="128472"/>
            </a:xfrm>
            <a:custGeom>
              <a:avLst/>
              <a:gdLst>
                <a:gd name="T0" fmla="*/ 2147483646 w 4484"/>
                <a:gd name="T1" fmla="*/ 0 h 1710"/>
                <a:gd name="T2" fmla="*/ 2147483646 w 4484"/>
                <a:gd name="T3" fmla="*/ 2147483646 h 1710"/>
                <a:gd name="T4" fmla="*/ 2147483646 w 4484"/>
                <a:gd name="T5" fmla="*/ 2147483646 h 1710"/>
                <a:gd name="T6" fmla="*/ 2147483646 w 4484"/>
                <a:gd name="T7" fmla="*/ 2147483646 h 1710"/>
                <a:gd name="T8" fmla="*/ 2147483646 w 4484"/>
                <a:gd name="T9" fmla="*/ 2147483646 h 1710"/>
                <a:gd name="T10" fmla="*/ 2147483646 w 4484"/>
                <a:gd name="T11" fmla="*/ 2147483646 h 1710"/>
                <a:gd name="T12" fmla="*/ 2147483646 w 4484"/>
                <a:gd name="T13" fmla="*/ 2147483646 h 1710"/>
                <a:gd name="T14" fmla="*/ 2147483646 w 4484"/>
                <a:gd name="T15" fmla="*/ 2147483646 h 1710"/>
                <a:gd name="T16" fmla="*/ 2147483646 w 4484"/>
                <a:gd name="T17" fmla="*/ 2147483646 h 1710"/>
                <a:gd name="T18" fmla="*/ 2147483646 w 4484"/>
                <a:gd name="T19" fmla="*/ 2147483646 h 1710"/>
                <a:gd name="T20" fmla="*/ 2147483646 w 4484"/>
                <a:gd name="T21" fmla="*/ 2147483646 h 1710"/>
                <a:gd name="T22" fmla="*/ 2147483646 w 4484"/>
                <a:gd name="T23" fmla="*/ 2147483646 h 1710"/>
                <a:gd name="T24" fmla="*/ 2147483646 w 4484"/>
                <a:gd name="T25" fmla="*/ 2147483646 h 1710"/>
                <a:gd name="T26" fmla="*/ 2147483646 w 4484"/>
                <a:gd name="T27" fmla="*/ 2147483646 h 1710"/>
                <a:gd name="T28" fmla="*/ 2147483646 w 4484"/>
                <a:gd name="T29" fmla="*/ 0 h 17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4771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94;p21">
            <a:extLst>
              <a:ext uri="{FF2B5EF4-FFF2-40B4-BE49-F238E27FC236}">
                <a16:creationId xmlns:a16="http://schemas.microsoft.com/office/drawing/2014/main" id="{F131F043-F0A9-4EA5-88DD-9B59BBC86D72}"/>
              </a:ext>
            </a:extLst>
          </p:cNvPr>
          <p:cNvGrpSpPr>
            <a:grpSpLocks/>
          </p:cNvGrpSpPr>
          <p:nvPr/>
        </p:nvGrpSpPr>
        <p:grpSpPr bwMode="auto">
          <a:xfrm>
            <a:off x="10651068" y="301625"/>
            <a:ext cx="1615017" cy="1157288"/>
            <a:chOff x="6102329" y="3283426"/>
            <a:chExt cx="654776" cy="469888"/>
          </a:xfrm>
        </p:grpSpPr>
        <p:sp>
          <p:nvSpPr>
            <p:cNvPr id="5" name="Google Shape;895;p21">
              <a:extLst>
                <a:ext uri="{FF2B5EF4-FFF2-40B4-BE49-F238E27FC236}">
                  <a16:creationId xmlns:a16="http://schemas.microsoft.com/office/drawing/2014/main" id="{A4CE65E9-C06F-4E3E-BA8E-952F11F75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06" y="3283426"/>
              <a:ext cx="607200" cy="327381"/>
            </a:xfrm>
            <a:custGeom>
              <a:avLst/>
              <a:gdLst>
                <a:gd name="T0" fmla="*/ 2147483646 w 2795"/>
                <a:gd name="T1" fmla="*/ 0 h 1507"/>
                <a:gd name="T2" fmla="*/ 2147483646 w 2795"/>
                <a:gd name="T3" fmla="*/ 2147483646 h 1507"/>
                <a:gd name="T4" fmla="*/ 2147483646 w 2795"/>
                <a:gd name="T5" fmla="*/ 2147483646 h 1507"/>
                <a:gd name="T6" fmla="*/ 2147483646 w 2795"/>
                <a:gd name="T7" fmla="*/ 2147483646 h 1507"/>
                <a:gd name="T8" fmla="*/ 2147483646 w 2795"/>
                <a:gd name="T9" fmla="*/ 2147483646 h 1507"/>
                <a:gd name="T10" fmla="*/ 2147483646 w 2795"/>
                <a:gd name="T11" fmla="*/ 2147483646 h 1507"/>
                <a:gd name="T12" fmla="*/ 2147483646 w 2795"/>
                <a:gd name="T13" fmla="*/ 2147483646 h 1507"/>
                <a:gd name="T14" fmla="*/ 2147483646 w 2795"/>
                <a:gd name="T15" fmla="*/ 2147483646 h 1507"/>
                <a:gd name="T16" fmla="*/ 2147483646 w 2795"/>
                <a:gd name="T17" fmla="*/ 2147483646 h 1507"/>
                <a:gd name="T18" fmla="*/ 2147483646 w 2795"/>
                <a:gd name="T19" fmla="*/ 0 h 1507"/>
                <a:gd name="T20" fmla="*/ 2147483646 w 2795"/>
                <a:gd name="T21" fmla="*/ 0 h 15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896;p21">
              <a:extLst>
                <a:ext uri="{FF2B5EF4-FFF2-40B4-BE49-F238E27FC236}">
                  <a16:creationId xmlns:a16="http://schemas.microsoft.com/office/drawing/2014/main" id="{EAE3A2C0-3B2E-4437-A3FA-03D619B90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555" y="3499796"/>
              <a:ext cx="179662" cy="211375"/>
            </a:xfrm>
            <a:custGeom>
              <a:avLst/>
              <a:gdLst>
                <a:gd name="T0" fmla="*/ 2147483646 w 827"/>
                <a:gd name="T1" fmla="*/ 0 h 973"/>
                <a:gd name="T2" fmla="*/ 2147483646 w 827"/>
                <a:gd name="T3" fmla="*/ 2147483646 h 973"/>
                <a:gd name="T4" fmla="*/ 2147483646 w 827"/>
                <a:gd name="T5" fmla="*/ 2147483646 h 973"/>
                <a:gd name="T6" fmla="*/ 2147483646 w 827"/>
                <a:gd name="T7" fmla="*/ 2147483646 h 973"/>
                <a:gd name="T8" fmla="*/ 2147483646 w 827"/>
                <a:gd name="T9" fmla="*/ 2147483646 h 973"/>
                <a:gd name="T10" fmla="*/ 2147483646 w 827"/>
                <a:gd name="T11" fmla="*/ 2147483646 h 973"/>
                <a:gd name="T12" fmla="*/ 2147483646 w 827"/>
                <a:gd name="T13" fmla="*/ 2147483646 h 973"/>
                <a:gd name="T14" fmla="*/ 2147483646 w 827"/>
                <a:gd name="T15" fmla="*/ 2147483646 h 973"/>
                <a:gd name="T16" fmla="*/ 2147483646 w 827"/>
                <a:gd name="T17" fmla="*/ 2147483646 h 973"/>
                <a:gd name="T18" fmla="*/ 2147483646 w 827"/>
                <a:gd name="T19" fmla="*/ 2147483646 h 973"/>
                <a:gd name="T20" fmla="*/ 2147483646 w 827"/>
                <a:gd name="T21" fmla="*/ 0 h 9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897;p21">
              <a:extLst>
                <a:ext uri="{FF2B5EF4-FFF2-40B4-BE49-F238E27FC236}">
                  <a16:creationId xmlns:a16="http://schemas.microsoft.com/office/drawing/2014/main" id="{EC9F4BD5-93D7-4337-BF04-93C126FB0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367" y="3409207"/>
              <a:ext cx="204862" cy="249174"/>
            </a:xfrm>
            <a:custGeom>
              <a:avLst/>
              <a:gdLst>
                <a:gd name="T0" fmla="*/ 2147483646 w 943"/>
                <a:gd name="T1" fmla="*/ 2147483646 h 1147"/>
                <a:gd name="T2" fmla="*/ 2147483646 w 943"/>
                <a:gd name="T3" fmla="*/ 2147483646 h 1147"/>
                <a:gd name="T4" fmla="*/ 2147483646 w 943"/>
                <a:gd name="T5" fmla="*/ 2147483646 h 1147"/>
                <a:gd name="T6" fmla="*/ 2147483646 w 943"/>
                <a:gd name="T7" fmla="*/ 2147483646 h 1147"/>
                <a:gd name="T8" fmla="*/ 2147483646 w 943"/>
                <a:gd name="T9" fmla="*/ 2147483646 h 1147"/>
                <a:gd name="T10" fmla="*/ 2147483646 w 943"/>
                <a:gd name="T11" fmla="*/ 2147483646 h 1147"/>
                <a:gd name="T12" fmla="*/ 2147483646 w 943"/>
                <a:gd name="T13" fmla="*/ 2147483646 h 1147"/>
                <a:gd name="T14" fmla="*/ 2147483646 w 943"/>
                <a:gd name="T15" fmla="*/ 2147483646 h 1147"/>
                <a:gd name="T16" fmla="*/ 2147483646 w 943"/>
                <a:gd name="T17" fmla="*/ 2147483646 h 1147"/>
                <a:gd name="T18" fmla="*/ 2147483646 w 943"/>
                <a:gd name="T19" fmla="*/ 2147483646 h 1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898;p21">
              <a:extLst>
                <a:ext uri="{FF2B5EF4-FFF2-40B4-BE49-F238E27FC236}">
                  <a16:creationId xmlns:a16="http://schemas.microsoft.com/office/drawing/2014/main" id="{FAB98208-F613-48D8-A348-385FE846A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439" y="3341429"/>
              <a:ext cx="174230" cy="179657"/>
            </a:xfrm>
            <a:custGeom>
              <a:avLst/>
              <a:gdLst>
                <a:gd name="T0" fmla="*/ 2147483646 w 802"/>
                <a:gd name="T1" fmla="*/ 2147483646 h 827"/>
                <a:gd name="T2" fmla="*/ 2147483646 w 802"/>
                <a:gd name="T3" fmla="*/ 2147483646 h 827"/>
                <a:gd name="T4" fmla="*/ 2147483646 w 802"/>
                <a:gd name="T5" fmla="*/ 2147483646 h 827"/>
                <a:gd name="T6" fmla="*/ 2147483646 w 802"/>
                <a:gd name="T7" fmla="*/ 2147483646 h 827"/>
                <a:gd name="T8" fmla="*/ 2147483646 w 802"/>
                <a:gd name="T9" fmla="*/ 2147483646 h 827"/>
                <a:gd name="T10" fmla="*/ 2147483646 w 802"/>
                <a:gd name="T11" fmla="*/ 2147483646 h 827"/>
                <a:gd name="T12" fmla="*/ 2147483646 w 802"/>
                <a:gd name="T13" fmla="*/ 2147483646 h 827"/>
                <a:gd name="T14" fmla="*/ 2147483646 w 802"/>
                <a:gd name="T15" fmla="*/ 2147483646 h 827"/>
                <a:gd name="T16" fmla="*/ 2147483646 w 802"/>
                <a:gd name="T17" fmla="*/ 2147483646 h 827"/>
                <a:gd name="T18" fmla="*/ 2147483646 w 802"/>
                <a:gd name="T19" fmla="*/ 2147483646 h 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899;p21">
              <a:extLst>
                <a:ext uri="{FF2B5EF4-FFF2-40B4-BE49-F238E27FC236}">
                  <a16:creationId xmlns:a16="http://schemas.microsoft.com/office/drawing/2014/main" id="{50C01D5F-43D0-4698-9999-45EAAAA52FEC}"/>
                </a:ext>
              </a:extLst>
            </p:cNvPr>
            <p:cNvSpPr/>
            <p:nvPr/>
          </p:nvSpPr>
          <p:spPr>
            <a:xfrm>
              <a:off x="6603494" y="3489042"/>
              <a:ext cx="74660" cy="741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00;p21">
              <a:extLst>
                <a:ext uri="{FF2B5EF4-FFF2-40B4-BE49-F238E27FC236}">
                  <a16:creationId xmlns:a16="http://schemas.microsoft.com/office/drawing/2014/main" id="{189E4671-F0EF-4297-956E-FAECEBC38304}"/>
                </a:ext>
              </a:extLst>
            </p:cNvPr>
            <p:cNvSpPr/>
            <p:nvPr/>
          </p:nvSpPr>
          <p:spPr>
            <a:xfrm>
              <a:off x="6487643" y="3299540"/>
              <a:ext cx="68653" cy="74125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01;p21">
              <a:extLst>
                <a:ext uri="{FF2B5EF4-FFF2-40B4-BE49-F238E27FC236}">
                  <a16:creationId xmlns:a16="http://schemas.microsoft.com/office/drawing/2014/main" id="{388A6542-85FE-46AC-BC3E-6C7D2E646230}"/>
                </a:ext>
              </a:extLst>
            </p:cNvPr>
            <p:cNvSpPr/>
            <p:nvPr/>
          </p:nvSpPr>
          <p:spPr>
            <a:xfrm>
              <a:off x="6334891" y="3378177"/>
              <a:ext cx="73802" cy="741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02;p21">
              <a:extLst>
                <a:ext uri="{FF2B5EF4-FFF2-40B4-BE49-F238E27FC236}">
                  <a16:creationId xmlns:a16="http://schemas.microsoft.com/office/drawing/2014/main" id="{3FF57151-73C6-4F4E-9BCC-92A3809B150C}"/>
                </a:ext>
              </a:extLst>
            </p:cNvPr>
            <p:cNvSpPr/>
            <p:nvPr/>
          </p:nvSpPr>
          <p:spPr>
            <a:xfrm>
              <a:off x="6424139" y="3626335"/>
              <a:ext cx="73802" cy="741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03;p21">
              <a:extLst>
                <a:ext uri="{FF2B5EF4-FFF2-40B4-BE49-F238E27FC236}">
                  <a16:creationId xmlns:a16="http://schemas.microsoft.com/office/drawing/2014/main" id="{8608EFDA-4113-4BC8-AE39-C8FBD87942E2}"/>
                </a:ext>
              </a:extLst>
            </p:cNvPr>
            <p:cNvSpPr/>
            <p:nvPr/>
          </p:nvSpPr>
          <p:spPr>
            <a:xfrm>
              <a:off x="6181280" y="3462615"/>
              <a:ext cx="74660" cy="68969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04;p21">
              <a:extLst>
                <a:ext uri="{FF2B5EF4-FFF2-40B4-BE49-F238E27FC236}">
                  <a16:creationId xmlns:a16="http://schemas.microsoft.com/office/drawing/2014/main" id="{0CE27ACA-E4CE-411A-A390-CC7E4453FBEC}"/>
                </a:ext>
              </a:extLst>
            </p:cNvPr>
            <p:cNvSpPr/>
            <p:nvPr/>
          </p:nvSpPr>
          <p:spPr>
            <a:xfrm>
              <a:off x="6102329" y="3547053"/>
              <a:ext cx="74660" cy="74125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05;p21">
              <a:extLst>
                <a:ext uri="{FF2B5EF4-FFF2-40B4-BE49-F238E27FC236}">
                  <a16:creationId xmlns:a16="http://schemas.microsoft.com/office/drawing/2014/main" id="{23F38809-63B5-43F4-9637-EBE0D6BE382D}"/>
                </a:ext>
              </a:extLst>
            </p:cNvPr>
            <p:cNvSpPr/>
            <p:nvPr/>
          </p:nvSpPr>
          <p:spPr>
            <a:xfrm>
              <a:off x="6213032" y="3684345"/>
              <a:ext cx="74660" cy="68969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906;p21">
            <a:extLst>
              <a:ext uri="{FF2B5EF4-FFF2-40B4-BE49-F238E27FC236}">
                <a16:creationId xmlns:a16="http://schemas.microsoft.com/office/drawing/2014/main" id="{32C9F76A-7FB7-40A4-B41A-FFF0827D7D86}"/>
              </a:ext>
            </a:extLst>
          </p:cNvPr>
          <p:cNvGrpSpPr>
            <a:grpSpLocks/>
          </p:cNvGrpSpPr>
          <p:nvPr/>
        </p:nvGrpSpPr>
        <p:grpSpPr bwMode="auto">
          <a:xfrm rot="20327442" flipH="1">
            <a:off x="9474200" y="4238626"/>
            <a:ext cx="1888067" cy="3179763"/>
            <a:chOff x="-653265" y="1899986"/>
            <a:chExt cx="171302" cy="288619"/>
          </a:xfrm>
        </p:grpSpPr>
        <p:sp>
          <p:nvSpPr>
            <p:cNvPr id="17" name="Google Shape;907;p21">
              <a:extLst>
                <a:ext uri="{FF2B5EF4-FFF2-40B4-BE49-F238E27FC236}">
                  <a16:creationId xmlns:a16="http://schemas.microsoft.com/office/drawing/2014/main" id="{4BA915D5-429A-4A74-876B-1B8ABE61E18E}"/>
                </a:ext>
              </a:extLst>
            </p:cNvPr>
            <p:cNvSpPr/>
            <p:nvPr/>
          </p:nvSpPr>
          <p:spPr>
            <a:xfrm>
              <a:off x="-526511" y="1912701"/>
              <a:ext cx="45130" cy="46974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08;p21">
              <a:extLst>
                <a:ext uri="{FF2B5EF4-FFF2-40B4-BE49-F238E27FC236}">
                  <a16:creationId xmlns:a16="http://schemas.microsoft.com/office/drawing/2014/main" id="{2818C9CE-0106-44DB-AAE0-9BB5D1EFF557}"/>
                </a:ext>
              </a:extLst>
            </p:cNvPr>
            <p:cNvSpPr/>
            <p:nvPr/>
          </p:nvSpPr>
          <p:spPr>
            <a:xfrm>
              <a:off x="-563913" y="1910608"/>
              <a:ext cx="42825" cy="46254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09;p21">
              <a:extLst>
                <a:ext uri="{FF2B5EF4-FFF2-40B4-BE49-F238E27FC236}">
                  <a16:creationId xmlns:a16="http://schemas.microsoft.com/office/drawing/2014/main" id="{4072A8F1-F647-47AE-B9A0-F8C8B536D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5509" y="1900921"/>
              <a:ext cx="20838" cy="20877"/>
            </a:xfrm>
            <a:custGeom>
              <a:avLst/>
              <a:gdLst>
                <a:gd name="T0" fmla="*/ 2147483646 w 535"/>
                <a:gd name="T1" fmla="*/ 2147483646 h 536"/>
                <a:gd name="T2" fmla="*/ 2147483646 w 535"/>
                <a:gd name="T3" fmla="*/ 2147483646 h 536"/>
                <a:gd name="T4" fmla="*/ 2147483646 w 535"/>
                <a:gd name="T5" fmla="*/ 2147483646 h 536"/>
                <a:gd name="T6" fmla="*/ 2147483646 w 535"/>
                <a:gd name="T7" fmla="*/ 2147483646 h 536"/>
                <a:gd name="T8" fmla="*/ 2147483646 w 535"/>
                <a:gd name="T9" fmla="*/ 2147483646 h 536"/>
                <a:gd name="T10" fmla="*/ 2147483646 w 535"/>
                <a:gd name="T11" fmla="*/ 2147483646 h 536"/>
                <a:gd name="T12" fmla="*/ 2147483646 w 535"/>
                <a:gd name="T13" fmla="*/ 2147483646 h 536"/>
                <a:gd name="T14" fmla="*/ 2147483646 w 535"/>
                <a:gd name="T15" fmla="*/ 2147483646 h 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910;p21">
              <a:extLst>
                <a:ext uri="{FF2B5EF4-FFF2-40B4-BE49-F238E27FC236}">
                  <a16:creationId xmlns:a16="http://schemas.microsoft.com/office/drawing/2014/main" id="{92ECDEF6-4A99-4E35-9541-148C69DB9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0660" y="1899986"/>
              <a:ext cx="17060" cy="20838"/>
            </a:xfrm>
            <a:custGeom>
              <a:avLst/>
              <a:gdLst>
                <a:gd name="T0" fmla="*/ 2147483646 w 438"/>
                <a:gd name="T1" fmla="*/ 2147483646 h 535"/>
                <a:gd name="T2" fmla="*/ 2147483646 w 438"/>
                <a:gd name="T3" fmla="*/ 2147483646 h 535"/>
                <a:gd name="T4" fmla="*/ 2147483646 w 438"/>
                <a:gd name="T5" fmla="*/ 2147483646 h 535"/>
                <a:gd name="T6" fmla="*/ 2147483646 w 438"/>
                <a:gd name="T7" fmla="*/ 2147483646 h 535"/>
                <a:gd name="T8" fmla="*/ 2147483646 w 438"/>
                <a:gd name="T9" fmla="*/ 2147483646 h 535"/>
                <a:gd name="T10" fmla="*/ 2147483646 w 438"/>
                <a:gd name="T11" fmla="*/ 2147483646 h 535"/>
                <a:gd name="T12" fmla="*/ 2147483646 w 438"/>
                <a:gd name="T13" fmla="*/ 2147483646 h 535"/>
                <a:gd name="T14" fmla="*/ 2147483646 w 438"/>
                <a:gd name="T15" fmla="*/ 2147483646 h 535"/>
                <a:gd name="T16" fmla="*/ 2147483646 w 438"/>
                <a:gd name="T17" fmla="*/ 2147483646 h 5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911;p21">
              <a:extLst>
                <a:ext uri="{FF2B5EF4-FFF2-40B4-BE49-F238E27FC236}">
                  <a16:creationId xmlns:a16="http://schemas.microsoft.com/office/drawing/2014/main" id="{CCF60D7A-3975-4D0C-B31C-BC7C44A87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3265" y="1974731"/>
              <a:ext cx="137260" cy="213874"/>
            </a:xfrm>
            <a:custGeom>
              <a:avLst/>
              <a:gdLst>
                <a:gd name="T0" fmla="*/ 2147483646 w 3524"/>
                <a:gd name="T1" fmla="*/ 2147483646 h 5491"/>
                <a:gd name="T2" fmla="*/ 2147483646 w 3524"/>
                <a:gd name="T3" fmla="*/ 2147483646 h 5491"/>
                <a:gd name="T4" fmla="*/ 2147483646 w 3524"/>
                <a:gd name="T5" fmla="*/ 2147483646 h 5491"/>
                <a:gd name="T6" fmla="*/ 2147483646 w 3524"/>
                <a:gd name="T7" fmla="*/ 2147483646 h 5491"/>
                <a:gd name="T8" fmla="*/ 2147483646 w 3524"/>
                <a:gd name="T9" fmla="*/ 2147483646 h 5491"/>
                <a:gd name="T10" fmla="*/ 2147483646 w 3524"/>
                <a:gd name="T11" fmla="*/ 2147483646 h 5491"/>
                <a:gd name="T12" fmla="*/ 2147483646 w 3524"/>
                <a:gd name="T13" fmla="*/ 2147483646 h 5491"/>
                <a:gd name="T14" fmla="*/ 2147483646 w 3524"/>
                <a:gd name="T15" fmla="*/ 2147483646 h 5491"/>
                <a:gd name="T16" fmla="*/ 2147483646 w 3524"/>
                <a:gd name="T17" fmla="*/ 2147483646 h 5491"/>
                <a:gd name="T18" fmla="*/ 2147483646 w 3524"/>
                <a:gd name="T19" fmla="*/ 2147483646 h 5491"/>
                <a:gd name="T20" fmla="*/ 2147483646 w 3524"/>
                <a:gd name="T21" fmla="*/ 2147483646 h 5491"/>
                <a:gd name="T22" fmla="*/ 2147483646 w 3524"/>
                <a:gd name="T23" fmla="*/ 2147483646 h 5491"/>
                <a:gd name="T24" fmla="*/ 2147483646 w 3524"/>
                <a:gd name="T25" fmla="*/ 2147483646 h 5491"/>
                <a:gd name="T26" fmla="*/ 2147483646 w 3524"/>
                <a:gd name="T27" fmla="*/ 2147483646 h 5491"/>
                <a:gd name="T28" fmla="*/ 2147483646 w 3524"/>
                <a:gd name="T29" fmla="*/ 2147483646 h 5491"/>
                <a:gd name="T30" fmla="*/ 2147483646 w 3524"/>
                <a:gd name="T31" fmla="*/ 2147483646 h 5491"/>
                <a:gd name="T32" fmla="*/ 2147483646 w 3524"/>
                <a:gd name="T33" fmla="*/ 2147483646 h 5491"/>
                <a:gd name="T34" fmla="*/ 2147483646 w 3524"/>
                <a:gd name="T35" fmla="*/ 2147483646 h 5491"/>
                <a:gd name="T36" fmla="*/ 2147483646 w 3524"/>
                <a:gd name="T37" fmla="*/ 2147483646 h 5491"/>
                <a:gd name="T38" fmla="*/ 2147483646 w 3524"/>
                <a:gd name="T39" fmla="*/ 2147483646 h 5491"/>
                <a:gd name="T40" fmla="*/ 2147483646 w 3524"/>
                <a:gd name="T41" fmla="*/ 2147483646 h 5491"/>
                <a:gd name="T42" fmla="*/ 2147483646 w 3524"/>
                <a:gd name="T43" fmla="*/ 2147483646 h 5491"/>
                <a:gd name="T44" fmla="*/ 2147483646 w 3524"/>
                <a:gd name="T45" fmla="*/ 2147483646 h 5491"/>
                <a:gd name="T46" fmla="*/ 2147483646 w 3524"/>
                <a:gd name="T47" fmla="*/ 2147483646 h 5491"/>
                <a:gd name="T48" fmla="*/ 2147483646 w 3524"/>
                <a:gd name="T49" fmla="*/ 2147483646 h 5491"/>
                <a:gd name="T50" fmla="*/ 2147483646 w 3524"/>
                <a:gd name="T51" fmla="*/ 2147483646 h 5491"/>
                <a:gd name="T52" fmla="*/ 2147483646 w 3524"/>
                <a:gd name="T53" fmla="*/ 2147483646 h 5491"/>
                <a:gd name="T54" fmla="*/ 2147483646 w 3524"/>
                <a:gd name="T55" fmla="*/ 2147483646 h 5491"/>
                <a:gd name="T56" fmla="*/ 2147483646 w 3524"/>
                <a:gd name="T57" fmla="*/ 2147483646 h 5491"/>
                <a:gd name="T58" fmla="*/ 2147483646 w 3524"/>
                <a:gd name="T59" fmla="*/ 2147483646 h 5491"/>
                <a:gd name="T60" fmla="*/ 2147483646 w 3524"/>
                <a:gd name="T61" fmla="*/ 2147483646 h 5491"/>
                <a:gd name="T62" fmla="*/ 2147483646 w 3524"/>
                <a:gd name="T63" fmla="*/ 2147483646 h 5491"/>
                <a:gd name="T64" fmla="*/ 2147483646 w 3524"/>
                <a:gd name="T65" fmla="*/ 2147483646 h 5491"/>
                <a:gd name="T66" fmla="*/ 2147483646 w 3524"/>
                <a:gd name="T67" fmla="*/ 2147483646 h 5491"/>
                <a:gd name="T68" fmla="*/ 2147483646 w 3524"/>
                <a:gd name="T69" fmla="*/ 2147483646 h 5491"/>
                <a:gd name="T70" fmla="*/ 2147483646 w 3524"/>
                <a:gd name="T71" fmla="*/ 2147483646 h 5491"/>
                <a:gd name="T72" fmla="*/ 2147483646 w 3524"/>
                <a:gd name="T73" fmla="*/ 2147483646 h 5491"/>
                <a:gd name="T74" fmla="*/ 2147483646 w 3524"/>
                <a:gd name="T75" fmla="*/ 2147483646 h 5491"/>
                <a:gd name="T76" fmla="*/ 2147483646 w 3524"/>
                <a:gd name="T77" fmla="*/ 2147483646 h 5491"/>
                <a:gd name="T78" fmla="*/ 2147483646 w 3524"/>
                <a:gd name="T79" fmla="*/ 2147483646 h 5491"/>
                <a:gd name="T80" fmla="*/ 2147483646 w 3524"/>
                <a:gd name="T81" fmla="*/ 2147483646 h 5491"/>
                <a:gd name="T82" fmla="*/ 2147483646 w 3524"/>
                <a:gd name="T83" fmla="*/ 2147483646 h 5491"/>
                <a:gd name="T84" fmla="*/ 2147483646 w 3524"/>
                <a:gd name="T85" fmla="*/ 2147483646 h 5491"/>
                <a:gd name="T86" fmla="*/ 2147483646 w 3524"/>
                <a:gd name="T87" fmla="*/ 2147483646 h 5491"/>
                <a:gd name="T88" fmla="*/ 2147483646 w 3524"/>
                <a:gd name="T89" fmla="*/ 2147483646 h 5491"/>
                <a:gd name="T90" fmla="*/ 2147483646 w 3524"/>
                <a:gd name="T91" fmla="*/ 2147483646 h 5491"/>
                <a:gd name="T92" fmla="*/ 2147483646 w 3524"/>
                <a:gd name="T93" fmla="*/ 2147483646 h 5491"/>
                <a:gd name="T94" fmla="*/ 2147483646 w 3524"/>
                <a:gd name="T95" fmla="*/ 2147483646 h 5491"/>
                <a:gd name="T96" fmla="*/ 2147483646 w 3524"/>
                <a:gd name="T97" fmla="*/ 2147483646 h 5491"/>
                <a:gd name="T98" fmla="*/ 2147483646 w 3524"/>
                <a:gd name="T99" fmla="*/ 2147483646 h 5491"/>
                <a:gd name="T100" fmla="*/ 2147483646 w 3524"/>
                <a:gd name="T101" fmla="*/ 2147483646 h 5491"/>
                <a:gd name="T102" fmla="*/ 2147483646 w 3524"/>
                <a:gd name="T103" fmla="*/ 2147483646 h 5491"/>
                <a:gd name="T104" fmla="*/ 2147483646 w 3524"/>
                <a:gd name="T105" fmla="*/ 2147483646 h 5491"/>
                <a:gd name="T106" fmla="*/ 2147483646 w 3524"/>
                <a:gd name="T107" fmla="*/ 2147483646 h 5491"/>
                <a:gd name="T108" fmla="*/ 2147483646 w 3524"/>
                <a:gd name="T109" fmla="*/ 2147483646 h 5491"/>
                <a:gd name="T110" fmla="*/ 2147483646 w 3524"/>
                <a:gd name="T111" fmla="*/ 2147483646 h 5491"/>
                <a:gd name="T112" fmla="*/ 2147483646 w 3524"/>
                <a:gd name="T113" fmla="*/ 2147483646 h 5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lnTo>
                    <a:pt x="2722" y="948"/>
                  </a:ln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lnTo>
                    <a:pt x="657" y="3863"/>
                  </a:ln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2" name="Google Shape;912;p21">
            <a:extLst>
              <a:ext uri="{FF2B5EF4-FFF2-40B4-BE49-F238E27FC236}">
                <a16:creationId xmlns:a16="http://schemas.microsoft.com/office/drawing/2014/main" id="{258EADED-1681-493E-9D74-000AE55E78E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52667" y="2411413"/>
            <a:ext cx="1703917" cy="1346200"/>
            <a:chOff x="855987" y="2204128"/>
            <a:chExt cx="1217483" cy="962421"/>
          </a:xfrm>
        </p:grpSpPr>
        <p:grpSp>
          <p:nvGrpSpPr>
            <p:cNvPr id="23" name="Google Shape;913;p21">
              <a:extLst>
                <a:ext uri="{FF2B5EF4-FFF2-40B4-BE49-F238E27FC236}">
                  <a16:creationId xmlns:a16="http://schemas.microsoft.com/office/drawing/2014/main" id="{AD57D3EA-BBE6-4FCD-BEDA-EB2AE8E8DD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" name="Google Shape;914;p21">
                <a:extLst>
                  <a:ext uri="{FF2B5EF4-FFF2-40B4-BE49-F238E27FC236}">
                    <a16:creationId xmlns:a16="http://schemas.microsoft.com/office/drawing/2014/main" id="{DFC7560D-7FB8-42DA-BF93-D293C040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894" y="2157575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Google Shape;915;p21">
                <a:extLst>
                  <a:ext uri="{FF2B5EF4-FFF2-40B4-BE49-F238E27FC236}">
                    <a16:creationId xmlns:a16="http://schemas.microsoft.com/office/drawing/2014/main" id="{99A37B5F-6E24-44FC-90B3-4B74165EE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700" y="2325353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Google Shape;916;p21">
                <a:extLst>
                  <a:ext uri="{FF2B5EF4-FFF2-40B4-BE49-F238E27FC236}">
                    <a16:creationId xmlns:a16="http://schemas.microsoft.com/office/drawing/2014/main" id="{06EC7657-ABA8-4706-9781-7A093CF43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953" y="2335287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Google Shape;917;p21">
                <a:extLst>
                  <a:ext uri="{FF2B5EF4-FFF2-40B4-BE49-F238E27FC236}">
                    <a16:creationId xmlns:a16="http://schemas.microsoft.com/office/drawing/2014/main" id="{E3BF63AD-4869-4A1D-96DE-8E308F920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632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Google Shape;918;p21">
                <a:extLst>
                  <a:ext uri="{FF2B5EF4-FFF2-40B4-BE49-F238E27FC236}">
                    <a16:creationId xmlns:a16="http://schemas.microsoft.com/office/drawing/2014/main" id="{FB946625-656D-408C-984F-1A3727F18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638" y="2601304"/>
                <a:ext cx="49128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Google Shape;919;p21">
                <a:extLst>
                  <a:ext uri="{FF2B5EF4-FFF2-40B4-BE49-F238E27FC236}">
                    <a16:creationId xmlns:a16="http://schemas.microsoft.com/office/drawing/2014/main" id="{B586EAA1-CF8F-4111-AE71-F9511C16D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97" y="2561567"/>
                <a:ext cx="62219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Google Shape;920;p21">
              <a:extLst>
                <a:ext uri="{FF2B5EF4-FFF2-40B4-BE49-F238E27FC236}">
                  <a16:creationId xmlns:a16="http://schemas.microsoft.com/office/drawing/2014/main" id="{FA8CB0B1-FBEC-4EFC-AD83-D4182C3FF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1" name="Google Shape;921;p21">
            <a:extLst>
              <a:ext uri="{FF2B5EF4-FFF2-40B4-BE49-F238E27FC236}">
                <a16:creationId xmlns:a16="http://schemas.microsoft.com/office/drawing/2014/main" id="{E21DE695-70C8-4073-A420-993E91983F7F}"/>
              </a:ext>
            </a:extLst>
          </p:cNvPr>
          <p:cNvGrpSpPr>
            <a:grpSpLocks/>
          </p:cNvGrpSpPr>
          <p:nvPr/>
        </p:nvGrpSpPr>
        <p:grpSpPr bwMode="auto">
          <a:xfrm>
            <a:off x="575734" y="762000"/>
            <a:ext cx="2480733" cy="1081088"/>
            <a:chOff x="3965010" y="571479"/>
            <a:chExt cx="1651683" cy="719972"/>
          </a:xfrm>
        </p:grpSpPr>
        <p:grpSp>
          <p:nvGrpSpPr>
            <p:cNvPr id="32" name="Google Shape;922;p21">
              <a:extLst>
                <a:ext uri="{FF2B5EF4-FFF2-40B4-BE49-F238E27FC236}">
                  <a16:creationId xmlns:a16="http://schemas.microsoft.com/office/drawing/2014/main" id="{818D07D0-8710-4286-B269-7CB948CBF3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4" name="Google Shape;923;p21">
                <a:extLst>
                  <a:ext uri="{FF2B5EF4-FFF2-40B4-BE49-F238E27FC236}">
                    <a16:creationId xmlns:a16="http://schemas.microsoft.com/office/drawing/2014/main" id="{4FFF7341-D7B6-45D8-BA76-190684315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6" name="Google Shape;924;p21">
                  <a:extLst>
                    <a:ext uri="{FF2B5EF4-FFF2-40B4-BE49-F238E27FC236}">
                      <a16:creationId xmlns:a16="http://schemas.microsoft.com/office/drawing/2014/main" id="{26288AB5-7ADD-4E55-929D-E4B918A57D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585" y="2416338"/>
                  <a:ext cx="622516" cy="62269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Google Shape;925;p21">
                  <a:extLst>
                    <a:ext uri="{FF2B5EF4-FFF2-40B4-BE49-F238E27FC236}">
                      <a16:creationId xmlns:a16="http://schemas.microsoft.com/office/drawing/2014/main" id="{4B56C2AC-2A5D-484C-B6EB-3724CECA5B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9181" y="2374675"/>
                  <a:ext cx="493162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Google Shape;926;p21">
                  <a:extLst>
                    <a:ext uri="{FF2B5EF4-FFF2-40B4-BE49-F238E27FC236}">
                      <a16:creationId xmlns:a16="http://schemas.microsoft.com/office/drawing/2014/main" id="{47F21050-D547-4B6B-8862-50A120386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7088" y="2689963"/>
                  <a:ext cx="493162" cy="35469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927;p21">
                  <a:extLst>
                    <a:ext uri="{FF2B5EF4-FFF2-40B4-BE49-F238E27FC236}">
                      <a16:creationId xmlns:a16="http://schemas.microsoft.com/office/drawing/2014/main" id="{BA67E9A6-7A5F-471E-A376-2BD105A6C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8391" y="2551462"/>
                  <a:ext cx="622516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Google Shape;928;p21">
                <a:extLst>
                  <a:ext uri="{FF2B5EF4-FFF2-40B4-BE49-F238E27FC236}">
                    <a16:creationId xmlns:a16="http://schemas.microsoft.com/office/drawing/2014/main" id="{D5F3F90F-504F-412D-9C2D-D43838334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114" y="907056"/>
                <a:ext cx="1364955" cy="4312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" name="Google Shape;929;p21">
              <a:extLst>
                <a:ext uri="{FF2B5EF4-FFF2-40B4-BE49-F238E27FC236}">
                  <a16:creationId xmlns:a16="http://schemas.microsoft.com/office/drawing/2014/main" id="{964149D3-62D8-4349-B261-761239E82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4" y="571481"/>
              <a:ext cx="1610148" cy="660750"/>
            </a:xfrm>
            <a:custGeom>
              <a:avLst/>
              <a:gdLst>
                <a:gd name="T0" fmla="*/ 2147483646 w 3864"/>
                <a:gd name="T1" fmla="*/ 2147483646 h 1872"/>
                <a:gd name="T2" fmla="*/ 2147483646 w 3864"/>
                <a:gd name="T3" fmla="*/ 2147483646 h 1872"/>
                <a:gd name="T4" fmla="*/ 2147483646 w 3864"/>
                <a:gd name="T5" fmla="*/ 2147483646 h 1872"/>
                <a:gd name="T6" fmla="*/ 2147483646 w 3864"/>
                <a:gd name="T7" fmla="*/ 2147483646 h 1872"/>
                <a:gd name="T8" fmla="*/ 2147483646 w 3864"/>
                <a:gd name="T9" fmla="*/ 2147483646 h 1872"/>
                <a:gd name="T10" fmla="*/ 2147483646 w 3864"/>
                <a:gd name="T11" fmla="*/ 2147483646 h 1872"/>
                <a:gd name="T12" fmla="*/ 2147483646 w 3864"/>
                <a:gd name="T13" fmla="*/ 2147483646 h 1872"/>
                <a:gd name="T14" fmla="*/ 2147483646 w 3864"/>
                <a:gd name="T15" fmla="*/ 2147483646 h 1872"/>
                <a:gd name="T16" fmla="*/ 2147483646 w 3864"/>
                <a:gd name="T17" fmla="*/ 2147483646 h 1872"/>
                <a:gd name="T18" fmla="*/ 2147483646 w 3864"/>
                <a:gd name="T19" fmla="*/ 2147483646 h 1872"/>
                <a:gd name="T20" fmla="*/ 2147483646 w 3864"/>
                <a:gd name="T21" fmla="*/ 2147483646 h 1872"/>
                <a:gd name="T22" fmla="*/ 2147483646 w 3864"/>
                <a:gd name="T23" fmla="*/ 2147483646 h 1872"/>
                <a:gd name="T24" fmla="*/ 2147483646 w 3864"/>
                <a:gd name="T25" fmla="*/ 2147483646 h 1872"/>
                <a:gd name="T26" fmla="*/ 2147483646 w 3864"/>
                <a:gd name="T27" fmla="*/ 2147483646 h 1872"/>
                <a:gd name="T28" fmla="*/ 2147483646 w 3864"/>
                <a:gd name="T29" fmla="*/ 2147483646 h 1872"/>
                <a:gd name="T30" fmla="*/ 2147483646 w 3864"/>
                <a:gd name="T31" fmla="*/ 2147483646 h 1872"/>
                <a:gd name="T32" fmla="*/ 2147483646 w 3864"/>
                <a:gd name="T33" fmla="*/ 2147483646 h 1872"/>
                <a:gd name="T34" fmla="*/ 2147483646 w 3864"/>
                <a:gd name="T35" fmla="*/ 2147483646 h 1872"/>
                <a:gd name="T36" fmla="*/ 2147483646 w 3864"/>
                <a:gd name="T37" fmla="*/ 2147483646 h 1872"/>
                <a:gd name="T38" fmla="*/ 2147483646 w 3864"/>
                <a:gd name="T39" fmla="*/ 2147483646 h 1872"/>
                <a:gd name="T40" fmla="*/ 2147483646 w 3864"/>
                <a:gd name="T41" fmla="*/ 2147483646 h 1872"/>
                <a:gd name="T42" fmla="*/ 2147483646 w 3864"/>
                <a:gd name="T43" fmla="*/ 2147483646 h 1872"/>
                <a:gd name="T44" fmla="*/ 2147483646 w 3864"/>
                <a:gd name="T45" fmla="*/ 2147483646 h 1872"/>
                <a:gd name="T46" fmla="*/ 2147483646 w 3864"/>
                <a:gd name="T47" fmla="*/ 2147483646 h 1872"/>
                <a:gd name="T48" fmla="*/ 2147483646 w 3864"/>
                <a:gd name="T49" fmla="*/ 2147483646 h 1872"/>
                <a:gd name="T50" fmla="*/ 2147483646 w 3864"/>
                <a:gd name="T51" fmla="*/ 2147483646 h 1872"/>
                <a:gd name="T52" fmla="*/ 2147483646 w 3864"/>
                <a:gd name="T53" fmla="*/ 2147483646 h 1872"/>
                <a:gd name="T54" fmla="*/ 2147483646 w 3864"/>
                <a:gd name="T55" fmla="*/ 2147483646 h 1872"/>
                <a:gd name="T56" fmla="*/ 2147483646 w 3864"/>
                <a:gd name="T57" fmla="*/ 2147483646 h 1872"/>
                <a:gd name="T58" fmla="*/ 2147483646 w 3864"/>
                <a:gd name="T59" fmla="*/ 2147483646 h 1872"/>
                <a:gd name="T60" fmla="*/ 2147483646 w 3864"/>
                <a:gd name="T61" fmla="*/ 2147483646 h 1872"/>
                <a:gd name="T62" fmla="*/ 2147483646 w 3864"/>
                <a:gd name="T63" fmla="*/ 2147483646 h 1872"/>
                <a:gd name="T64" fmla="*/ 2147483646 w 3864"/>
                <a:gd name="T65" fmla="*/ 2147483646 h 1872"/>
                <a:gd name="T66" fmla="*/ 2147483646 w 3864"/>
                <a:gd name="T67" fmla="*/ 2147483646 h 1872"/>
                <a:gd name="T68" fmla="*/ 2147483646 w 3864"/>
                <a:gd name="T69" fmla="*/ 2147483646 h 1872"/>
                <a:gd name="T70" fmla="*/ 2147483646 w 3864"/>
                <a:gd name="T71" fmla="*/ 2147483646 h 1872"/>
                <a:gd name="T72" fmla="*/ 2147483646 w 3864"/>
                <a:gd name="T73" fmla="*/ 2147483646 h 1872"/>
                <a:gd name="T74" fmla="*/ 2147483646 w 3864"/>
                <a:gd name="T75" fmla="*/ 2147483646 h 1872"/>
                <a:gd name="T76" fmla="*/ 2147483646 w 3864"/>
                <a:gd name="T77" fmla="*/ 2147483646 h 1872"/>
                <a:gd name="T78" fmla="*/ 2147483646 w 3864"/>
                <a:gd name="T79" fmla="*/ 2147483646 h 1872"/>
                <a:gd name="T80" fmla="*/ 2147483646 w 3864"/>
                <a:gd name="T81" fmla="*/ 2147483646 h 1872"/>
                <a:gd name="T82" fmla="*/ 2147483646 w 3864"/>
                <a:gd name="T83" fmla="*/ 2147483646 h 1872"/>
                <a:gd name="T84" fmla="*/ 2147483646 w 3864"/>
                <a:gd name="T85" fmla="*/ 2147483646 h 1872"/>
                <a:gd name="T86" fmla="*/ 2147483646 w 3864"/>
                <a:gd name="T87" fmla="*/ 2147483646 h 1872"/>
                <a:gd name="T88" fmla="*/ 2147483646 w 3864"/>
                <a:gd name="T89" fmla="*/ 2147483646 h 1872"/>
                <a:gd name="T90" fmla="*/ 2147483646 w 3864"/>
                <a:gd name="T91" fmla="*/ 2147483646 h 1872"/>
                <a:gd name="T92" fmla="*/ 2147483646 w 3864"/>
                <a:gd name="T93" fmla="*/ 2147483646 h 1872"/>
                <a:gd name="T94" fmla="*/ 2147483646 w 3864"/>
                <a:gd name="T95" fmla="*/ 2147483646 h 1872"/>
                <a:gd name="T96" fmla="*/ 2147483646 w 3864"/>
                <a:gd name="T97" fmla="*/ 2147483646 h 1872"/>
                <a:gd name="T98" fmla="*/ 2147483646 w 3864"/>
                <a:gd name="T99" fmla="*/ 2147483646 h 1872"/>
                <a:gd name="T100" fmla="*/ 2147483646 w 3864"/>
                <a:gd name="T101" fmla="*/ 2147483646 h 1872"/>
                <a:gd name="T102" fmla="*/ 2147483646 w 3864"/>
                <a:gd name="T103" fmla="*/ 2147483646 h 1872"/>
                <a:gd name="T104" fmla="*/ 2147483646 w 3864"/>
                <a:gd name="T105" fmla="*/ 2147483646 h 1872"/>
                <a:gd name="T106" fmla="*/ 2147483646 w 3864"/>
                <a:gd name="T107" fmla="*/ 2147483646 h 1872"/>
                <a:gd name="T108" fmla="*/ 2147483646 w 3864"/>
                <a:gd name="T109" fmla="*/ 2147483646 h 1872"/>
                <a:gd name="T110" fmla="*/ 2147483646 w 3864"/>
                <a:gd name="T111" fmla="*/ 2147483646 h 1872"/>
                <a:gd name="T112" fmla="*/ 2147483646 w 3864"/>
                <a:gd name="T113" fmla="*/ 2147483646 h 1872"/>
                <a:gd name="T114" fmla="*/ 2147483646 w 3864"/>
                <a:gd name="T115" fmla="*/ 2147483646 h 1872"/>
                <a:gd name="T116" fmla="*/ 2147483646 w 3864"/>
                <a:gd name="T117" fmla="*/ 2147483646 h 1872"/>
                <a:gd name="T118" fmla="*/ 2147483646 w 3864"/>
                <a:gd name="T119" fmla="*/ 2147483646 h 1872"/>
                <a:gd name="T120" fmla="*/ 2147483646 w 3864"/>
                <a:gd name="T121" fmla="*/ 2147483646 h 1872"/>
                <a:gd name="T122" fmla="*/ 2147483646 w 3864"/>
                <a:gd name="T123" fmla="*/ 2147483646 h 18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2553600" y="2508301"/>
            <a:ext cx="7084800" cy="1263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3462400" y="3695484"/>
            <a:ext cx="5267200" cy="60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5110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34;p22">
            <a:extLst>
              <a:ext uri="{FF2B5EF4-FFF2-40B4-BE49-F238E27FC236}">
                <a16:creationId xmlns:a16="http://schemas.microsoft.com/office/drawing/2014/main" id="{5DE444E7-F2A0-4577-8B4E-FB37D7F74581}"/>
              </a:ext>
            </a:extLst>
          </p:cNvPr>
          <p:cNvGrpSpPr>
            <a:grpSpLocks/>
          </p:cNvGrpSpPr>
          <p:nvPr/>
        </p:nvGrpSpPr>
        <p:grpSpPr bwMode="auto">
          <a:xfrm>
            <a:off x="-842433" y="2251075"/>
            <a:ext cx="2377017" cy="1881188"/>
            <a:chOff x="855987" y="2204128"/>
            <a:chExt cx="1217483" cy="962421"/>
          </a:xfrm>
        </p:grpSpPr>
        <p:grpSp>
          <p:nvGrpSpPr>
            <p:cNvPr id="6" name="Google Shape;935;p22">
              <a:extLst>
                <a:ext uri="{FF2B5EF4-FFF2-40B4-BE49-F238E27FC236}">
                  <a16:creationId xmlns:a16="http://schemas.microsoft.com/office/drawing/2014/main" id="{3C666768-976C-4BD4-8374-90CAAF5345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" name="Google Shape;936;p22">
                <a:extLst>
                  <a:ext uri="{FF2B5EF4-FFF2-40B4-BE49-F238E27FC236}">
                    <a16:creationId xmlns:a16="http://schemas.microsoft.com/office/drawing/2014/main" id="{F3EB438F-7FE2-47C0-860C-05CCDAB94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470" y="2157575"/>
                <a:ext cx="493459" cy="49289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937;p22">
                <a:extLst>
                  <a:ext uri="{FF2B5EF4-FFF2-40B4-BE49-F238E27FC236}">
                    <a16:creationId xmlns:a16="http://schemas.microsoft.com/office/drawing/2014/main" id="{8321589F-A45D-4151-8E44-E2FFE722B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153" y="2325033"/>
                <a:ext cx="492405" cy="49289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938;p22">
                <a:extLst>
                  <a:ext uri="{FF2B5EF4-FFF2-40B4-BE49-F238E27FC236}">
                    <a16:creationId xmlns:a16="http://schemas.microsoft.com/office/drawing/2014/main" id="{32EAF07E-A856-4916-82DD-7EB451910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250" y="2335301"/>
                <a:ext cx="493460" cy="49210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939;p22">
                <a:extLst>
                  <a:ext uri="{FF2B5EF4-FFF2-40B4-BE49-F238E27FC236}">
                    <a16:creationId xmlns:a16="http://schemas.microsoft.com/office/drawing/2014/main" id="{CC22DBEA-8461-4DCD-8A1C-0CB7615EA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733"/>
                <a:ext cx="492405" cy="49289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940;p22">
                <a:extLst>
                  <a:ext uri="{FF2B5EF4-FFF2-40B4-BE49-F238E27FC236}">
                    <a16:creationId xmlns:a16="http://schemas.microsoft.com/office/drawing/2014/main" id="{C03FDBF1-CC73-40D8-867E-D97E948BF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900" y="2600706"/>
                <a:ext cx="493459" cy="49289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941;p22">
                <a:extLst>
                  <a:ext uri="{FF2B5EF4-FFF2-40B4-BE49-F238E27FC236}">
                    <a16:creationId xmlns:a16="http://schemas.microsoft.com/office/drawing/2014/main" id="{F0754BAD-6C01-4BDF-A03E-76118D5D6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643" y="2561211"/>
                <a:ext cx="623150" cy="49289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Google Shape;942;p22">
              <a:extLst>
                <a:ext uri="{FF2B5EF4-FFF2-40B4-BE49-F238E27FC236}">
                  <a16:creationId xmlns:a16="http://schemas.microsoft.com/office/drawing/2014/main" id="{591B20CC-10EF-4361-856C-6309151C4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4" name="Google Shape;943;p22">
            <a:extLst>
              <a:ext uri="{FF2B5EF4-FFF2-40B4-BE49-F238E27FC236}">
                <a16:creationId xmlns:a16="http://schemas.microsoft.com/office/drawing/2014/main" id="{1510981D-DA77-4624-B51D-9CA3D2610B2A}"/>
              </a:ext>
            </a:extLst>
          </p:cNvPr>
          <p:cNvGrpSpPr>
            <a:grpSpLocks/>
          </p:cNvGrpSpPr>
          <p:nvPr/>
        </p:nvGrpSpPr>
        <p:grpSpPr bwMode="auto">
          <a:xfrm>
            <a:off x="10098618" y="223839"/>
            <a:ext cx="2609849" cy="1665287"/>
            <a:chOff x="7239867" y="1514545"/>
            <a:chExt cx="2525833" cy="1610805"/>
          </a:xfrm>
        </p:grpSpPr>
        <p:grpSp>
          <p:nvGrpSpPr>
            <p:cNvPr id="15" name="Google Shape;944;p22">
              <a:extLst>
                <a:ext uri="{FF2B5EF4-FFF2-40B4-BE49-F238E27FC236}">
                  <a16:creationId xmlns:a16="http://schemas.microsoft.com/office/drawing/2014/main" id="{711C3227-667D-42C3-ABB7-9152E7DBA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7" name="Google Shape;945;p22">
                <a:extLst>
                  <a:ext uri="{FF2B5EF4-FFF2-40B4-BE49-F238E27FC236}">
                    <a16:creationId xmlns:a16="http://schemas.microsoft.com/office/drawing/2014/main" id="{9E1CE221-4E75-4567-9631-1F94DCAC86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0" name="Google Shape;946;p22">
                  <a:extLst>
                    <a:ext uri="{FF2B5EF4-FFF2-40B4-BE49-F238E27FC236}">
                      <a16:creationId xmlns:a16="http://schemas.microsoft.com/office/drawing/2014/main" id="{91A9A8CD-1111-4FFD-B312-6D979547E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336" y="2127279"/>
                  <a:ext cx="429441" cy="55602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Google Shape;947;p22">
                  <a:extLst>
                    <a:ext uri="{FF2B5EF4-FFF2-40B4-BE49-F238E27FC236}">
                      <a16:creationId xmlns:a16="http://schemas.microsoft.com/office/drawing/2014/main" id="{BA96B7EB-86A3-44AF-BC0F-97BB1295CF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4994" y="2201485"/>
                  <a:ext cx="557716" cy="49226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Google Shape;948;p22">
                  <a:extLst>
                    <a:ext uri="{FF2B5EF4-FFF2-40B4-BE49-F238E27FC236}">
                      <a16:creationId xmlns:a16="http://schemas.microsoft.com/office/drawing/2014/main" id="{36197080-8EA8-487F-B5E6-5E6FDC0FCF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1073" y="2379160"/>
                  <a:ext cx="492184" cy="49226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Google Shape;949;p22">
                  <a:extLst>
                    <a:ext uri="{FF2B5EF4-FFF2-40B4-BE49-F238E27FC236}">
                      <a16:creationId xmlns:a16="http://schemas.microsoft.com/office/drawing/2014/main" id="{07F323F1-1BCC-4CCF-B858-7F3B1BC30A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107" y="2605958"/>
                  <a:ext cx="469876" cy="46927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Google Shape;950;p22">
                  <a:extLst>
                    <a:ext uri="{FF2B5EF4-FFF2-40B4-BE49-F238E27FC236}">
                      <a16:creationId xmlns:a16="http://schemas.microsoft.com/office/drawing/2014/main" id="{302CB8F4-0B6A-40DF-8E0E-6C39AC2DB5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468" y="2594461"/>
                  <a:ext cx="492185" cy="49226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Google Shape;951;p22">
                  <a:extLst>
                    <a:ext uri="{FF2B5EF4-FFF2-40B4-BE49-F238E27FC236}">
                      <a16:creationId xmlns:a16="http://schemas.microsoft.com/office/drawing/2014/main" id="{6FBB4A88-6EDB-4A66-873C-A1FC6AD6D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7091" y="2475355"/>
                  <a:ext cx="621865" cy="49218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Google Shape;952;p22">
                <a:extLst>
                  <a:ext uri="{FF2B5EF4-FFF2-40B4-BE49-F238E27FC236}">
                    <a16:creationId xmlns:a16="http://schemas.microsoft.com/office/drawing/2014/main" id="{5F7C3DDF-3000-4BEF-9F6A-101DF4D255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550" y="2118989"/>
                <a:ext cx="706113" cy="7042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Google Shape;953;p22">
                <a:extLst>
                  <a:ext uri="{FF2B5EF4-FFF2-40B4-BE49-F238E27FC236}">
                    <a16:creationId xmlns:a16="http://schemas.microsoft.com/office/drawing/2014/main" id="{BC21230E-17E0-463A-92B6-29D858BED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5339" y="2118989"/>
                <a:ext cx="706113" cy="7042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Google Shape;954;p22">
              <a:extLst>
                <a:ext uri="{FF2B5EF4-FFF2-40B4-BE49-F238E27FC236}">
                  <a16:creationId xmlns:a16="http://schemas.microsoft.com/office/drawing/2014/main" id="{E2788962-B408-4DB9-B0A5-4A75EB02B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6" name="Google Shape;955;p22">
            <a:extLst>
              <a:ext uri="{FF2B5EF4-FFF2-40B4-BE49-F238E27FC236}">
                <a16:creationId xmlns:a16="http://schemas.microsoft.com/office/drawing/2014/main" id="{C240B4DD-7985-4D8F-8E21-ED42BB0057C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987618" y="5276850"/>
            <a:ext cx="944033" cy="1638300"/>
            <a:chOff x="-1056319" y="1385262"/>
            <a:chExt cx="212940" cy="369285"/>
          </a:xfrm>
        </p:grpSpPr>
        <p:sp>
          <p:nvSpPr>
            <p:cNvPr id="27" name="Google Shape;956;p22">
              <a:extLst>
                <a:ext uri="{FF2B5EF4-FFF2-40B4-BE49-F238E27FC236}">
                  <a16:creationId xmlns:a16="http://schemas.microsoft.com/office/drawing/2014/main" id="{8C79A078-2347-494B-ACA7-9D4CF7758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315" y="1467563"/>
              <a:ext cx="27460" cy="279194"/>
            </a:xfrm>
            <a:custGeom>
              <a:avLst/>
              <a:gdLst>
                <a:gd name="T0" fmla="*/ 2147483646 w 705"/>
                <a:gd name="T1" fmla="*/ 2147483646 h 7168"/>
                <a:gd name="T2" fmla="*/ 2147483646 w 705"/>
                <a:gd name="T3" fmla="*/ 2147483646 h 7168"/>
                <a:gd name="T4" fmla="*/ 2147483646 w 705"/>
                <a:gd name="T5" fmla="*/ 2147483646 h 7168"/>
                <a:gd name="T6" fmla="*/ 2147483646 w 705"/>
                <a:gd name="T7" fmla="*/ 2147483646 h 7168"/>
                <a:gd name="T8" fmla="*/ 2147483646 w 705"/>
                <a:gd name="T9" fmla="*/ 2147483646 h 7168"/>
                <a:gd name="T10" fmla="*/ 2147483646 w 705"/>
                <a:gd name="T11" fmla="*/ 2147483646 h 7168"/>
                <a:gd name="T12" fmla="*/ 2147483646 w 705"/>
                <a:gd name="T13" fmla="*/ 2147483646 h 7168"/>
                <a:gd name="T14" fmla="*/ 2147483646 w 705"/>
                <a:gd name="T15" fmla="*/ 2147483646 h 7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957;p22">
              <a:extLst>
                <a:ext uri="{FF2B5EF4-FFF2-40B4-BE49-F238E27FC236}">
                  <a16:creationId xmlns:a16="http://schemas.microsoft.com/office/drawing/2014/main" id="{33273DD9-787E-45BE-87CF-0563B9EAD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8331" y="1385262"/>
              <a:ext cx="124952" cy="123978"/>
            </a:xfrm>
            <a:custGeom>
              <a:avLst/>
              <a:gdLst>
                <a:gd name="T0" fmla="*/ 2147483646 w 3208"/>
                <a:gd name="T1" fmla="*/ 2147483646 h 3183"/>
                <a:gd name="T2" fmla="*/ 2147483646 w 3208"/>
                <a:gd name="T3" fmla="*/ 2147483646 h 3183"/>
                <a:gd name="T4" fmla="*/ 2147483646 w 3208"/>
                <a:gd name="T5" fmla="*/ 2147483646 h 3183"/>
                <a:gd name="T6" fmla="*/ 2147483646 w 3208"/>
                <a:gd name="T7" fmla="*/ 2147483646 h 3183"/>
                <a:gd name="T8" fmla="*/ 2147483646 w 3208"/>
                <a:gd name="T9" fmla="*/ 2147483646 h 3183"/>
                <a:gd name="T10" fmla="*/ 2147483646 w 3208"/>
                <a:gd name="T11" fmla="*/ 2147483646 h 3183"/>
                <a:gd name="T12" fmla="*/ 2147483646 w 3208"/>
                <a:gd name="T13" fmla="*/ 2147483646 h 3183"/>
                <a:gd name="T14" fmla="*/ 2147483646 w 3208"/>
                <a:gd name="T15" fmla="*/ 2147483646 h 3183"/>
                <a:gd name="T16" fmla="*/ 2147483646 w 3208"/>
                <a:gd name="T17" fmla="*/ 2147483646 h 3183"/>
                <a:gd name="T18" fmla="*/ 2147483646 w 3208"/>
                <a:gd name="T19" fmla="*/ 2147483646 h 3183"/>
                <a:gd name="T20" fmla="*/ 2147483646 w 3208"/>
                <a:gd name="T21" fmla="*/ 2147483646 h 3183"/>
                <a:gd name="T22" fmla="*/ 2147483646 w 3208"/>
                <a:gd name="T23" fmla="*/ 2147483646 h 3183"/>
                <a:gd name="T24" fmla="*/ 2147483646 w 3208"/>
                <a:gd name="T25" fmla="*/ 2147483646 h 3183"/>
                <a:gd name="T26" fmla="*/ 2147483646 w 3208"/>
                <a:gd name="T27" fmla="*/ 2147483646 h 3183"/>
                <a:gd name="T28" fmla="*/ 2147483646 w 3208"/>
                <a:gd name="T29" fmla="*/ 2147483646 h 3183"/>
                <a:gd name="T30" fmla="*/ 2147483646 w 3208"/>
                <a:gd name="T31" fmla="*/ 2147483646 h 3183"/>
                <a:gd name="T32" fmla="*/ 2147483646 w 3208"/>
                <a:gd name="T33" fmla="*/ 2147483646 h 3183"/>
                <a:gd name="T34" fmla="*/ 2147483646 w 3208"/>
                <a:gd name="T35" fmla="*/ 2147483646 h 3183"/>
                <a:gd name="T36" fmla="*/ 2147483646 w 3208"/>
                <a:gd name="T37" fmla="*/ 2147483646 h 3183"/>
                <a:gd name="T38" fmla="*/ 2147483646 w 3208"/>
                <a:gd name="T39" fmla="*/ 2147483646 h 3183"/>
                <a:gd name="T40" fmla="*/ 2147483646 w 3208"/>
                <a:gd name="T41" fmla="*/ 2147483646 h 3183"/>
                <a:gd name="T42" fmla="*/ 2147483646 w 3208"/>
                <a:gd name="T43" fmla="*/ 2147483646 h 3183"/>
                <a:gd name="T44" fmla="*/ 2147483646 w 3208"/>
                <a:gd name="T45" fmla="*/ 2147483646 h 3183"/>
                <a:gd name="T46" fmla="*/ 2147483646 w 3208"/>
                <a:gd name="T47" fmla="*/ 2147483646 h 3183"/>
                <a:gd name="T48" fmla="*/ 2147483646 w 3208"/>
                <a:gd name="T49" fmla="*/ 2147483646 h 3183"/>
                <a:gd name="T50" fmla="*/ 2147483646 w 3208"/>
                <a:gd name="T51" fmla="*/ 2147483646 h 3183"/>
                <a:gd name="T52" fmla="*/ 2147483646 w 3208"/>
                <a:gd name="T53" fmla="*/ 2147483646 h 3183"/>
                <a:gd name="T54" fmla="*/ 2147483646 w 3208"/>
                <a:gd name="T55" fmla="*/ 2147483646 h 3183"/>
                <a:gd name="T56" fmla="*/ 2147483646 w 3208"/>
                <a:gd name="T57" fmla="*/ 2147483646 h 3183"/>
                <a:gd name="T58" fmla="*/ 2147483646 w 3208"/>
                <a:gd name="T59" fmla="*/ 2147483646 h 3183"/>
                <a:gd name="T60" fmla="*/ 2147483646 w 3208"/>
                <a:gd name="T61" fmla="*/ 2147483646 h 3183"/>
                <a:gd name="T62" fmla="*/ 2147483646 w 3208"/>
                <a:gd name="T63" fmla="*/ 2147483646 h 3183"/>
                <a:gd name="T64" fmla="*/ 2147483646 w 3208"/>
                <a:gd name="T65" fmla="*/ 2147483646 h 3183"/>
                <a:gd name="T66" fmla="*/ 2147483646 w 3208"/>
                <a:gd name="T67" fmla="*/ 2147483646 h 3183"/>
                <a:gd name="T68" fmla="*/ 2147483646 w 3208"/>
                <a:gd name="T69" fmla="*/ 2147483646 h 3183"/>
                <a:gd name="T70" fmla="*/ 2147483646 w 3208"/>
                <a:gd name="T71" fmla="*/ 2147483646 h 3183"/>
                <a:gd name="T72" fmla="*/ 2147483646 w 3208"/>
                <a:gd name="T73" fmla="*/ 2147483646 h 3183"/>
                <a:gd name="T74" fmla="*/ 2147483646 w 3208"/>
                <a:gd name="T75" fmla="*/ 2147483646 h 3183"/>
                <a:gd name="T76" fmla="*/ 2147483646 w 3208"/>
                <a:gd name="T77" fmla="*/ 2147483646 h 3183"/>
                <a:gd name="T78" fmla="*/ 2147483646 w 3208"/>
                <a:gd name="T79" fmla="*/ 2147483646 h 3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958;p22">
              <a:extLst>
                <a:ext uri="{FF2B5EF4-FFF2-40B4-BE49-F238E27FC236}">
                  <a16:creationId xmlns:a16="http://schemas.microsoft.com/office/drawing/2014/main" id="{EEB781EB-98C7-4C7E-9701-295D66B8E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0104" y="1535297"/>
              <a:ext cx="60606" cy="203864"/>
            </a:xfrm>
            <a:custGeom>
              <a:avLst/>
              <a:gdLst>
                <a:gd name="T0" fmla="*/ 2147483646 w 1556"/>
                <a:gd name="T1" fmla="*/ 2147483646 h 5234"/>
                <a:gd name="T2" fmla="*/ 2147483646 w 1556"/>
                <a:gd name="T3" fmla="*/ 2147483646 h 5234"/>
                <a:gd name="T4" fmla="*/ 2147483646 w 1556"/>
                <a:gd name="T5" fmla="*/ 2147483646 h 5234"/>
                <a:gd name="T6" fmla="*/ 2147483646 w 1556"/>
                <a:gd name="T7" fmla="*/ 2147483646 h 5234"/>
                <a:gd name="T8" fmla="*/ 2147483646 w 1556"/>
                <a:gd name="T9" fmla="*/ 2147483646 h 5234"/>
                <a:gd name="T10" fmla="*/ 2147483646 w 1556"/>
                <a:gd name="T11" fmla="*/ 2147483646 h 5234"/>
                <a:gd name="T12" fmla="*/ 2147483646 w 1556"/>
                <a:gd name="T13" fmla="*/ 2147483646 h 5234"/>
                <a:gd name="T14" fmla="*/ 2147483646 w 1556"/>
                <a:gd name="T15" fmla="*/ 2147483646 h 5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959;p22">
              <a:extLst>
                <a:ext uri="{FF2B5EF4-FFF2-40B4-BE49-F238E27FC236}">
                  <a16:creationId xmlns:a16="http://schemas.microsoft.com/office/drawing/2014/main" id="{5BEF10CA-3D9F-46C7-88CE-9372C8B7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6319" y="1471965"/>
              <a:ext cx="125886" cy="123394"/>
            </a:xfrm>
            <a:custGeom>
              <a:avLst/>
              <a:gdLst>
                <a:gd name="T0" fmla="*/ 2147483646 w 3232"/>
                <a:gd name="T1" fmla="*/ 2147483646 h 3168"/>
                <a:gd name="T2" fmla="*/ 2147483646 w 3232"/>
                <a:gd name="T3" fmla="*/ 2147483646 h 3168"/>
                <a:gd name="T4" fmla="*/ 2147483646 w 3232"/>
                <a:gd name="T5" fmla="*/ 2147483646 h 3168"/>
                <a:gd name="T6" fmla="*/ 2147483646 w 3232"/>
                <a:gd name="T7" fmla="*/ 2147483646 h 3168"/>
                <a:gd name="T8" fmla="*/ 2147483646 w 3232"/>
                <a:gd name="T9" fmla="*/ 2147483646 h 3168"/>
                <a:gd name="T10" fmla="*/ 2147483646 w 3232"/>
                <a:gd name="T11" fmla="*/ 2147483646 h 3168"/>
                <a:gd name="T12" fmla="*/ 2147483646 w 3232"/>
                <a:gd name="T13" fmla="*/ 2147483646 h 3168"/>
                <a:gd name="T14" fmla="*/ 2147483646 w 3232"/>
                <a:gd name="T15" fmla="*/ 2147483646 h 3168"/>
                <a:gd name="T16" fmla="*/ 2147483646 w 3232"/>
                <a:gd name="T17" fmla="*/ 2147483646 h 3168"/>
                <a:gd name="T18" fmla="*/ 2147483646 w 3232"/>
                <a:gd name="T19" fmla="*/ 2147483646 h 3168"/>
                <a:gd name="T20" fmla="*/ 2147483646 w 3232"/>
                <a:gd name="T21" fmla="*/ 2147483646 h 3168"/>
                <a:gd name="T22" fmla="*/ 2147483646 w 3232"/>
                <a:gd name="T23" fmla="*/ 2147483646 h 3168"/>
                <a:gd name="T24" fmla="*/ 2147483646 w 3232"/>
                <a:gd name="T25" fmla="*/ 2147483646 h 3168"/>
                <a:gd name="T26" fmla="*/ 2147483646 w 3232"/>
                <a:gd name="T27" fmla="*/ 2147483646 h 3168"/>
                <a:gd name="T28" fmla="*/ 2147483646 w 3232"/>
                <a:gd name="T29" fmla="*/ 2147483646 h 3168"/>
                <a:gd name="T30" fmla="*/ 2147483646 w 3232"/>
                <a:gd name="T31" fmla="*/ 2147483646 h 3168"/>
                <a:gd name="T32" fmla="*/ 2147483646 w 3232"/>
                <a:gd name="T33" fmla="*/ 2147483646 h 3168"/>
                <a:gd name="T34" fmla="*/ 2147483646 w 3232"/>
                <a:gd name="T35" fmla="*/ 2147483646 h 3168"/>
                <a:gd name="T36" fmla="*/ 2147483646 w 3232"/>
                <a:gd name="T37" fmla="*/ 2147483646 h 3168"/>
                <a:gd name="T38" fmla="*/ 2147483646 w 3232"/>
                <a:gd name="T39" fmla="*/ 2147483646 h 3168"/>
                <a:gd name="T40" fmla="*/ 2147483646 w 3232"/>
                <a:gd name="T41" fmla="*/ 2147483646 h 3168"/>
                <a:gd name="T42" fmla="*/ 2147483646 w 3232"/>
                <a:gd name="T43" fmla="*/ 2147483646 h 3168"/>
                <a:gd name="T44" fmla="*/ 2147483646 w 3232"/>
                <a:gd name="T45" fmla="*/ 2147483646 h 3168"/>
                <a:gd name="T46" fmla="*/ 2147483646 w 3232"/>
                <a:gd name="T47" fmla="*/ 2147483646 h 3168"/>
                <a:gd name="T48" fmla="*/ 2147483646 w 3232"/>
                <a:gd name="T49" fmla="*/ 2147483646 h 3168"/>
                <a:gd name="T50" fmla="*/ 2147483646 w 3232"/>
                <a:gd name="T51" fmla="*/ 2147483646 h 3168"/>
                <a:gd name="T52" fmla="*/ 2147483646 w 3232"/>
                <a:gd name="T53" fmla="*/ 0 h 3168"/>
                <a:gd name="T54" fmla="*/ 2147483646 w 3232"/>
                <a:gd name="T55" fmla="*/ 2147483646 h 3168"/>
                <a:gd name="T56" fmla="*/ 2147483646 w 3232"/>
                <a:gd name="T57" fmla="*/ 2147483646 h 3168"/>
                <a:gd name="T58" fmla="*/ 2147483646 w 3232"/>
                <a:gd name="T59" fmla="*/ 2147483646 h 3168"/>
                <a:gd name="T60" fmla="*/ 2147483646 w 3232"/>
                <a:gd name="T61" fmla="*/ 2147483646 h 3168"/>
                <a:gd name="T62" fmla="*/ 2147483646 w 3232"/>
                <a:gd name="T63" fmla="*/ 2147483646 h 3168"/>
                <a:gd name="T64" fmla="*/ 2147483646 w 3232"/>
                <a:gd name="T65" fmla="*/ 2147483646 h 3168"/>
                <a:gd name="T66" fmla="*/ 2147483646 w 3232"/>
                <a:gd name="T67" fmla="*/ 2147483646 h 3168"/>
                <a:gd name="T68" fmla="*/ 2147483646 w 3232"/>
                <a:gd name="T69" fmla="*/ 2147483646 h 3168"/>
                <a:gd name="T70" fmla="*/ 2147483646 w 3232"/>
                <a:gd name="T71" fmla="*/ 2147483646 h 3168"/>
                <a:gd name="T72" fmla="*/ 2147483646 w 3232"/>
                <a:gd name="T73" fmla="*/ 2147483646 h 3168"/>
                <a:gd name="T74" fmla="*/ 2147483646 w 3232"/>
                <a:gd name="T75" fmla="*/ 2147483646 h 3168"/>
                <a:gd name="T76" fmla="*/ 2147483646 w 3232"/>
                <a:gd name="T77" fmla="*/ 2147483646 h 3168"/>
                <a:gd name="T78" fmla="*/ 2147483646 w 3232"/>
                <a:gd name="T79" fmla="*/ 2147483646 h 3168"/>
                <a:gd name="T80" fmla="*/ 2147483646 w 3232"/>
                <a:gd name="T81" fmla="*/ 2147483646 h 3168"/>
                <a:gd name="T82" fmla="*/ 2147483646 w 3232"/>
                <a:gd name="T83" fmla="*/ 2147483646 h 3168"/>
                <a:gd name="T84" fmla="*/ 2147483646 w 3232"/>
                <a:gd name="T85" fmla="*/ 0 h 3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960;p22">
              <a:extLst>
                <a:ext uri="{FF2B5EF4-FFF2-40B4-BE49-F238E27FC236}">
                  <a16:creationId xmlns:a16="http://schemas.microsoft.com/office/drawing/2014/main" id="{CB3985F6-2313-4C0D-9C6F-83E6F21A84A9}"/>
                </a:ext>
              </a:extLst>
            </p:cNvPr>
            <p:cNvSpPr/>
            <p:nvPr/>
          </p:nvSpPr>
          <p:spPr>
            <a:xfrm>
              <a:off x="-933138" y="1418541"/>
              <a:ext cx="55861" cy="5474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1;p22">
              <a:extLst>
                <a:ext uri="{FF2B5EF4-FFF2-40B4-BE49-F238E27FC236}">
                  <a16:creationId xmlns:a16="http://schemas.microsoft.com/office/drawing/2014/main" id="{5739DC6D-B44A-45C1-975B-45064A159CBE}"/>
                </a:ext>
              </a:extLst>
            </p:cNvPr>
            <p:cNvSpPr/>
            <p:nvPr/>
          </p:nvSpPr>
          <p:spPr>
            <a:xfrm>
              <a:off x="-1021465" y="1507284"/>
              <a:ext cx="55861" cy="55106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2;p22">
              <a:extLst>
                <a:ext uri="{FF2B5EF4-FFF2-40B4-BE49-F238E27FC236}">
                  <a16:creationId xmlns:a16="http://schemas.microsoft.com/office/drawing/2014/main" id="{DB2A4F43-FD66-446C-A187-CCFF98D17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9833" y="1690513"/>
              <a:ext cx="173717" cy="64034"/>
            </a:xfrm>
            <a:custGeom>
              <a:avLst/>
              <a:gdLst>
                <a:gd name="T0" fmla="*/ 2147483646 w 4460"/>
                <a:gd name="T1" fmla="*/ 0 h 1644"/>
                <a:gd name="T2" fmla="*/ 2147483646 w 4460"/>
                <a:gd name="T3" fmla="*/ 2147483646 h 1644"/>
                <a:gd name="T4" fmla="*/ 2147483646 w 4460"/>
                <a:gd name="T5" fmla="*/ 2147483646 h 1644"/>
                <a:gd name="T6" fmla="*/ 2147483646 w 4460"/>
                <a:gd name="T7" fmla="*/ 2147483646 h 1644"/>
                <a:gd name="T8" fmla="*/ 2147483646 w 4460"/>
                <a:gd name="T9" fmla="*/ 2147483646 h 1644"/>
                <a:gd name="T10" fmla="*/ 2147483646 w 4460"/>
                <a:gd name="T11" fmla="*/ 2147483646 h 1644"/>
                <a:gd name="T12" fmla="*/ 2147483646 w 4460"/>
                <a:gd name="T13" fmla="*/ 2147483646 h 1644"/>
                <a:gd name="T14" fmla="*/ 2147483646 w 4460"/>
                <a:gd name="T15" fmla="*/ 2147483646 h 1644"/>
                <a:gd name="T16" fmla="*/ 0 w 4460"/>
                <a:gd name="T17" fmla="*/ 2147483646 h 1644"/>
                <a:gd name="T18" fmla="*/ 2147483646 w 4460"/>
                <a:gd name="T19" fmla="*/ 2147483646 h 1644"/>
                <a:gd name="T20" fmla="*/ 2147483646 w 4460"/>
                <a:gd name="T21" fmla="*/ 2147483646 h 1644"/>
                <a:gd name="T22" fmla="*/ 2147483646 w 4460"/>
                <a:gd name="T23" fmla="*/ 2147483646 h 1644"/>
                <a:gd name="T24" fmla="*/ 2147483646 w 4460"/>
                <a:gd name="T25" fmla="*/ 2147483646 h 1644"/>
                <a:gd name="T26" fmla="*/ 2147483646 w 4460"/>
                <a:gd name="T27" fmla="*/ 2147483646 h 1644"/>
                <a:gd name="T28" fmla="*/ 2147483646 w 4460"/>
                <a:gd name="T29" fmla="*/ 0 h 16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963;p22">
              <a:extLst>
                <a:ext uri="{FF2B5EF4-FFF2-40B4-BE49-F238E27FC236}">
                  <a16:creationId xmlns:a16="http://schemas.microsoft.com/office/drawing/2014/main" id="{0793E3FE-50CA-4FEA-97E3-47221CC0C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6965" y="1718791"/>
              <a:ext cx="8569" cy="31511"/>
            </a:xfrm>
            <a:custGeom>
              <a:avLst/>
              <a:gdLst>
                <a:gd name="T0" fmla="*/ 2147483646 w 220"/>
                <a:gd name="T1" fmla="*/ 2147483646 h 809"/>
                <a:gd name="T2" fmla="*/ 2147483646 w 220"/>
                <a:gd name="T3" fmla="*/ 2147483646 h 809"/>
                <a:gd name="T4" fmla="*/ 2147483646 w 220"/>
                <a:gd name="T5" fmla="*/ 2147483646 h 809"/>
                <a:gd name="T6" fmla="*/ 2147483646 w 220"/>
                <a:gd name="T7" fmla="*/ 2147483646 h 809"/>
                <a:gd name="T8" fmla="*/ 2147483646 w 220"/>
                <a:gd name="T9" fmla="*/ 2147483646 h 809"/>
                <a:gd name="T10" fmla="*/ 2147483646 w 220"/>
                <a:gd name="T11" fmla="*/ 2147483646 h 809"/>
                <a:gd name="T12" fmla="*/ 2147483646 w 220"/>
                <a:gd name="T13" fmla="*/ 2147483646 h 809"/>
                <a:gd name="T14" fmla="*/ 2147483646 w 220"/>
                <a:gd name="T15" fmla="*/ 2147483646 h 809"/>
                <a:gd name="T16" fmla="*/ 2147483646 w 220"/>
                <a:gd name="T17" fmla="*/ 2147483646 h 8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964;p22">
              <a:extLst>
                <a:ext uri="{FF2B5EF4-FFF2-40B4-BE49-F238E27FC236}">
                  <a16:creationId xmlns:a16="http://schemas.microsoft.com/office/drawing/2014/main" id="{2D6C0A62-4832-4C96-BAE8-46541F3CF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1446" y="1708859"/>
              <a:ext cx="10478" cy="40742"/>
            </a:xfrm>
            <a:custGeom>
              <a:avLst/>
              <a:gdLst>
                <a:gd name="T0" fmla="*/ 2147483646 w 269"/>
                <a:gd name="T1" fmla="*/ 0 h 1046"/>
                <a:gd name="T2" fmla="*/ 2147483646 w 269"/>
                <a:gd name="T3" fmla="*/ 2147483646 h 1046"/>
                <a:gd name="T4" fmla="*/ 2147483646 w 269"/>
                <a:gd name="T5" fmla="*/ 2147483646 h 1046"/>
                <a:gd name="T6" fmla="*/ 2147483646 w 269"/>
                <a:gd name="T7" fmla="*/ 2147483646 h 1046"/>
                <a:gd name="T8" fmla="*/ 2147483646 w 269"/>
                <a:gd name="T9" fmla="*/ 2147483646 h 1046"/>
                <a:gd name="T10" fmla="*/ 2147483646 w 269"/>
                <a:gd name="T11" fmla="*/ 2147483646 h 1046"/>
                <a:gd name="T12" fmla="*/ 2147483646 w 269"/>
                <a:gd name="T13" fmla="*/ 2147483646 h 1046"/>
                <a:gd name="T14" fmla="*/ 2147483646 w 269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965;p22">
              <a:extLst>
                <a:ext uri="{FF2B5EF4-FFF2-40B4-BE49-F238E27FC236}">
                  <a16:creationId xmlns:a16="http://schemas.microsoft.com/office/drawing/2014/main" id="{4C2509E2-4DB5-4C88-9074-D8C11E9B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6861" y="1713571"/>
              <a:ext cx="6660" cy="34120"/>
            </a:xfrm>
            <a:custGeom>
              <a:avLst/>
              <a:gdLst>
                <a:gd name="T0" fmla="*/ 2147483646 w 171"/>
                <a:gd name="T1" fmla="*/ 2147483646 h 876"/>
                <a:gd name="T2" fmla="*/ 2147483646 w 171"/>
                <a:gd name="T3" fmla="*/ 2147483646 h 876"/>
                <a:gd name="T4" fmla="*/ 2147483646 w 171"/>
                <a:gd name="T5" fmla="*/ 2147483646 h 876"/>
                <a:gd name="T6" fmla="*/ 2147483646 w 171"/>
                <a:gd name="T7" fmla="*/ 2147483646 h 876"/>
                <a:gd name="T8" fmla="*/ 2147483646 w 171"/>
                <a:gd name="T9" fmla="*/ 2147483646 h 876"/>
                <a:gd name="T10" fmla="*/ 2147483646 w 171"/>
                <a:gd name="T11" fmla="*/ 2147483646 h 876"/>
                <a:gd name="T12" fmla="*/ 2147483646 w 171"/>
                <a:gd name="T13" fmla="*/ 2147483646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966;p22">
              <a:extLst>
                <a:ext uri="{FF2B5EF4-FFF2-40B4-BE49-F238E27FC236}">
                  <a16:creationId xmlns:a16="http://schemas.microsoft.com/office/drawing/2014/main" id="{465A76A8-2A9C-467C-8983-6692730A5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5656" y="1710767"/>
              <a:ext cx="10478" cy="35990"/>
            </a:xfrm>
            <a:custGeom>
              <a:avLst/>
              <a:gdLst>
                <a:gd name="T0" fmla="*/ 2147483646 w 269"/>
                <a:gd name="T1" fmla="*/ 0 h 924"/>
                <a:gd name="T2" fmla="*/ 2147483646 w 269"/>
                <a:gd name="T3" fmla="*/ 2147483646 h 924"/>
                <a:gd name="T4" fmla="*/ 2147483646 w 269"/>
                <a:gd name="T5" fmla="*/ 2147483646 h 924"/>
                <a:gd name="T6" fmla="*/ 2147483646 w 269"/>
                <a:gd name="T7" fmla="*/ 2147483646 h 924"/>
                <a:gd name="T8" fmla="*/ 2147483646 w 269"/>
                <a:gd name="T9" fmla="*/ 2147483646 h 924"/>
                <a:gd name="T10" fmla="*/ 2147483646 w 269"/>
                <a:gd name="T11" fmla="*/ 2147483646 h 924"/>
                <a:gd name="T12" fmla="*/ 2147483646 w 269"/>
                <a:gd name="T13" fmla="*/ 2147483646 h 924"/>
                <a:gd name="T14" fmla="*/ 2147483646 w 269"/>
                <a:gd name="T15" fmla="*/ 0 h 9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8" name="Google Shape;967;p22">
            <a:extLst>
              <a:ext uri="{FF2B5EF4-FFF2-40B4-BE49-F238E27FC236}">
                <a16:creationId xmlns:a16="http://schemas.microsoft.com/office/drawing/2014/main" id="{E3B49397-C6DD-4488-9C13-F47172BF21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2767" y="5965826"/>
            <a:ext cx="717551" cy="741363"/>
            <a:chOff x="5294267" y="4624350"/>
            <a:chExt cx="383004" cy="395854"/>
          </a:xfrm>
        </p:grpSpPr>
        <p:sp>
          <p:nvSpPr>
            <p:cNvPr id="39" name="Google Shape;968;p22">
              <a:extLst>
                <a:ext uri="{FF2B5EF4-FFF2-40B4-BE49-F238E27FC236}">
                  <a16:creationId xmlns:a16="http://schemas.microsoft.com/office/drawing/2014/main" id="{18F66DD7-2C84-480F-97F5-68B856D01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550" y="4859712"/>
              <a:ext cx="58369" cy="160492"/>
            </a:xfrm>
            <a:custGeom>
              <a:avLst/>
              <a:gdLst>
                <a:gd name="T0" fmla="*/ 2147483646 w 671"/>
                <a:gd name="T1" fmla="*/ 0 h 1845"/>
                <a:gd name="T2" fmla="*/ 2147483646 w 671"/>
                <a:gd name="T3" fmla="*/ 2147483646 h 1845"/>
                <a:gd name="T4" fmla="*/ 2147483646 w 671"/>
                <a:gd name="T5" fmla="*/ 2147483646 h 1845"/>
                <a:gd name="T6" fmla="*/ 2147483646 w 671"/>
                <a:gd name="T7" fmla="*/ 2147483646 h 1845"/>
                <a:gd name="T8" fmla="*/ 2147483646 w 671"/>
                <a:gd name="T9" fmla="*/ 2147483646 h 1845"/>
                <a:gd name="T10" fmla="*/ 2147483646 w 671"/>
                <a:gd name="T11" fmla="*/ 2147483646 h 1845"/>
                <a:gd name="T12" fmla="*/ 2147483646 w 671"/>
                <a:gd name="T13" fmla="*/ 2147483646 h 1845"/>
                <a:gd name="T14" fmla="*/ 2147483646 w 671"/>
                <a:gd name="T15" fmla="*/ 0 h 1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0" name="Google Shape;969;p22">
              <a:extLst>
                <a:ext uri="{FF2B5EF4-FFF2-40B4-BE49-F238E27FC236}">
                  <a16:creationId xmlns:a16="http://schemas.microsoft.com/office/drawing/2014/main" id="{E90EE856-1BD6-4594-9CDB-99922C57C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267" y="4894594"/>
              <a:ext cx="175454" cy="68546"/>
            </a:xfrm>
            <a:custGeom>
              <a:avLst/>
              <a:gdLst>
                <a:gd name="T0" fmla="*/ 2147483646 w 2017"/>
                <a:gd name="T1" fmla="*/ 0 h 788"/>
                <a:gd name="T2" fmla="*/ 2147483646 w 2017"/>
                <a:gd name="T3" fmla="*/ 2147483646 h 788"/>
                <a:gd name="T4" fmla="*/ 2147483646 w 2017"/>
                <a:gd name="T5" fmla="*/ 2147483646 h 788"/>
                <a:gd name="T6" fmla="*/ 2147483646 w 2017"/>
                <a:gd name="T7" fmla="*/ 2147483646 h 788"/>
                <a:gd name="T8" fmla="*/ 2147483646 w 2017"/>
                <a:gd name="T9" fmla="*/ 2147483646 h 788"/>
                <a:gd name="T10" fmla="*/ 2147483646 w 2017"/>
                <a:gd name="T11" fmla="*/ 2147483646 h 788"/>
                <a:gd name="T12" fmla="*/ 2147483646 w 2017"/>
                <a:gd name="T13" fmla="*/ 2147483646 h 788"/>
                <a:gd name="T14" fmla="*/ 2147483646 w 2017"/>
                <a:gd name="T15" fmla="*/ 2147483646 h 788"/>
                <a:gd name="T16" fmla="*/ 2147483646 w 2017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1" name="Google Shape;970;p22">
              <a:extLst>
                <a:ext uri="{FF2B5EF4-FFF2-40B4-BE49-F238E27FC236}">
                  <a16:creationId xmlns:a16="http://schemas.microsoft.com/office/drawing/2014/main" id="{37236B2A-EFB4-449E-9E7D-0BBB2CFC2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447" y="4883895"/>
              <a:ext cx="150836" cy="94033"/>
            </a:xfrm>
            <a:custGeom>
              <a:avLst/>
              <a:gdLst>
                <a:gd name="T0" fmla="*/ 2147483646 w 1734"/>
                <a:gd name="T1" fmla="*/ 0 h 1081"/>
                <a:gd name="T2" fmla="*/ 2147483646 w 1734"/>
                <a:gd name="T3" fmla="*/ 2147483646 h 1081"/>
                <a:gd name="T4" fmla="*/ 2147483646 w 1734"/>
                <a:gd name="T5" fmla="*/ 2147483646 h 1081"/>
                <a:gd name="T6" fmla="*/ 2147483646 w 1734"/>
                <a:gd name="T7" fmla="*/ 2147483646 h 1081"/>
                <a:gd name="T8" fmla="*/ 2147483646 w 1734"/>
                <a:gd name="T9" fmla="*/ 2147483646 h 1081"/>
                <a:gd name="T10" fmla="*/ 2147483646 w 1734"/>
                <a:gd name="T11" fmla="*/ 2147483646 h 1081"/>
                <a:gd name="T12" fmla="*/ 2147483646 w 1734"/>
                <a:gd name="T13" fmla="*/ 2147483646 h 1081"/>
                <a:gd name="T14" fmla="*/ 2147483646 w 1734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2" name="Google Shape;971;p22">
              <a:extLst>
                <a:ext uri="{FF2B5EF4-FFF2-40B4-BE49-F238E27FC236}">
                  <a16:creationId xmlns:a16="http://schemas.microsoft.com/office/drawing/2014/main" id="{533C290D-1C37-491F-9B47-45A735DEA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805" y="4845446"/>
              <a:ext cx="97252" cy="157795"/>
            </a:xfrm>
            <a:custGeom>
              <a:avLst/>
              <a:gdLst>
                <a:gd name="T0" fmla="*/ 2147483646 w 1118"/>
                <a:gd name="T1" fmla="*/ 0 h 1814"/>
                <a:gd name="T2" fmla="*/ 2147483646 w 1118"/>
                <a:gd name="T3" fmla="*/ 2147483646 h 1814"/>
                <a:gd name="T4" fmla="*/ 2147483646 w 1118"/>
                <a:gd name="T5" fmla="*/ 2147483646 h 1814"/>
                <a:gd name="T6" fmla="*/ 2147483646 w 1118"/>
                <a:gd name="T7" fmla="*/ 2147483646 h 1814"/>
                <a:gd name="T8" fmla="*/ 2147483646 w 1118"/>
                <a:gd name="T9" fmla="*/ 2147483646 h 1814"/>
                <a:gd name="T10" fmla="*/ 2147483646 w 1118"/>
                <a:gd name="T11" fmla="*/ 2147483646 h 1814"/>
                <a:gd name="T12" fmla="*/ 2147483646 w 1118"/>
                <a:gd name="T13" fmla="*/ 2147483646 h 1814"/>
                <a:gd name="T14" fmla="*/ 2147483646 w 1118"/>
                <a:gd name="T15" fmla="*/ 2147483646 h 1814"/>
                <a:gd name="T16" fmla="*/ 2147483646 w 1118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3" name="Google Shape;972;p22">
              <a:extLst>
                <a:ext uri="{FF2B5EF4-FFF2-40B4-BE49-F238E27FC236}">
                  <a16:creationId xmlns:a16="http://schemas.microsoft.com/office/drawing/2014/main" id="{EA5D71C2-1075-4EE7-808C-8A1082340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297" y="4624350"/>
              <a:ext cx="175454" cy="150575"/>
            </a:xfrm>
            <a:custGeom>
              <a:avLst/>
              <a:gdLst>
                <a:gd name="T0" fmla="*/ 2147483646 w 2017"/>
                <a:gd name="T1" fmla="*/ 2147483646 h 1731"/>
                <a:gd name="T2" fmla="*/ 2147483646 w 2017"/>
                <a:gd name="T3" fmla="*/ 2147483646 h 1731"/>
                <a:gd name="T4" fmla="*/ 2147483646 w 2017"/>
                <a:gd name="T5" fmla="*/ 2147483646 h 1731"/>
                <a:gd name="T6" fmla="*/ 2147483646 w 2017"/>
                <a:gd name="T7" fmla="*/ 2147483646 h 1731"/>
                <a:gd name="T8" fmla="*/ 2147483646 w 2017"/>
                <a:gd name="T9" fmla="*/ 2147483646 h 1731"/>
                <a:gd name="T10" fmla="*/ 2147483646 w 2017"/>
                <a:gd name="T11" fmla="*/ 2147483646 h 1731"/>
                <a:gd name="T12" fmla="*/ 2147483646 w 2017"/>
                <a:gd name="T13" fmla="*/ 2147483646 h 1731"/>
                <a:gd name="T14" fmla="*/ 2147483646 w 2017"/>
                <a:gd name="T15" fmla="*/ 2147483646 h 1731"/>
                <a:gd name="T16" fmla="*/ 2147483646 w 2017"/>
                <a:gd name="T17" fmla="*/ 2147483646 h 1731"/>
                <a:gd name="T18" fmla="*/ 2147483646 w 2017"/>
                <a:gd name="T19" fmla="*/ 2147483646 h 17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4" name="Google Shape;973;p22">
              <a:extLst>
                <a:ext uri="{FF2B5EF4-FFF2-40B4-BE49-F238E27FC236}">
                  <a16:creationId xmlns:a16="http://schemas.microsoft.com/office/drawing/2014/main" id="{FBE6B26C-4880-43FE-9D09-BEFF3F1E6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653" y="4833656"/>
              <a:ext cx="32352" cy="88957"/>
            </a:xfrm>
            <a:custGeom>
              <a:avLst/>
              <a:gdLst>
                <a:gd name="T0" fmla="*/ 2147483646 w 671"/>
                <a:gd name="T1" fmla="*/ 0 h 1845"/>
                <a:gd name="T2" fmla="*/ 2147483646 w 671"/>
                <a:gd name="T3" fmla="*/ 2147483646 h 1845"/>
                <a:gd name="T4" fmla="*/ 2147483646 w 671"/>
                <a:gd name="T5" fmla="*/ 2147483646 h 1845"/>
                <a:gd name="T6" fmla="*/ 2147483646 w 671"/>
                <a:gd name="T7" fmla="*/ 2147483646 h 1845"/>
                <a:gd name="T8" fmla="*/ 2147483646 w 671"/>
                <a:gd name="T9" fmla="*/ 2147483646 h 1845"/>
                <a:gd name="T10" fmla="*/ 2147483646 w 671"/>
                <a:gd name="T11" fmla="*/ 2147483646 h 1845"/>
                <a:gd name="T12" fmla="*/ 2147483646 w 671"/>
                <a:gd name="T13" fmla="*/ 2147483646 h 1845"/>
                <a:gd name="T14" fmla="*/ 2147483646 w 671"/>
                <a:gd name="T15" fmla="*/ 0 h 1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5" name="Google Shape;974;p22">
              <a:extLst>
                <a:ext uri="{FF2B5EF4-FFF2-40B4-BE49-F238E27FC236}">
                  <a16:creationId xmlns:a16="http://schemas.microsoft.com/office/drawing/2014/main" id="{445AA541-D343-4F06-9248-42C0160F1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22" y="4852990"/>
              <a:ext cx="97250" cy="37993"/>
            </a:xfrm>
            <a:custGeom>
              <a:avLst/>
              <a:gdLst>
                <a:gd name="T0" fmla="*/ 2147483646 w 2017"/>
                <a:gd name="T1" fmla="*/ 0 h 788"/>
                <a:gd name="T2" fmla="*/ 2147483646 w 2017"/>
                <a:gd name="T3" fmla="*/ 2147483646 h 788"/>
                <a:gd name="T4" fmla="*/ 2147483646 w 2017"/>
                <a:gd name="T5" fmla="*/ 2147483646 h 788"/>
                <a:gd name="T6" fmla="*/ 2147483646 w 2017"/>
                <a:gd name="T7" fmla="*/ 2147483646 h 788"/>
                <a:gd name="T8" fmla="*/ 2147483646 w 2017"/>
                <a:gd name="T9" fmla="*/ 2147483646 h 788"/>
                <a:gd name="T10" fmla="*/ 2147483646 w 2017"/>
                <a:gd name="T11" fmla="*/ 2147483646 h 788"/>
                <a:gd name="T12" fmla="*/ 2147483646 w 2017"/>
                <a:gd name="T13" fmla="*/ 2147483646 h 788"/>
                <a:gd name="T14" fmla="*/ 2147483646 w 2017"/>
                <a:gd name="T15" fmla="*/ 2147483646 h 788"/>
                <a:gd name="T16" fmla="*/ 2147483646 w 2017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6" name="Google Shape;975;p22">
              <a:extLst>
                <a:ext uri="{FF2B5EF4-FFF2-40B4-BE49-F238E27FC236}">
                  <a16:creationId xmlns:a16="http://schemas.microsoft.com/office/drawing/2014/main" id="{B3265D49-8266-47C6-8C61-3FE3CF39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990" y="4847059"/>
              <a:ext cx="83605" cy="52120"/>
            </a:xfrm>
            <a:custGeom>
              <a:avLst/>
              <a:gdLst>
                <a:gd name="T0" fmla="*/ 2147483646 w 1734"/>
                <a:gd name="T1" fmla="*/ 0 h 1081"/>
                <a:gd name="T2" fmla="*/ 2147483646 w 1734"/>
                <a:gd name="T3" fmla="*/ 2147483646 h 1081"/>
                <a:gd name="T4" fmla="*/ 2147483646 w 1734"/>
                <a:gd name="T5" fmla="*/ 2147483646 h 1081"/>
                <a:gd name="T6" fmla="*/ 2147483646 w 1734"/>
                <a:gd name="T7" fmla="*/ 2147483646 h 1081"/>
                <a:gd name="T8" fmla="*/ 2147483646 w 1734"/>
                <a:gd name="T9" fmla="*/ 2147483646 h 1081"/>
                <a:gd name="T10" fmla="*/ 2147483646 w 1734"/>
                <a:gd name="T11" fmla="*/ 2147483646 h 1081"/>
                <a:gd name="T12" fmla="*/ 2147483646 w 1734"/>
                <a:gd name="T13" fmla="*/ 2147483646 h 1081"/>
                <a:gd name="T14" fmla="*/ 2147483646 w 1734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7" name="Google Shape;976;p22">
              <a:extLst>
                <a:ext uri="{FF2B5EF4-FFF2-40B4-BE49-F238E27FC236}">
                  <a16:creationId xmlns:a16="http://schemas.microsoft.com/office/drawing/2014/main" id="{8F0B3893-DDFF-434D-82D9-A40868D60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817" y="4825749"/>
              <a:ext cx="53904" cy="87462"/>
            </a:xfrm>
            <a:custGeom>
              <a:avLst/>
              <a:gdLst>
                <a:gd name="T0" fmla="*/ 2147483646 w 1118"/>
                <a:gd name="T1" fmla="*/ 0 h 1814"/>
                <a:gd name="T2" fmla="*/ 2147483646 w 1118"/>
                <a:gd name="T3" fmla="*/ 2147483646 h 1814"/>
                <a:gd name="T4" fmla="*/ 2147483646 w 1118"/>
                <a:gd name="T5" fmla="*/ 2147483646 h 1814"/>
                <a:gd name="T6" fmla="*/ 2147483646 w 1118"/>
                <a:gd name="T7" fmla="*/ 2147483646 h 1814"/>
                <a:gd name="T8" fmla="*/ 2147483646 w 1118"/>
                <a:gd name="T9" fmla="*/ 2147483646 h 1814"/>
                <a:gd name="T10" fmla="*/ 2147483646 w 1118"/>
                <a:gd name="T11" fmla="*/ 2147483646 h 1814"/>
                <a:gd name="T12" fmla="*/ 2147483646 w 1118"/>
                <a:gd name="T13" fmla="*/ 2147483646 h 1814"/>
                <a:gd name="T14" fmla="*/ 2147483646 w 1118"/>
                <a:gd name="T15" fmla="*/ 2147483646 h 1814"/>
                <a:gd name="T16" fmla="*/ 2147483646 w 1118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695317" y="4764200"/>
            <a:ext cx="4007600" cy="9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6489083" y="4764200"/>
            <a:ext cx="4007600" cy="9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36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982;p23">
            <a:extLst>
              <a:ext uri="{FF2B5EF4-FFF2-40B4-BE49-F238E27FC236}">
                <a16:creationId xmlns:a16="http://schemas.microsoft.com/office/drawing/2014/main" id="{D3D6BA14-619F-4B9D-A4D0-D36E7A12460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237134" y="0"/>
            <a:ext cx="2679700" cy="1709738"/>
            <a:chOff x="7239867" y="1514545"/>
            <a:chExt cx="2525833" cy="1610805"/>
          </a:xfrm>
        </p:grpSpPr>
        <p:grpSp>
          <p:nvGrpSpPr>
            <p:cNvPr id="7" name="Google Shape;983;p23">
              <a:extLst>
                <a:ext uri="{FF2B5EF4-FFF2-40B4-BE49-F238E27FC236}">
                  <a16:creationId xmlns:a16="http://schemas.microsoft.com/office/drawing/2014/main" id="{5B665903-45A2-4978-AD50-61715AE638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" name="Google Shape;984;p23">
                <a:extLst>
                  <a:ext uri="{FF2B5EF4-FFF2-40B4-BE49-F238E27FC236}">
                    <a16:creationId xmlns:a16="http://schemas.microsoft.com/office/drawing/2014/main" id="{AC34C231-9F8D-4E8D-9CE9-7D9B1713F5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" name="Google Shape;985;p23">
                  <a:extLst>
                    <a:ext uri="{FF2B5EF4-FFF2-40B4-BE49-F238E27FC236}">
                      <a16:creationId xmlns:a16="http://schemas.microsoft.com/office/drawing/2014/main" id="{FFA2BE2B-7EAE-40BE-A23A-7566F5F29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805" y="2126613"/>
                  <a:ext cx="430468" cy="55683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" name="Google Shape;986;p23">
                  <a:extLst>
                    <a:ext uri="{FF2B5EF4-FFF2-40B4-BE49-F238E27FC236}">
                      <a16:creationId xmlns:a16="http://schemas.microsoft.com/office/drawing/2014/main" id="{07FE9EAB-E404-4EF5-A158-7DB839659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6428" y="2200925"/>
                  <a:ext cx="556757" cy="4927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Google Shape;987;p23">
                  <a:extLst>
                    <a:ext uri="{FF2B5EF4-FFF2-40B4-BE49-F238E27FC236}">
                      <a16:creationId xmlns:a16="http://schemas.microsoft.com/office/drawing/2014/main" id="{DA55191C-8298-4724-AA56-17D0BCD4A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1899" y="2379071"/>
                  <a:ext cx="492934" cy="4927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Google Shape;988;p23">
                  <a:extLst>
                    <a:ext uri="{FF2B5EF4-FFF2-40B4-BE49-F238E27FC236}">
                      <a16:creationId xmlns:a16="http://schemas.microsoft.com/office/drawing/2014/main" id="{FA673DDB-3F37-4279-A556-1B340E2FF4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0409" y="2606080"/>
                  <a:ext cx="468491" cy="46928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Google Shape;989;p23">
                  <a:extLst>
                    <a:ext uri="{FF2B5EF4-FFF2-40B4-BE49-F238E27FC236}">
                      <a16:creationId xmlns:a16="http://schemas.microsoft.com/office/drawing/2014/main" id="{BAE9B652-C23F-4D22-8431-88E67ABC6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759" y="2593864"/>
                  <a:ext cx="492934" cy="4927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Google Shape;990;p23">
                  <a:extLst>
                    <a:ext uri="{FF2B5EF4-FFF2-40B4-BE49-F238E27FC236}">
                      <a16:creationId xmlns:a16="http://schemas.microsoft.com/office/drawing/2014/main" id="{0F3CCAE9-70DE-4577-9ABD-8DDB7B75BB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7685" y="2475154"/>
                  <a:ext cx="621985" cy="49293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Google Shape;991;p23">
                <a:extLst>
                  <a:ext uri="{FF2B5EF4-FFF2-40B4-BE49-F238E27FC236}">
                    <a16:creationId xmlns:a16="http://schemas.microsoft.com/office/drawing/2014/main" id="{2DA008CD-B644-4991-8213-A3A7342AB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3707" y="2118898"/>
                <a:ext cx="705192" cy="704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992;p23">
                <a:extLst>
                  <a:ext uri="{FF2B5EF4-FFF2-40B4-BE49-F238E27FC236}">
                    <a16:creationId xmlns:a16="http://schemas.microsoft.com/office/drawing/2014/main" id="{EE5714C1-5E92-41A0-A513-BEF96535D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351" y="2118898"/>
                <a:ext cx="705191" cy="704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Google Shape;993;p23">
              <a:extLst>
                <a:ext uri="{FF2B5EF4-FFF2-40B4-BE49-F238E27FC236}">
                  <a16:creationId xmlns:a16="http://schemas.microsoft.com/office/drawing/2014/main" id="{8609B135-CC46-4300-98F4-D6D0C5F64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8" name="Google Shape;994;p23">
            <a:extLst>
              <a:ext uri="{FF2B5EF4-FFF2-40B4-BE49-F238E27FC236}">
                <a16:creationId xmlns:a16="http://schemas.microsoft.com/office/drawing/2014/main" id="{3B2B34FE-358D-4186-853E-ABBA4D5FB413}"/>
              </a:ext>
            </a:extLst>
          </p:cNvPr>
          <p:cNvGrpSpPr>
            <a:grpSpLocks/>
          </p:cNvGrpSpPr>
          <p:nvPr/>
        </p:nvGrpSpPr>
        <p:grpSpPr bwMode="auto">
          <a:xfrm rot="2398771">
            <a:off x="-171450" y="6019801"/>
            <a:ext cx="1354668" cy="809625"/>
            <a:chOff x="1202177" y="4613417"/>
            <a:chExt cx="528376" cy="315757"/>
          </a:xfrm>
        </p:grpSpPr>
        <p:sp>
          <p:nvSpPr>
            <p:cNvPr id="19" name="Google Shape;995;p23">
              <a:extLst>
                <a:ext uri="{FF2B5EF4-FFF2-40B4-BE49-F238E27FC236}">
                  <a16:creationId xmlns:a16="http://schemas.microsoft.com/office/drawing/2014/main" id="{48165A97-B0A4-4C17-AB9D-34DB749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214" y="4671691"/>
              <a:ext cx="166339" cy="48340"/>
            </a:xfrm>
            <a:custGeom>
              <a:avLst/>
              <a:gdLst>
                <a:gd name="T0" fmla="*/ 2147483646 w 1507"/>
                <a:gd name="T1" fmla="*/ 2147483646 h 438"/>
                <a:gd name="T2" fmla="*/ 2147483646 w 1507"/>
                <a:gd name="T3" fmla="*/ 2147483646 h 438"/>
                <a:gd name="T4" fmla="*/ 2147483646 w 1507"/>
                <a:gd name="T5" fmla="*/ 2147483646 h 438"/>
                <a:gd name="T6" fmla="*/ 2147483646 w 1507"/>
                <a:gd name="T7" fmla="*/ 2147483646 h 438"/>
                <a:gd name="T8" fmla="*/ 2147483646 w 1507"/>
                <a:gd name="T9" fmla="*/ 2147483646 h 438"/>
                <a:gd name="T10" fmla="*/ 2147483646 w 1507"/>
                <a:gd name="T11" fmla="*/ 2147483646 h 438"/>
                <a:gd name="T12" fmla="*/ 2147483646 w 1507"/>
                <a:gd name="T13" fmla="*/ 2147483646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996;p23">
              <a:extLst>
                <a:ext uri="{FF2B5EF4-FFF2-40B4-BE49-F238E27FC236}">
                  <a16:creationId xmlns:a16="http://schemas.microsoft.com/office/drawing/2014/main" id="{F8410D3E-8B2F-4DD7-BAC4-4A7E4210A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846" y="4613417"/>
              <a:ext cx="60708" cy="176363"/>
            </a:xfrm>
            <a:custGeom>
              <a:avLst/>
              <a:gdLst>
                <a:gd name="T0" fmla="*/ 2147483646 w 550"/>
                <a:gd name="T1" fmla="*/ 0 h 1598"/>
                <a:gd name="T2" fmla="*/ 2147483646 w 550"/>
                <a:gd name="T3" fmla="*/ 2147483646 h 1598"/>
                <a:gd name="T4" fmla="*/ 2147483646 w 550"/>
                <a:gd name="T5" fmla="*/ 2147483646 h 1598"/>
                <a:gd name="T6" fmla="*/ 2147483646 w 550"/>
                <a:gd name="T7" fmla="*/ 2147483646 h 1598"/>
                <a:gd name="T8" fmla="*/ 2147483646 w 550"/>
                <a:gd name="T9" fmla="*/ 2147483646 h 1598"/>
                <a:gd name="T10" fmla="*/ 2147483646 w 550"/>
                <a:gd name="T11" fmla="*/ 2147483646 h 1598"/>
                <a:gd name="T12" fmla="*/ 2147483646 w 550"/>
                <a:gd name="T13" fmla="*/ 2147483646 h 1598"/>
                <a:gd name="T14" fmla="*/ 2147483646 w 550"/>
                <a:gd name="T15" fmla="*/ 0 h 1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997;p23">
              <a:extLst>
                <a:ext uri="{FF2B5EF4-FFF2-40B4-BE49-F238E27FC236}">
                  <a16:creationId xmlns:a16="http://schemas.microsoft.com/office/drawing/2014/main" id="{C34B5B61-3DEE-4561-BD9D-7CF3E310F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978" y="4629421"/>
              <a:ext cx="104638" cy="138950"/>
            </a:xfrm>
            <a:custGeom>
              <a:avLst/>
              <a:gdLst>
                <a:gd name="T0" fmla="*/ 2147483646 w 948"/>
                <a:gd name="T1" fmla="*/ 2147483646 h 1259"/>
                <a:gd name="T2" fmla="*/ 2147483646 w 948"/>
                <a:gd name="T3" fmla="*/ 2147483646 h 1259"/>
                <a:gd name="T4" fmla="*/ 2147483646 w 948"/>
                <a:gd name="T5" fmla="*/ 2147483646 h 1259"/>
                <a:gd name="T6" fmla="*/ 2147483646 w 948"/>
                <a:gd name="T7" fmla="*/ 2147483646 h 1259"/>
                <a:gd name="T8" fmla="*/ 2147483646 w 948"/>
                <a:gd name="T9" fmla="*/ 2147483646 h 1259"/>
                <a:gd name="T10" fmla="*/ 2147483646 w 948"/>
                <a:gd name="T11" fmla="*/ 2147483646 h 1259"/>
                <a:gd name="T12" fmla="*/ 2147483646 w 948"/>
                <a:gd name="T13" fmla="*/ 2147483646 h 1259"/>
                <a:gd name="T14" fmla="*/ 2147483646 w 948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998;p23">
              <a:extLst>
                <a:ext uri="{FF2B5EF4-FFF2-40B4-BE49-F238E27FC236}">
                  <a16:creationId xmlns:a16="http://schemas.microsoft.com/office/drawing/2014/main" id="{A57C0915-9169-488E-A1B3-208A9AABB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982" y="4644430"/>
              <a:ext cx="160158" cy="102419"/>
            </a:xfrm>
            <a:custGeom>
              <a:avLst/>
              <a:gdLst>
                <a:gd name="T0" fmla="*/ 2147483646 w 1451"/>
                <a:gd name="T1" fmla="*/ 2147483646 h 928"/>
                <a:gd name="T2" fmla="*/ 2147483646 w 1451"/>
                <a:gd name="T3" fmla="*/ 2147483646 h 928"/>
                <a:gd name="T4" fmla="*/ 2147483646 w 1451"/>
                <a:gd name="T5" fmla="*/ 2147483646 h 928"/>
                <a:gd name="T6" fmla="*/ 2147483646 w 1451"/>
                <a:gd name="T7" fmla="*/ 2147483646 h 928"/>
                <a:gd name="T8" fmla="*/ 2147483646 w 1451"/>
                <a:gd name="T9" fmla="*/ 2147483646 h 928"/>
                <a:gd name="T10" fmla="*/ 2147483646 w 1451"/>
                <a:gd name="T11" fmla="*/ 2147483646 h 928"/>
                <a:gd name="T12" fmla="*/ 2147483646 w 1451"/>
                <a:gd name="T13" fmla="*/ 2147483646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999;p23">
              <a:extLst>
                <a:ext uri="{FF2B5EF4-FFF2-40B4-BE49-F238E27FC236}">
                  <a16:creationId xmlns:a16="http://schemas.microsoft.com/office/drawing/2014/main" id="{614E536E-A6D4-470F-8BBA-7669E8D59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177" y="4673346"/>
              <a:ext cx="177156" cy="151310"/>
            </a:xfrm>
            <a:custGeom>
              <a:avLst/>
              <a:gdLst>
                <a:gd name="T0" fmla="*/ 2147483646 w 1605"/>
                <a:gd name="T1" fmla="*/ 2147483646 h 1371"/>
                <a:gd name="T2" fmla="*/ 2147483646 w 1605"/>
                <a:gd name="T3" fmla="*/ 2147483646 h 1371"/>
                <a:gd name="T4" fmla="*/ 2147483646 w 1605"/>
                <a:gd name="T5" fmla="*/ 2147483646 h 1371"/>
                <a:gd name="T6" fmla="*/ 2147483646 w 1605"/>
                <a:gd name="T7" fmla="*/ 2147483646 h 1371"/>
                <a:gd name="T8" fmla="*/ 2147483646 w 1605"/>
                <a:gd name="T9" fmla="*/ 2147483646 h 1371"/>
                <a:gd name="T10" fmla="*/ 2147483646 w 1605"/>
                <a:gd name="T11" fmla="*/ 2147483646 h 1371"/>
                <a:gd name="T12" fmla="*/ 2147483646 w 1605"/>
                <a:gd name="T13" fmla="*/ 2147483646 h 1371"/>
                <a:gd name="T14" fmla="*/ 2147483646 w 1605"/>
                <a:gd name="T15" fmla="*/ 2147483646 h 1371"/>
                <a:gd name="T16" fmla="*/ 2147483646 w 1605"/>
                <a:gd name="T17" fmla="*/ 2147483646 h 1371"/>
                <a:gd name="T18" fmla="*/ 2147483646 w 1605"/>
                <a:gd name="T19" fmla="*/ 2147483646 h 13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1000;p23">
              <a:extLst>
                <a:ext uri="{FF2B5EF4-FFF2-40B4-BE49-F238E27FC236}">
                  <a16:creationId xmlns:a16="http://schemas.microsoft.com/office/drawing/2014/main" id="{7F748E92-A17B-431B-9BBB-60DC7601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928" y="4832385"/>
              <a:ext cx="115344" cy="96790"/>
            </a:xfrm>
            <a:custGeom>
              <a:avLst/>
              <a:gdLst>
                <a:gd name="T0" fmla="*/ 2147483646 w 1045"/>
                <a:gd name="T1" fmla="*/ 2147483646 h 877"/>
                <a:gd name="T2" fmla="*/ 2147483646 w 1045"/>
                <a:gd name="T3" fmla="*/ 2147483646 h 877"/>
                <a:gd name="T4" fmla="*/ 2147483646 w 1045"/>
                <a:gd name="T5" fmla="*/ 2147483646 h 877"/>
                <a:gd name="T6" fmla="*/ 2147483646 w 1045"/>
                <a:gd name="T7" fmla="*/ 2147483646 h 877"/>
                <a:gd name="T8" fmla="*/ 2147483646 w 1045"/>
                <a:gd name="T9" fmla="*/ 2147483646 h 877"/>
                <a:gd name="T10" fmla="*/ 2147483646 w 1045"/>
                <a:gd name="T11" fmla="*/ 0 h 877"/>
                <a:gd name="T12" fmla="*/ 2147483646 w 1045"/>
                <a:gd name="T13" fmla="*/ 2147483646 h 877"/>
                <a:gd name="T14" fmla="*/ 2147483646 w 1045"/>
                <a:gd name="T15" fmla="*/ 2147483646 h 877"/>
                <a:gd name="T16" fmla="*/ 2147483646 w 1045"/>
                <a:gd name="T17" fmla="*/ 2147483646 h 877"/>
                <a:gd name="T18" fmla="*/ 2147483646 w 1045"/>
                <a:gd name="T19" fmla="*/ 0 h 8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5" name="Google Shape;1001;p23">
            <a:extLst>
              <a:ext uri="{FF2B5EF4-FFF2-40B4-BE49-F238E27FC236}">
                <a16:creationId xmlns:a16="http://schemas.microsoft.com/office/drawing/2014/main" id="{071CDBD0-B3CC-41B9-9D9B-92C9C5D1D62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49767" y="211138"/>
            <a:ext cx="660400" cy="625475"/>
            <a:chOff x="2736573" y="4286656"/>
            <a:chExt cx="316076" cy="299294"/>
          </a:xfrm>
        </p:grpSpPr>
        <p:sp>
          <p:nvSpPr>
            <p:cNvPr id="26" name="Google Shape;1002;p23">
              <a:extLst>
                <a:ext uri="{FF2B5EF4-FFF2-40B4-BE49-F238E27FC236}">
                  <a16:creationId xmlns:a16="http://schemas.microsoft.com/office/drawing/2014/main" id="{44632167-D1D7-4FD7-8810-F3D6FAD63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907" y="4291145"/>
              <a:ext cx="173578" cy="177388"/>
            </a:xfrm>
            <a:custGeom>
              <a:avLst/>
              <a:gdLst>
                <a:gd name="T0" fmla="*/ 2147483646 w 1508"/>
                <a:gd name="T1" fmla="*/ 2147483646 h 1541"/>
                <a:gd name="T2" fmla="*/ 2147483646 w 1508"/>
                <a:gd name="T3" fmla="*/ 2147483646 h 1541"/>
                <a:gd name="T4" fmla="*/ 2147483646 w 1508"/>
                <a:gd name="T5" fmla="*/ 2147483646 h 1541"/>
                <a:gd name="T6" fmla="*/ 2147483646 w 1508"/>
                <a:gd name="T7" fmla="*/ 2147483646 h 1541"/>
                <a:gd name="T8" fmla="*/ 2147483646 w 1508"/>
                <a:gd name="T9" fmla="*/ 2147483646 h 1541"/>
                <a:gd name="T10" fmla="*/ 2147483646 w 1508"/>
                <a:gd name="T11" fmla="*/ 2147483646 h 1541"/>
                <a:gd name="T12" fmla="*/ 2147483646 w 1508"/>
                <a:gd name="T13" fmla="*/ 2147483646 h 1541"/>
                <a:gd name="T14" fmla="*/ 2147483646 w 1508"/>
                <a:gd name="T15" fmla="*/ 2147483646 h 1541"/>
                <a:gd name="T16" fmla="*/ 2147483646 w 1508"/>
                <a:gd name="T17" fmla="*/ 2147483646 h 1541"/>
                <a:gd name="T18" fmla="*/ 2147483646 w 1508"/>
                <a:gd name="T19" fmla="*/ 2147483646 h 1541"/>
                <a:gd name="T20" fmla="*/ 2147483646 w 1508"/>
                <a:gd name="T21" fmla="*/ 2147483646 h 1541"/>
                <a:gd name="T22" fmla="*/ 2147483646 w 1508"/>
                <a:gd name="T23" fmla="*/ 2147483646 h 1541"/>
                <a:gd name="T24" fmla="*/ 2147483646 w 1508"/>
                <a:gd name="T25" fmla="*/ 2147483646 h 1541"/>
                <a:gd name="T26" fmla="*/ 2147483646 w 1508"/>
                <a:gd name="T27" fmla="*/ 2147483646 h 1541"/>
                <a:gd name="T28" fmla="*/ 2147483646 w 1508"/>
                <a:gd name="T29" fmla="*/ 2147483646 h 1541"/>
                <a:gd name="T30" fmla="*/ 2147483646 w 1508"/>
                <a:gd name="T31" fmla="*/ 2147483646 h 1541"/>
                <a:gd name="T32" fmla="*/ 2147483646 w 1508"/>
                <a:gd name="T33" fmla="*/ 2147483646 h 1541"/>
                <a:gd name="T34" fmla="*/ 2147483646 w 1508"/>
                <a:gd name="T35" fmla="*/ 2147483646 h 1541"/>
                <a:gd name="T36" fmla="*/ 2147483646 w 1508"/>
                <a:gd name="T37" fmla="*/ 2147483646 h 1541"/>
                <a:gd name="T38" fmla="*/ 2147483646 w 1508"/>
                <a:gd name="T39" fmla="*/ 2147483646 h 1541"/>
                <a:gd name="T40" fmla="*/ 2147483646 w 1508"/>
                <a:gd name="T41" fmla="*/ 2147483646 h 1541"/>
                <a:gd name="T42" fmla="*/ 2147483646 w 1508"/>
                <a:gd name="T43" fmla="*/ 2147483646 h 1541"/>
                <a:gd name="T44" fmla="*/ 2147483646 w 1508"/>
                <a:gd name="T45" fmla="*/ 2147483646 h 1541"/>
                <a:gd name="T46" fmla="*/ 2147483646 w 1508"/>
                <a:gd name="T47" fmla="*/ 2147483646 h 1541"/>
                <a:gd name="T48" fmla="*/ 2147483646 w 1508"/>
                <a:gd name="T49" fmla="*/ 2147483646 h 15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1003;p23">
              <a:extLst>
                <a:ext uri="{FF2B5EF4-FFF2-40B4-BE49-F238E27FC236}">
                  <a16:creationId xmlns:a16="http://schemas.microsoft.com/office/drawing/2014/main" id="{9C00185A-3F2A-464B-A58A-EBD0C9BF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708" y="4407871"/>
              <a:ext cx="166672" cy="178079"/>
            </a:xfrm>
            <a:custGeom>
              <a:avLst/>
              <a:gdLst>
                <a:gd name="T0" fmla="*/ 2147483646 w 1448"/>
                <a:gd name="T1" fmla="*/ 0 h 1547"/>
                <a:gd name="T2" fmla="*/ 2147483646 w 1448"/>
                <a:gd name="T3" fmla="*/ 2147483646 h 1547"/>
                <a:gd name="T4" fmla="*/ 2147483646 w 1448"/>
                <a:gd name="T5" fmla="*/ 2147483646 h 1547"/>
                <a:gd name="T6" fmla="*/ 2147483646 w 1448"/>
                <a:gd name="T7" fmla="*/ 2147483646 h 1547"/>
                <a:gd name="T8" fmla="*/ 2147483646 w 1448"/>
                <a:gd name="T9" fmla="*/ 2147483646 h 1547"/>
                <a:gd name="T10" fmla="*/ 2147483646 w 1448"/>
                <a:gd name="T11" fmla="*/ 2147483646 h 1547"/>
                <a:gd name="T12" fmla="*/ 2147483646 w 1448"/>
                <a:gd name="T13" fmla="*/ 2147483646 h 1547"/>
                <a:gd name="T14" fmla="*/ 2147483646 w 1448"/>
                <a:gd name="T15" fmla="*/ 2147483646 h 1547"/>
                <a:gd name="T16" fmla="*/ 2147483646 w 1448"/>
                <a:gd name="T17" fmla="*/ 2147483646 h 1547"/>
                <a:gd name="T18" fmla="*/ 2147483646 w 1448"/>
                <a:gd name="T19" fmla="*/ 2147483646 h 1547"/>
                <a:gd name="T20" fmla="*/ 2147483646 w 1448"/>
                <a:gd name="T21" fmla="*/ 2147483646 h 1547"/>
                <a:gd name="T22" fmla="*/ 2147483646 w 1448"/>
                <a:gd name="T23" fmla="*/ 2147483646 h 1547"/>
                <a:gd name="T24" fmla="*/ 2147483646 w 1448"/>
                <a:gd name="T25" fmla="*/ 2147483646 h 1547"/>
                <a:gd name="T26" fmla="*/ 2147483646 w 1448"/>
                <a:gd name="T27" fmla="*/ 2147483646 h 1547"/>
                <a:gd name="T28" fmla="*/ 2147483646 w 1448"/>
                <a:gd name="T29" fmla="*/ 2147483646 h 1547"/>
                <a:gd name="T30" fmla="*/ 2147483646 w 1448"/>
                <a:gd name="T31" fmla="*/ 2147483646 h 1547"/>
                <a:gd name="T32" fmla="*/ 2147483646 w 1448"/>
                <a:gd name="T33" fmla="*/ 2147483646 h 1547"/>
                <a:gd name="T34" fmla="*/ 2147483646 w 1448"/>
                <a:gd name="T35" fmla="*/ 2147483646 h 1547"/>
                <a:gd name="T36" fmla="*/ 2147483646 w 1448"/>
                <a:gd name="T37" fmla="*/ 2147483646 h 1547"/>
                <a:gd name="T38" fmla="*/ 2147483646 w 1448"/>
                <a:gd name="T39" fmla="*/ 2147483646 h 1547"/>
                <a:gd name="T40" fmla="*/ 2147483646 w 1448"/>
                <a:gd name="T41" fmla="*/ 2147483646 h 1547"/>
                <a:gd name="T42" fmla="*/ 2147483646 w 1448"/>
                <a:gd name="T43" fmla="*/ 2147483646 h 1547"/>
                <a:gd name="T44" fmla="*/ 2147483646 w 1448"/>
                <a:gd name="T45" fmla="*/ 2147483646 h 1547"/>
                <a:gd name="T46" fmla="*/ 2147483646 w 1448"/>
                <a:gd name="T47" fmla="*/ 2147483646 h 1547"/>
                <a:gd name="T48" fmla="*/ 2147483646 w 1448"/>
                <a:gd name="T49" fmla="*/ 2147483646 h 1547"/>
                <a:gd name="T50" fmla="*/ 2147483646 w 1448"/>
                <a:gd name="T51" fmla="*/ 0 h 15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1004;p23">
              <a:extLst>
                <a:ext uri="{FF2B5EF4-FFF2-40B4-BE49-F238E27FC236}">
                  <a16:creationId xmlns:a16="http://schemas.microsoft.com/office/drawing/2014/main" id="{FDFB145A-A6AD-4097-8E51-6CA32683F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573" y="4286656"/>
              <a:ext cx="137090" cy="122480"/>
            </a:xfrm>
            <a:custGeom>
              <a:avLst/>
              <a:gdLst>
                <a:gd name="T0" fmla="*/ 2147483646 w 1191"/>
                <a:gd name="T1" fmla="*/ 0 h 1064"/>
                <a:gd name="T2" fmla="*/ 2147483646 w 1191"/>
                <a:gd name="T3" fmla="*/ 2147483646 h 1064"/>
                <a:gd name="T4" fmla="*/ 2147483646 w 1191"/>
                <a:gd name="T5" fmla="*/ 2147483646 h 1064"/>
                <a:gd name="T6" fmla="*/ 2147483646 w 1191"/>
                <a:gd name="T7" fmla="*/ 2147483646 h 1064"/>
                <a:gd name="T8" fmla="*/ 2147483646 w 1191"/>
                <a:gd name="T9" fmla="*/ 2147483646 h 1064"/>
                <a:gd name="T10" fmla="*/ 0 w 1191"/>
                <a:gd name="T11" fmla="*/ 2147483646 h 1064"/>
                <a:gd name="T12" fmla="*/ 2147483646 w 1191"/>
                <a:gd name="T13" fmla="*/ 2147483646 h 1064"/>
                <a:gd name="T14" fmla="*/ 2147483646 w 1191"/>
                <a:gd name="T15" fmla="*/ 2147483646 h 1064"/>
                <a:gd name="T16" fmla="*/ 2147483646 w 1191"/>
                <a:gd name="T17" fmla="*/ 2147483646 h 1064"/>
                <a:gd name="T18" fmla="*/ 2147483646 w 1191"/>
                <a:gd name="T19" fmla="*/ 2147483646 h 1064"/>
                <a:gd name="T20" fmla="*/ 2147483646 w 1191"/>
                <a:gd name="T21" fmla="*/ 2147483646 h 1064"/>
                <a:gd name="T22" fmla="*/ 2147483646 w 1191"/>
                <a:gd name="T23" fmla="*/ 2147483646 h 1064"/>
                <a:gd name="T24" fmla="*/ 2147483646 w 1191"/>
                <a:gd name="T25" fmla="*/ 2147483646 h 1064"/>
                <a:gd name="T26" fmla="*/ 2147483646 w 1191"/>
                <a:gd name="T27" fmla="*/ 2147483646 h 1064"/>
                <a:gd name="T28" fmla="*/ 2147483646 w 1191"/>
                <a:gd name="T29" fmla="*/ 2147483646 h 1064"/>
                <a:gd name="T30" fmla="*/ 2147483646 w 1191"/>
                <a:gd name="T31" fmla="*/ 2147483646 h 1064"/>
                <a:gd name="T32" fmla="*/ 2147483646 w 1191"/>
                <a:gd name="T33" fmla="*/ 0 h 10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1005;p23">
              <a:extLst>
                <a:ext uri="{FF2B5EF4-FFF2-40B4-BE49-F238E27FC236}">
                  <a16:creationId xmlns:a16="http://schemas.microsoft.com/office/drawing/2014/main" id="{9E8B8BC2-7040-4574-9989-A30A773D1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890" y="4453916"/>
              <a:ext cx="130759" cy="109702"/>
            </a:xfrm>
            <a:custGeom>
              <a:avLst/>
              <a:gdLst>
                <a:gd name="T0" fmla="*/ 2147483646 w 1136"/>
                <a:gd name="T1" fmla="*/ 0 h 953"/>
                <a:gd name="T2" fmla="*/ 2147483646 w 1136"/>
                <a:gd name="T3" fmla="*/ 2147483646 h 953"/>
                <a:gd name="T4" fmla="*/ 2147483646 w 1136"/>
                <a:gd name="T5" fmla="*/ 2147483646 h 953"/>
                <a:gd name="T6" fmla="*/ 2147483646 w 1136"/>
                <a:gd name="T7" fmla="*/ 2147483646 h 953"/>
                <a:gd name="T8" fmla="*/ 2147483646 w 1136"/>
                <a:gd name="T9" fmla="*/ 2147483646 h 953"/>
                <a:gd name="T10" fmla="*/ 2147483646 w 1136"/>
                <a:gd name="T11" fmla="*/ 2147483646 h 953"/>
                <a:gd name="T12" fmla="*/ 2147483646 w 1136"/>
                <a:gd name="T13" fmla="*/ 2147483646 h 953"/>
                <a:gd name="T14" fmla="*/ 2147483646 w 1136"/>
                <a:gd name="T15" fmla="*/ 0 h 9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0" name="Google Shape;1006;p23">
            <a:extLst>
              <a:ext uri="{FF2B5EF4-FFF2-40B4-BE49-F238E27FC236}">
                <a16:creationId xmlns:a16="http://schemas.microsoft.com/office/drawing/2014/main" id="{65F95243-2A61-40F5-8810-61B5A51777C7}"/>
              </a:ext>
            </a:extLst>
          </p:cNvPr>
          <p:cNvGrpSpPr>
            <a:grpSpLocks/>
          </p:cNvGrpSpPr>
          <p:nvPr/>
        </p:nvGrpSpPr>
        <p:grpSpPr bwMode="auto">
          <a:xfrm rot="3680024">
            <a:off x="11231033" y="5990697"/>
            <a:ext cx="1016000" cy="728133"/>
            <a:chOff x="6102329" y="3283426"/>
            <a:chExt cx="654776" cy="469888"/>
          </a:xfrm>
        </p:grpSpPr>
        <p:sp>
          <p:nvSpPr>
            <p:cNvPr id="31" name="Google Shape;1007;p23">
              <a:extLst>
                <a:ext uri="{FF2B5EF4-FFF2-40B4-BE49-F238E27FC236}">
                  <a16:creationId xmlns:a16="http://schemas.microsoft.com/office/drawing/2014/main" id="{02CD0A96-49F6-45C9-B664-D8D2C220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06" y="3283426"/>
              <a:ext cx="607200" cy="327381"/>
            </a:xfrm>
            <a:custGeom>
              <a:avLst/>
              <a:gdLst>
                <a:gd name="T0" fmla="*/ 2147483646 w 2795"/>
                <a:gd name="T1" fmla="*/ 0 h 1507"/>
                <a:gd name="T2" fmla="*/ 2147483646 w 2795"/>
                <a:gd name="T3" fmla="*/ 2147483646 h 1507"/>
                <a:gd name="T4" fmla="*/ 2147483646 w 2795"/>
                <a:gd name="T5" fmla="*/ 2147483646 h 1507"/>
                <a:gd name="T6" fmla="*/ 2147483646 w 2795"/>
                <a:gd name="T7" fmla="*/ 2147483646 h 1507"/>
                <a:gd name="T8" fmla="*/ 2147483646 w 2795"/>
                <a:gd name="T9" fmla="*/ 2147483646 h 1507"/>
                <a:gd name="T10" fmla="*/ 2147483646 w 2795"/>
                <a:gd name="T11" fmla="*/ 2147483646 h 1507"/>
                <a:gd name="T12" fmla="*/ 2147483646 w 2795"/>
                <a:gd name="T13" fmla="*/ 2147483646 h 1507"/>
                <a:gd name="T14" fmla="*/ 2147483646 w 2795"/>
                <a:gd name="T15" fmla="*/ 2147483646 h 1507"/>
                <a:gd name="T16" fmla="*/ 2147483646 w 2795"/>
                <a:gd name="T17" fmla="*/ 2147483646 h 1507"/>
                <a:gd name="T18" fmla="*/ 2147483646 w 2795"/>
                <a:gd name="T19" fmla="*/ 0 h 1507"/>
                <a:gd name="T20" fmla="*/ 2147483646 w 2795"/>
                <a:gd name="T21" fmla="*/ 0 h 15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1008;p23">
              <a:extLst>
                <a:ext uri="{FF2B5EF4-FFF2-40B4-BE49-F238E27FC236}">
                  <a16:creationId xmlns:a16="http://schemas.microsoft.com/office/drawing/2014/main" id="{2FC44163-C2A8-4557-B9FB-CF358B872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555" y="3499796"/>
              <a:ext cx="179662" cy="211375"/>
            </a:xfrm>
            <a:custGeom>
              <a:avLst/>
              <a:gdLst>
                <a:gd name="T0" fmla="*/ 2147483646 w 827"/>
                <a:gd name="T1" fmla="*/ 0 h 973"/>
                <a:gd name="T2" fmla="*/ 2147483646 w 827"/>
                <a:gd name="T3" fmla="*/ 2147483646 h 973"/>
                <a:gd name="T4" fmla="*/ 2147483646 w 827"/>
                <a:gd name="T5" fmla="*/ 2147483646 h 973"/>
                <a:gd name="T6" fmla="*/ 2147483646 w 827"/>
                <a:gd name="T7" fmla="*/ 2147483646 h 973"/>
                <a:gd name="T8" fmla="*/ 2147483646 w 827"/>
                <a:gd name="T9" fmla="*/ 2147483646 h 973"/>
                <a:gd name="T10" fmla="*/ 2147483646 w 827"/>
                <a:gd name="T11" fmla="*/ 2147483646 h 973"/>
                <a:gd name="T12" fmla="*/ 2147483646 w 827"/>
                <a:gd name="T13" fmla="*/ 2147483646 h 973"/>
                <a:gd name="T14" fmla="*/ 2147483646 w 827"/>
                <a:gd name="T15" fmla="*/ 2147483646 h 973"/>
                <a:gd name="T16" fmla="*/ 2147483646 w 827"/>
                <a:gd name="T17" fmla="*/ 2147483646 h 973"/>
                <a:gd name="T18" fmla="*/ 2147483646 w 827"/>
                <a:gd name="T19" fmla="*/ 2147483646 h 973"/>
                <a:gd name="T20" fmla="*/ 2147483646 w 827"/>
                <a:gd name="T21" fmla="*/ 0 h 9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1009;p23">
              <a:extLst>
                <a:ext uri="{FF2B5EF4-FFF2-40B4-BE49-F238E27FC236}">
                  <a16:creationId xmlns:a16="http://schemas.microsoft.com/office/drawing/2014/main" id="{8D8EEAF4-7350-4E94-84CD-F019E7D25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367" y="3409207"/>
              <a:ext cx="204862" cy="249174"/>
            </a:xfrm>
            <a:custGeom>
              <a:avLst/>
              <a:gdLst>
                <a:gd name="T0" fmla="*/ 2147483646 w 943"/>
                <a:gd name="T1" fmla="*/ 2147483646 h 1147"/>
                <a:gd name="T2" fmla="*/ 2147483646 w 943"/>
                <a:gd name="T3" fmla="*/ 2147483646 h 1147"/>
                <a:gd name="T4" fmla="*/ 2147483646 w 943"/>
                <a:gd name="T5" fmla="*/ 2147483646 h 1147"/>
                <a:gd name="T6" fmla="*/ 2147483646 w 943"/>
                <a:gd name="T7" fmla="*/ 2147483646 h 1147"/>
                <a:gd name="T8" fmla="*/ 2147483646 w 943"/>
                <a:gd name="T9" fmla="*/ 2147483646 h 1147"/>
                <a:gd name="T10" fmla="*/ 2147483646 w 943"/>
                <a:gd name="T11" fmla="*/ 2147483646 h 1147"/>
                <a:gd name="T12" fmla="*/ 2147483646 w 943"/>
                <a:gd name="T13" fmla="*/ 2147483646 h 1147"/>
                <a:gd name="T14" fmla="*/ 2147483646 w 943"/>
                <a:gd name="T15" fmla="*/ 2147483646 h 1147"/>
                <a:gd name="T16" fmla="*/ 2147483646 w 943"/>
                <a:gd name="T17" fmla="*/ 2147483646 h 1147"/>
                <a:gd name="T18" fmla="*/ 2147483646 w 943"/>
                <a:gd name="T19" fmla="*/ 2147483646 h 1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1010;p23">
              <a:extLst>
                <a:ext uri="{FF2B5EF4-FFF2-40B4-BE49-F238E27FC236}">
                  <a16:creationId xmlns:a16="http://schemas.microsoft.com/office/drawing/2014/main" id="{2F3F0B05-5B8B-43A6-B826-51FC128EE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439" y="3341429"/>
              <a:ext cx="174230" cy="179657"/>
            </a:xfrm>
            <a:custGeom>
              <a:avLst/>
              <a:gdLst>
                <a:gd name="T0" fmla="*/ 2147483646 w 802"/>
                <a:gd name="T1" fmla="*/ 2147483646 h 827"/>
                <a:gd name="T2" fmla="*/ 2147483646 w 802"/>
                <a:gd name="T3" fmla="*/ 2147483646 h 827"/>
                <a:gd name="T4" fmla="*/ 2147483646 w 802"/>
                <a:gd name="T5" fmla="*/ 2147483646 h 827"/>
                <a:gd name="T6" fmla="*/ 2147483646 w 802"/>
                <a:gd name="T7" fmla="*/ 2147483646 h 827"/>
                <a:gd name="T8" fmla="*/ 2147483646 w 802"/>
                <a:gd name="T9" fmla="*/ 2147483646 h 827"/>
                <a:gd name="T10" fmla="*/ 2147483646 w 802"/>
                <a:gd name="T11" fmla="*/ 2147483646 h 827"/>
                <a:gd name="T12" fmla="*/ 2147483646 w 802"/>
                <a:gd name="T13" fmla="*/ 2147483646 h 827"/>
                <a:gd name="T14" fmla="*/ 2147483646 w 802"/>
                <a:gd name="T15" fmla="*/ 2147483646 h 827"/>
                <a:gd name="T16" fmla="*/ 2147483646 w 802"/>
                <a:gd name="T17" fmla="*/ 2147483646 h 827"/>
                <a:gd name="T18" fmla="*/ 2147483646 w 802"/>
                <a:gd name="T19" fmla="*/ 2147483646 h 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1011;p23">
              <a:extLst>
                <a:ext uri="{FF2B5EF4-FFF2-40B4-BE49-F238E27FC236}">
                  <a16:creationId xmlns:a16="http://schemas.microsoft.com/office/drawing/2014/main" id="{6DBFF333-91BF-47A7-8461-480F31A0A226}"/>
                </a:ext>
              </a:extLst>
            </p:cNvPr>
            <p:cNvSpPr/>
            <p:nvPr/>
          </p:nvSpPr>
          <p:spPr>
            <a:xfrm>
              <a:off x="6595456" y="3490800"/>
              <a:ext cx="73662" cy="73761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012;p23">
              <a:extLst>
                <a:ext uri="{FF2B5EF4-FFF2-40B4-BE49-F238E27FC236}">
                  <a16:creationId xmlns:a16="http://schemas.microsoft.com/office/drawing/2014/main" id="{6C675C63-388C-461B-9AFB-152544CCCDEC}"/>
                </a:ext>
              </a:extLst>
            </p:cNvPr>
            <p:cNvSpPr/>
            <p:nvPr/>
          </p:nvSpPr>
          <p:spPr>
            <a:xfrm>
              <a:off x="6487883" y="3299880"/>
              <a:ext cx="68547" cy="73761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013;p23">
              <a:extLst>
                <a:ext uri="{FF2B5EF4-FFF2-40B4-BE49-F238E27FC236}">
                  <a16:creationId xmlns:a16="http://schemas.microsoft.com/office/drawing/2014/main" id="{F8DD2BC5-A552-493C-AE9A-2B3B7D36ACCB}"/>
                </a:ext>
              </a:extLst>
            </p:cNvPr>
            <p:cNvSpPr/>
            <p:nvPr/>
          </p:nvSpPr>
          <p:spPr>
            <a:xfrm>
              <a:off x="6327793" y="3392038"/>
              <a:ext cx="73662" cy="75127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014;p23">
              <a:extLst>
                <a:ext uri="{FF2B5EF4-FFF2-40B4-BE49-F238E27FC236}">
                  <a16:creationId xmlns:a16="http://schemas.microsoft.com/office/drawing/2014/main" id="{D02F25B2-CF86-458C-A6C4-BC1DA9B1D903}"/>
                </a:ext>
              </a:extLst>
            </p:cNvPr>
            <p:cNvSpPr/>
            <p:nvPr/>
          </p:nvSpPr>
          <p:spPr>
            <a:xfrm>
              <a:off x="6423152" y="3629679"/>
              <a:ext cx="73662" cy="73761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015;p23">
              <a:extLst>
                <a:ext uri="{FF2B5EF4-FFF2-40B4-BE49-F238E27FC236}">
                  <a16:creationId xmlns:a16="http://schemas.microsoft.com/office/drawing/2014/main" id="{4CE06FCB-A2A1-4446-BF49-DE7F0BAFA9D7}"/>
                </a:ext>
              </a:extLst>
            </p:cNvPr>
            <p:cNvSpPr/>
            <p:nvPr/>
          </p:nvSpPr>
          <p:spPr>
            <a:xfrm>
              <a:off x="6174881" y="3477748"/>
              <a:ext cx="73662" cy="69664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016;p23">
              <a:extLst>
                <a:ext uri="{FF2B5EF4-FFF2-40B4-BE49-F238E27FC236}">
                  <a16:creationId xmlns:a16="http://schemas.microsoft.com/office/drawing/2014/main" id="{CD0FBC93-9617-4463-9069-EE7C72B064FB}"/>
                </a:ext>
              </a:extLst>
            </p:cNvPr>
            <p:cNvSpPr/>
            <p:nvPr/>
          </p:nvSpPr>
          <p:spPr>
            <a:xfrm>
              <a:off x="6096710" y="3544333"/>
              <a:ext cx="74685" cy="73761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017;p23">
              <a:extLst>
                <a:ext uri="{FF2B5EF4-FFF2-40B4-BE49-F238E27FC236}">
                  <a16:creationId xmlns:a16="http://schemas.microsoft.com/office/drawing/2014/main" id="{1DDDDA49-B369-4E47-A501-93B8DECCB087}"/>
                </a:ext>
              </a:extLst>
            </p:cNvPr>
            <p:cNvSpPr/>
            <p:nvPr/>
          </p:nvSpPr>
          <p:spPr>
            <a:xfrm>
              <a:off x="6212453" y="3685663"/>
              <a:ext cx="73662" cy="68298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3"/>
          <p:cNvSpPr txBox="1">
            <a:spLocks noGrp="1"/>
          </p:cNvSpPr>
          <p:nvPr>
            <p:ph type="subTitle" idx="1"/>
          </p:nvPr>
        </p:nvSpPr>
        <p:spPr>
          <a:xfrm>
            <a:off x="7536151" y="5407433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subTitle" idx="2"/>
          </p:nvPr>
        </p:nvSpPr>
        <p:spPr>
          <a:xfrm>
            <a:off x="1015851" y="5407433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subTitle" idx="3"/>
          </p:nvPr>
        </p:nvSpPr>
        <p:spPr>
          <a:xfrm>
            <a:off x="4276000" y="4379067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1" name="Google Shape;981;p23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02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ECDD-A8B1-4CF4-9E0E-A928FEA2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43087-59B1-4BB6-A36D-00962E041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F2CC5-20F9-46D2-8333-1A72A13B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BF-F8A4-4257-9D06-D69E9E235CE3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A6FBE-11FF-4108-9E21-69101C24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DEB86-0DD4-4718-B63F-1FA8A971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083-C869-455D-A299-774DB815AB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5459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028;p24">
            <a:extLst>
              <a:ext uri="{FF2B5EF4-FFF2-40B4-BE49-F238E27FC236}">
                <a16:creationId xmlns:a16="http://schemas.microsoft.com/office/drawing/2014/main" id="{C2602094-46CC-404E-8DE9-594B3FCD774B}"/>
              </a:ext>
            </a:extLst>
          </p:cNvPr>
          <p:cNvGrpSpPr>
            <a:grpSpLocks/>
          </p:cNvGrpSpPr>
          <p:nvPr/>
        </p:nvGrpSpPr>
        <p:grpSpPr bwMode="auto">
          <a:xfrm>
            <a:off x="10847918" y="5456239"/>
            <a:ext cx="1424516" cy="1277937"/>
            <a:chOff x="6787377" y="436188"/>
            <a:chExt cx="235647" cy="211226"/>
          </a:xfrm>
        </p:grpSpPr>
        <p:sp>
          <p:nvSpPr>
            <p:cNvPr id="12" name="Google Shape;1029;p24">
              <a:extLst>
                <a:ext uri="{FF2B5EF4-FFF2-40B4-BE49-F238E27FC236}">
                  <a16:creationId xmlns:a16="http://schemas.microsoft.com/office/drawing/2014/main" id="{F7B35537-CEF1-4783-BB73-612B3CDAB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435" y="522657"/>
              <a:ext cx="166589" cy="109566"/>
            </a:xfrm>
            <a:custGeom>
              <a:avLst/>
              <a:gdLst>
                <a:gd name="T0" fmla="*/ 2147483646 w 4277"/>
                <a:gd name="T1" fmla="*/ 2147483646 h 2813"/>
                <a:gd name="T2" fmla="*/ 2147483646 w 4277"/>
                <a:gd name="T3" fmla="*/ 2147483646 h 2813"/>
                <a:gd name="T4" fmla="*/ 2147483646 w 4277"/>
                <a:gd name="T5" fmla="*/ 2147483646 h 2813"/>
                <a:gd name="T6" fmla="*/ 2147483646 w 4277"/>
                <a:gd name="T7" fmla="*/ 2147483646 h 2813"/>
                <a:gd name="T8" fmla="*/ 2147483646 w 4277"/>
                <a:gd name="T9" fmla="*/ 2147483646 h 2813"/>
                <a:gd name="T10" fmla="*/ 2147483646 w 4277"/>
                <a:gd name="T11" fmla="*/ 2147483646 h 2813"/>
                <a:gd name="T12" fmla="*/ 2147483646 w 4277"/>
                <a:gd name="T13" fmla="*/ 2147483646 h 2813"/>
                <a:gd name="T14" fmla="*/ 2147483646 w 4277"/>
                <a:gd name="T15" fmla="*/ 2147483646 h 2813"/>
                <a:gd name="T16" fmla="*/ 2147483646 w 4277"/>
                <a:gd name="T17" fmla="*/ 2147483646 h 2813"/>
                <a:gd name="T18" fmla="*/ 2147483646 w 4277"/>
                <a:gd name="T19" fmla="*/ 2147483646 h 2813"/>
                <a:gd name="T20" fmla="*/ 2147483646 w 4277"/>
                <a:gd name="T21" fmla="*/ 2147483646 h 2813"/>
                <a:gd name="T22" fmla="*/ 2147483646 w 4277"/>
                <a:gd name="T23" fmla="*/ 2147483646 h 2813"/>
                <a:gd name="T24" fmla="*/ 2147483646 w 4277"/>
                <a:gd name="T25" fmla="*/ 2147483646 h 2813"/>
                <a:gd name="T26" fmla="*/ 2147483646 w 4277"/>
                <a:gd name="T27" fmla="*/ 2147483646 h 2813"/>
                <a:gd name="T28" fmla="*/ 2147483646 w 4277"/>
                <a:gd name="T29" fmla="*/ 2147483646 h 2813"/>
                <a:gd name="T30" fmla="*/ 2147483646 w 4277"/>
                <a:gd name="T31" fmla="*/ 2147483646 h 2813"/>
                <a:gd name="T32" fmla="*/ 2147483646 w 4277"/>
                <a:gd name="T33" fmla="*/ 2147483646 h 2813"/>
                <a:gd name="T34" fmla="*/ 2147483646 w 4277"/>
                <a:gd name="T35" fmla="*/ 2147483646 h 2813"/>
                <a:gd name="T36" fmla="*/ 2147483646 w 4277"/>
                <a:gd name="T37" fmla="*/ 2147483646 h 2813"/>
                <a:gd name="T38" fmla="*/ 2147483646 w 4277"/>
                <a:gd name="T39" fmla="*/ 2147483646 h 2813"/>
                <a:gd name="T40" fmla="*/ 2147483646 w 4277"/>
                <a:gd name="T41" fmla="*/ 2147483646 h 2813"/>
                <a:gd name="T42" fmla="*/ 2147483646 w 4277"/>
                <a:gd name="T43" fmla="*/ 2147483646 h 2813"/>
                <a:gd name="T44" fmla="*/ 2147483646 w 4277"/>
                <a:gd name="T45" fmla="*/ 2147483646 h 2813"/>
                <a:gd name="T46" fmla="*/ 2147483646 w 4277"/>
                <a:gd name="T47" fmla="*/ 2147483646 h 2813"/>
                <a:gd name="T48" fmla="*/ 2147483646 w 4277"/>
                <a:gd name="T49" fmla="*/ 2147483646 h 2813"/>
                <a:gd name="T50" fmla="*/ 2147483646 w 4277"/>
                <a:gd name="T51" fmla="*/ 2147483646 h 2813"/>
                <a:gd name="T52" fmla="*/ 2147483646 w 4277"/>
                <a:gd name="T53" fmla="*/ 2147483646 h 2813"/>
                <a:gd name="T54" fmla="*/ 2147483646 w 4277"/>
                <a:gd name="T55" fmla="*/ 2147483646 h 2813"/>
                <a:gd name="T56" fmla="*/ 2147483646 w 4277"/>
                <a:gd name="T57" fmla="*/ 2147483646 h 28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1030;p24">
              <a:extLst>
                <a:ext uri="{FF2B5EF4-FFF2-40B4-BE49-F238E27FC236}">
                  <a16:creationId xmlns:a16="http://schemas.microsoft.com/office/drawing/2014/main" id="{6AA2C9E3-B04C-42C0-96B6-E3E4D4EC8B1C}"/>
                </a:ext>
              </a:extLst>
            </p:cNvPr>
            <p:cNvSpPr/>
            <p:nvPr/>
          </p:nvSpPr>
          <p:spPr>
            <a:xfrm>
              <a:off x="6789828" y="438287"/>
              <a:ext cx="109595" cy="116765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031;p24">
              <a:extLst>
                <a:ext uri="{FF2B5EF4-FFF2-40B4-BE49-F238E27FC236}">
                  <a16:creationId xmlns:a16="http://schemas.microsoft.com/office/drawing/2014/main" id="{BB8B6339-683D-432D-BABE-26BAE2CA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7377" y="436188"/>
              <a:ext cx="109800" cy="121290"/>
            </a:xfrm>
            <a:custGeom>
              <a:avLst/>
              <a:gdLst>
                <a:gd name="T0" fmla="*/ 2147483646 w 2819"/>
                <a:gd name="T1" fmla="*/ 2147483646 h 3114"/>
                <a:gd name="T2" fmla="*/ 2147483646 w 2819"/>
                <a:gd name="T3" fmla="*/ 2147483646 h 3114"/>
                <a:gd name="T4" fmla="*/ 2147483646 w 2819"/>
                <a:gd name="T5" fmla="*/ 2147483646 h 3114"/>
                <a:gd name="T6" fmla="*/ 2147483646 w 2819"/>
                <a:gd name="T7" fmla="*/ 2147483646 h 3114"/>
                <a:gd name="T8" fmla="*/ 2147483646 w 2819"/>
                <a:gd name="T9" fmla="*/ 2147483646 h 3114"/>
                <a:gd name="T10" fmla="*/ 2147483646 w 2819"/>
                <a:gd name="T11" fmla="*/ 2147483646 h 3114"/>
                <a:gd name="T12" fmla="*/ 2147483646 w 2819"/>
                <a:gd name="T13" fmla="*/ 2147483646 h 3114"/>
                <a:gd name="T14" fmla="*/ 2147483646 w 2819"/>
                <a:gd name="T15" fmla="*/ 2147483646 h 3114"/>
                <a:gd name="T16" fmla="*/ 2147483646 w 2819"/>
                <a:gd name="T17" fmla="*/ 2147483646 h 3114"/>
                <a:gd name="T18" fmla="*/ 2147483646 w 2819"/>
                <a:gd name="T19" fmla="*/ 2147483646 h 3114"/>
                <a:gd name="T20" fmla="*/ 2147483646 w 2819"/>
                <a:gd name="T21" fmla="*/ 2147483646 h 3114"/>
                <a:gd name="T22" fmla="*/ 2147483646 w 2819"/>
                <a:gd name="T23" fmla="*/ 2147483646 h 3114"/>
                <a:gd name="T24" fmla="*/ 2147483646 w 2819"/>
                <a:gd name="T25" fmla="*/ 2147483646 h 3114"/>
                <a:gd name="T26" fmla="*/ 2147483646 w 2819"/>
                <a:gd name="T27" fmla="*/ 2147483646 h 3114"/>
                <a:gd name="T28" fmla="*/ 2147483646 w 2819"/>
                <a:gd name="T29" fmla="*/ 2147483646 h 3114"/>
                <a:gd name="T30" fmla="*/ 2147483646 w 2819"/>
                <a:gd name="T31" fmla="*/ 2147483646 h 3114"/>
                <a:gd name="T32" fmla="*/ 2147483646 w 2819"/>
                <a:gd name="T33" fmla="*/ 2147483646 h 3114"/>
                <a:gd name="T34" fmla="*/ 2147483646 w 2819"/>
                <a:gd name="T35" fmla="*/ 2147483646 h 3114"/>
                <a:gd name="T36" fmla="*/ 2147483646 w 2819"/>
                <a:gd name="T37" fmla="*/ 2147483646 h 3114"/>
                <a:gd name="T38" fmla="*/ 2147483646 w 2819"/>
                <a:gd name="T39" fmla="*/ 2147483646 h 3114"/>
                <a:gd name="T40" fmla="*/ 2147483646 w 2819"/>
                <a:gd name="T41" fmla="*/ 2147483646 h 3114"/>
                <a:gd name="T42" fmla="*/ 2147483646 w 2819"/>
                <a:gd name="T43" fmla="*/ 2147483646 h 3114"/>
                <a:gd name="T44" fmla="*/ 2147483646 w 2819"/>
                <a:gd name="T45" fmla="*/ 2147483646 h 3114"/>
                <a:gd name="T46" fmla="*/ 2147483646 w 2819"/>
                <a:gd name="T47" fmla="*/ 2147483646 h 3114"/>
                <a:gd name="T48" fmla="*/ 2147483646 w 2819"/>
                <a:gd name="T49" fmla="*/ 2147483646 h 3114"/>
                <a:gd name="T50" fmla="*/ 2147483646 w 2819"/>
                <a:gd name="T51" fmla="*/ 2147483646 h 3114"/>
                <a:gd name="T52" fmla="*/ 2147483646 w 2819"/>
                <a:gd name="T53" fmla="*/ 2147483646 h 3114"/>
                <a:gd name="T54" fmla="*/ 2147483646 w 2819"/>
                <a:gd name="T55" fmla="*/ 2147483646 h 3114"/>
                <a:gd name="T56" fmla="*/ 2147483646 w 2819"/>
                <a:gd name="T57" fmla="*/ 2147483646 h 3114"/>
                <a:gd name="T58" fmla="*/ 2147483646 w 2819"/>
                <a:gd name="T59" fmla="*/ 2147483646 h 3114"/>
                <a:gd name="T60" fmla="*/ 2147483646 w 2819"/>
                <a:gd name="T61" fmla="*/ 2147483646 h 3114"/>
                <a:gd name="T62" fmla="*/ 2147483646 w 2819"/>
                <a:gd name="T63" fmla="*/ 2147483646 h 3114"/>
                <a:gd name="T64" fmla="*/ 2147483646 w 2819"/>
                <a:gd name="T65" fmla="*/ 2147483646 h 3114"/>
                <a:gd name="T66" fmla="*/ 2147483646 w 2819"/>
                <a:gd name="T67" fmla="*/ 2147483646 h 3114"/>
                <a:gd name="T68" fmla="*/ 2147483646 w 2819"/>
                <a:gd name="T69" fmla="*/ 2147483646 h 3114"/>
                <a:gd name="T70" fmla="*/ 2147483646 w 2819"/>
                <a:gd name="T71" fmla="*/ 2147483646 h 3114"/>
                <a:gd name="T72" fmla="*/ 2147483646 w 2819"/>
                <a:gd name="T73" fmla="*/ 2147483646 h 3114"/>
                <a:gd name="T74" fmla="*/ 2147483646 w 2819"/>
                <a:gd name="T75" fmla="*/ 2147483646 h 3114"/>
                <a:gd name="T76" fmla="*/ 2147483646 w 2819"/>
                <a:gd name="T77" fmla="*/ 2147483646 h 3114"/>
                <a:gd name="T78" fmla="*/ 2147483646 w 2819"/>
                <a:gd name="T79" fmla="*/ 0 h 3114"/>
                <a:gd name="T80" fmla="*/ 2147483646 w 2819"/>
                <a:gd name="T81" fmla="*/ 2147483646 h 3114"/>
                <a:gd name="T82" fmla="*/ 2147483646 w 2819"/>
                <a:gd name="T83" fmla="*/ 2147483646 h 3114"/>
                <a:gd name="T84" fmla="*/ 2147483646 w 2819"/>
                <a:gd name="T85" fmla="*/ 2147483646 h 3114"/>
                <a:gd name="T86" fmla="*/ 2147483646 w 2819"/>
                <a:gd name="T87" fmla="*/ 2147483646 h 3114"/>
                <a:gd name="T88" fmla="*/ 2147483646 w 2819"/>
                <a:gd name="T89" fmla="*/ 2147483646 h 3114"/>
                <a:gd name="T90" fmla="*/ 2147483646 w 2819"/>
                <a:gd name="T91" fmla="*/ 2147483646 h 3114"/>
                <a:gd name="T92" fmla="*/ 2147483646 w 2819"/>
                <a:gd name="T93" fmla="*/ 2147483646 h 3114"/>
                <a:gd name="T94" fmla="*/ 2147483646 w 2819"/>
                <a:gd name="T95" fmla="*/ 2147483646 h 3114"/>
                <a:gd name="T96" fmla="*/ 2147483646 w 2819"/>
                <a:gd name="T97" fmla="*/ 2147483646 h 31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lnTo>
                    <a:pt x="851" y="587"/>
                  </a:ln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lnTo>
                    <a:pt x="2017" y="1947"/>
                  </a:ln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1032;p24">
              <a:extLst>
                <a:ext uri="{FF2B5EF4-FFF2-40B4-BE49-F238E27FC236}">
                  <a16:creationId xmlns:a16="http://schemas.microsoft.com/office/drawing/2014/main" id="{22668691-B376-406B-8BD8-B7F36F121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262" y="479851"/>
              <a:ext cx="34120" cy="35055"/>
            </a:xfrm>
            <a:custGeom>
              <a:avLst/>
              <a:gdLst>
                <a:gd name="T0" fmla="*/ 2147483646 w 876"/>
                <a:gd name="T1" fmla="*/ 0 h 900"/>
                <a:gd name="T2" fmla="*/ 2147483646 w 876"/>
                <a:gd name="T3" fmla="*/ 2147483646 h 900"/>
                <a:gd name="T4" fmla="*/ 2147483646 w 876"/>
                <a:gd name="T5" fmla="*/ 2147483646 h 900"/>
                <a:gd name="T6" fmla="*/ 2147483646 w 876"/>
                <a:gd name="T7" fmla="*/ 2147483646 h 900"/>
                <a:gd name="T8" fmla="*/ 2147483646 w 876"/>
                <a:gd name="T9" fmla="*/ 0 h 9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1033;p24">
              <a:extLst>
                <a:ext uri="{FF2B5EF4-FFF2-40B4-BE49-F238E27FC236}">
                  <a16:creationId xmlns:a16="http://schemas.microsoft.com/office/drawing/2014/main" id="{D67C2CCE-1531-4DAD-88AF-C3179E9C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1527" y="561919"/>
              <a:ext cx="46117" cy="34120"/>
            </a:xfrm>
            <a:custGeom>
              <a:avLst/>
              <a:gdLst>
                <a:gd name="T0" fmla="*/ 2147483646 w 1184"/>
                <a:gd name="T1" fmla="*/ 2147483646 h 876"/>
                <a:gd name="T2" fmla="*/ 2147483646 w 1184"/>
                <a:gd name="T3" fmla="*/ 2147483646 h 876"/>
                <a:gd name="T4" fmla="*/ 2147483646 w 1184"/>
                <a:gd name="T5" fmla="*/ 2147483646 h 876"/>
                <a:gd name="T6" fmla="*/ 2147483646 w 1184"/>
                <a:gd name="T7" fmla="*/ 2147483646 h 876"/>
                <a:gd name="T8" fmla="*/ 2147483646 w 1184"/>
                <a:gd name="T9" fmla="*/ 2147483646 h 8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1034;p24">
              <a:extLst>
                <a:ext uri="{FF2B5EF4-FFF2-40B4-BE49-F238E27FC236}">
                  <a16:creationId xmlns:a16="http://schemas.microsoft.com/office/drawing/2014/main" id="{26650D57-C0A4-43CA-BB61-665963F48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652" y="559894"/>
              <a:ext cx="25590" cy="24071"/>
            </a:xfrm>
            <a:custGeom>
              <a:avLst/>
              <a:gdLst>
                <a:gd name="T0" fmla="*/ 2147483646 w 657"/>
                <a:gd name="T1" fmla="*/ 0 h 618"/>
                <a:gd name="T2" fmla="*/ 2147483646 w 657"/>
                <a:gd name="T3" fmla="*/ 2147483646 h 618"/>
                <a:gd name="T4" fmla="*/ 2147483646 w 657"/>
                <a:gd name="T5" fmla="*/ 2147483646 h 618"/>
                <a:gd name="T6" fmla="*/ 2147483646 w 657"/>
                <a:gd name="T7" fmla="*/ 2147483646 h 618"/>
                <a:gd name="T8" fmla="*/ 2147483646 w 657"/>
                <a:gd name="T9" fmla="*/ 2147483646 h 618"/>
                <a:gd name="T10" fmla="*/ 2147483646 w 657"/>
                <a:gd name="T11" fmla="*/ 2147483646 h 618"/>
                <a:gd name="T12" fmla="*/ 2147483646 w 657"/>
                <a:gd name="T13" fmla="*/ 2147483646 h 618"/>
                <a:gd name="T14" fmla="*/ 2147483646 w 657"/>
                <a:gd name="T15" fmla="*/ 2147483646 h 618"/>
                <a:gd name="T16" fmla="*/ 2147483646 w 657"/>
                <a:gd name="T17" fmla="*/ 0 h 6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1035;p24">
              <a:extLst>
                <a:ext uri="{FF2B5EF4-FFF2-40B4-BE49-F238E27FC236}">
                  <a16:creationId xmlns:a16="http://schemas.microsoft.com/office/drawing/2014/main" id="{AE6EA5C4-4F87-44E9-92BA-4B707A205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325" y="613021"/>
              <a:ext cx="46117" cy="34393"/>
            </a:xfrm>
            <a:custGeom>
              <a:avLst/>
              <a:gdLst>
                <a:gd name="T0" fmla="*/ 2147483646 w 1184"/>
                <a:gd name="T1" fmla="*/ 2147483646 h 883"/>
                <a:gd name="T2" fmla="*/ 2147483646 w 1184"/>
                <a:gd name="T3" fmla="*/ 2147483646 h 883"/>
                <a:gd name="T4" fmla="*/ 2147483646 w 1184"/>
                <a:gd name="T5" fmla="*/ 2147483646 h 883"/>
                <a:gd name="T6" fmla="*/ 2147483646 w 1184"/>
                <a:gd name="T7" fmla="*/ 2147483646 h 883"/>
                <a:gd name="T8" fmla="*/ 2147483646 w 1184"/>
                <a:gd name="T9" fmla="*/ 2147483646 h 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1036;p24">
              <a:extLst>
                <a:ext uri="{FF2B5EF4-FFF2-40B4-BE49-F238E27FC236}">
                  <a16:creationId xmlns:a16="http://schemas.microsoft.com/office/drawing/2014/main" id="{94754D72-0745-4D3C-9991-AC7C1A6FE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3488" y="610996"/>
              <a:ext cx="25590" cy="24071"/>
            </a:xfrm>
            <a:custGeom>
              <a:avLst/>
              <a:gdLst>
                <a:gd name="T0" fmla="*/ 2147483646 w 657"/>
                <a:gd name="T1" fmla="*/ 0 h 618"/>
                <a:gd name="T2" fmla="*/ 2147483646 w 657"/>
                <a:gd name="T3" fmla="*/ 2147483646 h 618"/>
                <a:gd name="T4" fmla="*/ 2147483646 w 657"/>
                <a:gd name="T5" fmla="*/ 2147483646 h 618"/>
                <a:gd name="T6" fmla="*/ 2147483646 w 657"/>
                <a:gd name="T7" fmla="*/ 2147483646 h 618"/>
                <a:gd name="T8" fmla="*/ 2147483646 w 657"/>
                <a:gd name="T9" fmla="*/ 2147483646 h 618"/>
                <a:gd name="T10" fmla="*/ 2147483646 w 657"/>
                <a:gd name="T11" fmla="*/ 2147483646 h 618"/>
                <a:gd name="T12" fmla="*/ 2147483646 w 657"/>
                <a:gd name="T13" fmla="*/ 2147483646 h 618"/>
                <a:gd name="T14" fmla="*/ 2147483646 w 657"/>
                <a:gd name="T15" fmla="*/ 2147483646 h 618"/>
                <a:gd name="T16" fmla="*/ 2147483646 w 657"/>
                <a:gd name="T17" fmla="*/ 0 h 6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1037;p24">
              <a:extLst>
                <a:ext uri="{FF2B5EF4-FFF2-40B4-BE49-F238E27FC236}">
                  <a16:creationId xmlns:a16="http://schemas.microsoft.com/office/drawing/2014/main" id="{ECF5F467-F5A6-49CE-9908-3EA02CE8F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8073" y="510778"/>
              <a:ext cx="46740" cy="38171"/>
            </a:xfrm>
            <a:custGeom>
              <a:avLst/>
              <a:gdLst>
                <a:gd name="T0" fmla="*/ 2147483646 w 1200"/>
                <a:gd name="T1" fmla="*/ 2147483646 h 980"/>
                <a:gd name="T2" fmla="*/ 2147483646 w 1200"/>
                <a:gd name="T3" fmla="*/ 2147483646 h 980"/>
                <a:gd name="T4" fmla="*/ 2147483646 w 1200"/>
                <a:gd name="T5" fmla="*/ 2147483646 h 980"/>
                <a:gd name="T6" fmla="*/ 2147483646 w 1200"/>
                <a:gd name="T7" fmla="*/ 2147483646 h 9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1038;p24">
              <a:extLst>
                <a:ext uri="{FF2B5EF4-FFF2-40B4-BE49-F238E27FC236}">
                  <a16:creationId xmlns:a16="http://schemas.microsoft.com/office/drawing/2014/main" id="{63B4F773-B46B-414B-AD39-86450CFC9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689" y="524878"/>
              <a:ext cx="13282" cy="26914"/>
            </a:xfrm>
            <a:custGeom>
              <a:avLst/>
              <a:gdLst>
                <a:gd name="T0" fmla="*/ 2147483646 w 341"/>
                <a:gd name="T1" fmla="*/ 0 h 691"/>
                <a:gd name="T2" fmla="*/ 2147483646 w 341"/>
                <a:gd name="T3" fmla="*/ 2147483646 h 691"/>
                <a:gd name="T4" fmla="*/ 2147483646 w 341"/>
                <a:gd name="T5" fmla="*/ 2147483646 h 691"/>
                <a:gd name="T6" fmla="*/ 2147483646 w 341"/>
                <a:gd name="T7" fmla="*/ 2147483646 h 691"/>
                <a:gd name="T8" fmla="*/ 2147483646 w 341"/>
                <a:gd name="T9" fmla="*/ 2147483646 h 691"/>
                <a:gd name="T10" fmla="*/ 2147483646 w 341"/>
                <a:gd name="T11" fmla="*/ 2147483646 h 691"/>
                <a:gd name="T12" fmla="*/ 2147483646 w 341"/>
                <a:gd name="T13" fmla="*/ 2147483646 h 691"/>
                <a:gd name="T14" fmla="*/ 2147483646 w 341"/>
                <a:gd name="T15" fmla="*/ 0 h 6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1039;p24">
              <a:extLst>
                <a:ext uri="{FF2B5EF4-FFF2-40B4-BE49-F238E27FC236}">
                  <a16:creationId xmlns:a16="http://schemas.microsoft.com/office/drawing/2014/main" id="{32E4631D-6124-49FA-9D73-1D259D143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865" y="561218"/>
              <a:ext cx="41365" cy="39768"/>
            </a:xfrm>
            <a:custGeom>
              <a:avLst/>
              <a:gdLst>
                <a:gd name="T0" fmla="*/ 2147483646 w 1062"/>
                <a:gd name="T1" fmla="*/ 0 h 1021"/>
                <a:gd name="T2" fmla="*/ 2147483646 w 1062"/>
                <a:gd name="T3" fmla="*/ 2147483646 h 1021"/>
                <a:gd name="T4" fmla="*/ 2147483646 w 1062"/>
                <a:gd name="T5" fmla="*/ 2147483646 h 1021"/>
                <a:gd name="T6" fmla="*/ 2147483646 w 1062"/>
                <a:gd name="T7" fmla="*/ 0 h 10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1040;p24">
              <a:extLst>
                <a:ext uri="{FF2B5EF4-FFF2-40B4-BE49-F238E27FC236}">
                  <a16:creationId xmlns:a16="http://schemas.microsoft.com/office/drawing/2014/main" id="{972C4D54-B33A-414F-BED5-9F236768D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953" y="576370"/>
              <a:ext cx="12347" cy="26525"/>
            </a:xfrm>
            <a:custGeom>
              <a:avLst/>
              <a:gdLst>
                <a:gd name="T0" fmla="*/ 2147483646 w 317"/>
                <a:gd name="T1" fmla="*/ 0 h 681"/>
                <a:gd name="T2" fmla="*/ 2147483646 w 317"/>
                <a:gd name="T3" fmla="*/ 2147483646 h 681"/>
                <a:gd name="T4" fmla="*/ 2147483646 w 317"/>
                <a:gd name="T5" fmla="*/ 2147483646 h 681"/>
                <a:gd name="T6" fmla="*/ 2147483646 w 317"/>
                <a:gd name="T7" fmla="*/ 2147483646 h 681"/>
                <a:gd name="T8" fmla="*/ 2147483646 w 317"/>
                <a:gd name="T9" fmla="*/ 2147483646 h 681"/>
                <a:gd name="T10" fmla="*/ 2147483646 w 317"/>
                <a:gd name="T11" fmla="*/ 2147483646 h 681"/>
                <a:gd name="T12" fmla="*/ 2147483646 w 317"/>
                <a:gd name="T13" fmla="*/ 0 h 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4" name="Google Shape;1041;p24">
            <a:extLst>
              <a:ext uri="{FF2B5EF4-FFF2-40B4-BE49-F238E27FC236}">
                <a16:creationId xmlns:a16="http://schemas.microsoft.com/office/drawing/2014/main" id="{7B8128BF-9AB0-4757-B158-1321EB089032}"/>
              </a:ext>
            </a:extLst>
          </p:cNvPr>
          <p:cNvGrpSpPr>
            <a:grpSpLocks/>
          </p:cNvGrpSpPr>
          <p:nvPr/>
        </p:nvGrpSpPr>
        <p:grpSpPr bwMode="auto">
          <a:xfrm rot="4477981">
            <a:off x="-61383" y="5626100"/>
            <a:ext cx="1066800" cy="939800"/>
            <a:chOff x="4508023" y="3764622"/>
            <a:chExt cx="161487" cy="142362"/>
          </a:xfrm>
        </p:grpSpPr>
        <p:sp>
          <p:nvSpPr>
            <p:cNvPr id="25" name="Google Shape;1042;p24">
              <a:extLst>
                <a:ext uri="{FF2B5EF4-FFF2-40B4-BE49-F238E27FC236}">
                  <a16:creationId xmlns:a16="http://schemas.microsoft.com/office/drawing/2014/main" id="{67E08C4C-0DBA-4A3C-9938-7D190DBBE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151" y="3764622"/>
              <a:ext cx="65163" cy="54335"/>
            </a:xfrm>
            <a:custGeom>
              <a:avLst/>
              <a:gdLst>
                <a:gd name="T0" fmla="*/ 2147483646 w 1673"/>
                <a:gd name="T1" fmla="*/ 2147483646 h 1395"/>
                <a:gd name="T2" fmla="*/ 2147483646 w 1673"/>
                <a:gd name="T3" fmla="*/ 2147483646 h 1395"/>
                <a:gd name="T4" fmla="*/ 2147483646 w 1673"/>
                <a:gd name="T5" fmla="*/ 2147483646 h 1395"/>
                <a:gd name="T6" fmla="*/ 2147483646 w 1673"/>
                <a:gd name="T7" fmla="*/ 2147483646 h 1395"/>
                <a:gd name="T8" fmla="*/ 2147483646 w 1673"/>
                <a:gd name="T9" fmla="*/ 2147483646 h 1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1043;p24">
              <a:extLst>
                <a:ext uri="{FF2B5EF4-FFF2-40B4-BE49-F238E27FC236}">
                  <a16:creationId xmlns:a16="http://schemas.microsoft.com/office/drawing/2014/main" id="{E4C7A418-8EAD-4A7D-B489-DC219A1E0323}"/>
                </a:ext>
              </a:extLst>
            </p:cNvPr>
            <p:cNvSpPr/>
            <p:nvPr/>
          </p:nvSpPr>
          <p:spPr>
            <a:xfrm>
              <a:off x="4606179" y="3828567"/>
              <a:ext cx="61759" cy="35590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044;p24">
              <a:extLst>
                <a:ext uri="{FF2B5EF4-FFF2-40B4-BE49-F238E27FC236}">
                  <a16:creationId xmlns:a16="http://schemas.microsoft.com/office/drawing/2014/main" id="{D21A0B04-1BEF-4BF3-89CD-7E473A01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71" y="3869787"/>
              <a:ext cx="66682" cy="28044"/>
            </a:xfrm>
            <a:custGeom>
              <a:avLst/>
              <a:gdLst>
                <a:gd name="T0" fmla="*/ 2147483646 w 1712"/>
                <a:gd name="T1" fmla="*/ 0 h 720"/>
                <a:gd name="T2" fmla="*/ 2147483646 w 1712"/>
                <a:gd name="T3" fmla="*/ 2147483646 h 720"/>
                <a:gd name="T4" fmla="*/ 2147483646 w 1712"/>
                <a:gd name="T5" fmla="*/ 2147483646 h 720"/>
                <a:gd name="T6" fmla="*/ 2147483646 w 1712"/>
                <a:gd name="T7" fmla="*/ 2147483646 h 720"/>
                <a:gd name="T8" fmla="*/ 2147483646 w 1712"/>
                <a:gd name="T9" fmla="*/ 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1045;p24">
              <a:extLst>
                <a:ext uri="{FF2B5EF4-FFF2-40B4-BE49-F238E27FC236}">
                  <a16:creationId xmlns:a16="http://schemas.microsoft.com/office/drawing/2014/main" id="{256A9960-8144-408D-A80B-EBBED2E88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660" y="3798275"/>
              <a:ext cx="44364" cy="50479"/>
            </a:xfrm>
            <a:custGeom>
              <a:avLst/>
              <a:gdLst>
                <a:gd name="T0" fmla="*/ 2147483646 w 1139"/>
                <a:gd name="T1" fmla="*/ 0 h 1296"/>
                <a:gd name="T2" fmla="*/ 2147483646 w 1139"/>
                <a:gd name="T3" fmla="*/ 2147483646 h 1296"/>
                <a:gd name="T4" fmla="*/ 2147483646 w 1139"/>
                <a:gd name="T5" fmla="*/ 2147483646 h 1296"/>
                <a:gd name="T6" fmla="*/ 2147483646 w 1139"/>
                <a:gd name="T7" fmla="*/ 2147483646 h 1296"/>
                <a:gd name="T8" fmla="*/ 2147483646 w 1139"/>
                <a:gd name="T9" fmla="*/ 0 h 1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1046;p24">
              <a:extLst>
                <a:ext uri="{FF2B5EF4-FFF2-40B4-BE49-F238E27FC236}">
                  <a16:creationId xmlns:a16="http://schemas.microsoft.com/office/drawing/2014/main" id="{AB9E0799-D344-48C3-A762-A3ACDF267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018" y="3790290"/>
              <a:ext cx="91805" cy="116694"/>
            </a:xfrm>
            <a:custGeom>
              <a:avLst/>
              <a:gdLst>
                <a:gd name="T0" fmla="*/ 2147483646 w 2357"/>
                <a:gd name="T1" fmla="*/ 2147483646 h 2996"/>
                <a:gd name="T2" fmla="*/ 2147483646 w 2357"/>
                <a:gd name="T3" fmla="*/ 2147483646 h 2996"/>
                <a:gd name="T4" fmla="*/ 2147483646 w 2357"/>
                <a:gd name="T5" fmla="*/ 2147483646 h 2996"/>
                <a:gd name="T6" fmla="*/ 2147483646 w 2357"/>
                <a:gd name="T7" fmla="*/ 2147483646 h 2996"/>
                <a:gd name="T8" fmla="*/ 0 w 2357"/>
                <a:gd name="T9" fmla="*/ 2147483646 h 2996"/>
                <a:gd name="T10" fmla="*/ 2147483646 w 2357"/>
                <a:gd name="T11" fmla="*/ 2147483646 h 2996"/>
                <a:gd name="T12" fmla="*/ 2147483646 w 2357"/>
                <a:gd name="T13" fmla="*/ 2147483646 h 2996"/>
                <a:gd name="T14" fmla="*/ 2147483646 w 2357"/>
                <a:gd name="T15" fmla="*/ 2147483646 h 2996"/>
                <a:gd name="T16" fmla="*/ 2147483646 w 2357"/>
                <a:gd name="T17" fmla="*/ 2147483646 h 2996"/>
                <a:gd name="T18" fmla="*/ 2147483646 w 2357"/>
                <a:gd name="T19" fmla="*/ 2147483646 h 2996"/>
                <a:gd name="T20" fmla="*/ 2147483646 w 2357"/>
                <a:gd name="T21" fmla="*/ 2147483646 h 29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1047;p24">
              <a:extLst>
                <a:ext uri="{FF2B5EF4-FFF2-40B4-BE49-F238E27FC236}">
                  <a16:creationId xmlns:a16="http://schemas.microsoft.com/office/drawing/2014/main" id="{B789556D-7E9A-4AD3-8F34-29FCEF52A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946" y="3843534"/>
              <a:ext cx="44520" cy="12698"/>
            </a:xfrm>
            <a:custGeom>
              <a:avLst/>
              <a:gdLst>
                <a:gd name="T0" fmla="*/ 2147483646 w 1143"/>
                <a:gd name="T1" fmla="*/ 0 h 326"/>
                <a:gd name="T2" fmla="*/ 2147483646 w 1143"/>
                <a:gd name="T3" fmla="*/ 2147483646 h 326"/>
                <a:gd name="T4" fmla="*/ 2147483646 w 1143"/>
                <a:gd name="T5" fmla="*/ 2147483646 h 326"/>
                <a:gd name="T6" fmla="*/ 2147483646 w 1143"/>
                <a:gd name="T7" fmla="*/ 2147483646 h 326"/>
                <a:gd name="T8" fmla="*/ 2147483646 w 1143"/>
                <a:gd name="T9" fmla="*/ 2147483646 h 326"/>
                <a:gd name="T10" fmla="*/ 2147483646 w 1143"/>
                <a:gd name="T11" fmla="*/ 2147483646 h 326"/>
                <a:gd name="T12" fmla="*/ 2147483646 w 1143"/>
                <a:gd name="T13" fmla="*/ 2147483646 h 326"/>
                <a:gd name="T14" fmla="*/ 2147483646 w 1143"/>
                <a:gd name="T15" fmla="*/ 2147483646 h 326"/>
                <a:gd name="T16" fmla="*/ 2147483646 w 1143"/>
                <a:gd name="T17" fmla="*/ 2147483646 h 326"/>
                <a:gd name="T18" fmla="*/ 2147483646 w 1143"/>
                <a:gd name="T19" fmla="*/ 2147483646 h 326"/>
                <a:gd name="T20" fmla="*/ 2147483646 w 1143"/>
                <a:gd name="T21" fmla="*/ 0 h 3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1048;p24">
              <a:extLst>
                <a:ext uri="{FF2B5EF4-FFF2-40B4-BE49-F238E27FC236}">
                  <a16:creationId xmlns:a16="http://schemas.microsoft.com/office/drawing/2014/main" id="{ACD5F55A-E85D-4D29-B836-57707AAAC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525" y="3818529"/>
              <a:ext cx="11373" cy="42066"/>
            </a:xfrm>
            <a:custGeom>
              <a:avLst/>
              <a:gdLst>
                <a:gd name="T0" fmla="*/ 2147483646 w 292"/>
                <a:gd name="T1" fmla="*/ 2147483646 h 1080"/>
                <a:gd name="T2" fmla="*/ 2147483646 w 292"/>
                <a:gd name="T3" fmla="*/ 2147483646 h 1080"/>
                <a:gd name="T4" fmla="*/ 2147483646 w 292"/>
                <a:gd name="T5" fmla="*/ 2147483646 h 1080"/>
                <a:gd name="T6" fmla="*/ 2147483646 w 292"/>
                <a:gd name="T7" fmla="*/ 2147483646 h 1080"/>
                <a:gd name="T8" fmla="*/ 2147483646 w 292"/>
                <a:gd name="T9" fmla="*/ 2147483646 h 1080"/>
                <a:gd name="T10" fmla="*/ 2147483646 w 292"/>
                <a:gd name="T11" fmla="*/ 2147483646 h 1080"/>
                <a:gd name="T12" fmla="*/ 2147483646 w 292"/>
                <a:gd name="T13" fmla="*/ 2147483646 h 1080"/>
                <a:gd name="T14" fmla="*/ 2147483646 w 292"/>
                <a:gd name="T15" fmla="*/ 2147483646 h 10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1049;p24">
              <a:extLst>
                <a:ext uri="{FF2B5EF4-FFF2-40B4-BE49-F238E27FC236}">
                  <a16:creationId xmlns:a16="http://schemas.microsoft.com/office/drawing/2014/main" id="{811CD889-B32A-4A1B-835B-7DFDF53A336C}"/>
                </a:ext>
              </a:extLst>
            </p:cNvPr>
            <p:cNvSpPr/>
            <p:nvPr/>
          </p:nvSpPr>
          <p:spPr>
            <a:xfrm>
              <a:off x="4506704" y="3823441"/>
              <a:ext cx="44457" cy="50340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050;p24">
              <a:extLst>
                <a:ext uri="{FF2B5EF4-FFF2-40B4-BE49-F238E27FC236}">
                  <a16:creationId xmlns:a16="http://schemas.microsoft.com/office/drawing/2014/main" id="{104FAAEF-D948-47C1-8C08-6050C70A0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887" y="3839756"/>
              <a:ext cx="11412" cy="42611"/>
            </a:xfrm>
            <a:custGeom>
              <a:avLst/>
              <a:gdLst>
                <a:gd name="T0" fmla="*/ 2147483646 w 293"/>
                <a:gd name="T1" fmla="*/ 0 h 1094"/>
                <a:gd name="T2" fmla="*/ 2147483646 w 293"/>
                <a:gd name="T3" fmla="*/ 2147483646 h 1094"/>
                <a:gd name="T4" fmla="*/ 2147483646 w 293"/>
                <a:gd name="T5" fmla="*/ 2147483646 h 1094"/>
                <a:gd name="T6" fmla="*/ 2147483646 w 293"/>
                <a:gd name="T7" fmla="*/ 2147483646 h 1094"/>
                <a:gd name="T8" fmla="*/ 2147483646 w 293"/>
                <a:gd name="T9" fmla="*/ 2147483646 h 1094"/>
                <a:gd name="T10" fmla="*/ 2147483646 w 293"/>
                <a:gd name="T11" fmla="*/ 2147483646 h 1094"/>
                <a:gd name="T12" fmla="*/ 2147483646 w 293"/>
                <a:gd name="T13" fmla="*/ 2147483646 h 1094"/>
                <a:gd name="T14" fmla="*/ 2147483646 w 293"/>
                <a:gd name="T15" fmla="*/ 0 h 10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1051;p24">
              <a:extLst>
                <a:ext uri="{FF2B5EF4-FFF2-40B4-BE49-F238E27FC236}">
                  <a16:creationId xmlns:a16="http://schemas.microsoft.com/office/drawing/2014/main" id="{0272BB21-9857-4831-A6D9-95F6DF9C1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151" y="3864334"/>
              <a:ext cx="37898" cy="22747"/>
            </a:xfrm>
            <a:custGeom>
              <a:avLst/>
              <a:gdLst>
                <a:gd name="T0" fmla="*/ 2147483646 w 973"/>
                <a:gd name="T1" fmla="*/ 2147483646 h 584"/>
                <a:gd name="T2" fmla="*/ 2147483646 w 973"/>
                <a:gd name="T3" fmla="*/ 2147483646 h 584"/>
                <a:gd name="T4" fmla="*/ 2147483646 w 973"/>
                <a:gd name="T5" fmla="*/ 2147483646 h 584"/>
                <a:gd name="T6" fmla="*/ 2147483646 w 973"/>
                <a:gd name="T7" fmla="*/ 2147483646 h 584"/>
                <a:gd name="T8" fmla="*/ 2147483646 w 973"/>
                <a:gd name="T9" fmla="*/ 2147483646 h 584"/>
                <a:gd name="T10" fmla="*/ 2147483646 w 973"/>
                <a:gd name="T11" fmla="*/ 2147483646 h 584"/>
                <a:gd name="T12" fmla="*/ 2147483646 w 973"/>
                <a:gd name="T13" fmla="*/ 2147483646 h 5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5" name="Google Shape;1052;p24">
            <a:extLst>
              <a:ext uri="{FF2B5EF4-FFF2-40B4-BE49-F238E27FC236}">
                <a16:creationId xmlns:a16="http://schemas.microsoft.com/office/drawing/2014/main" id="{12453924-8629-4882-B3CE-A840D02344FD}"/>
              </a:ext>
            </a:extLst>
          </p:cNvPr>
          <p:cNvGrpSpPr>
            <a:grpSpLocks/>
          </p:cNvGrpSpPr>
          <p:nvPr/>
        </p:nvGrpSpPr>
        <p:grpSpPr bwMode="auto">
          <a:xfrm>
            <a:off x="8875184" y="-241300"/>
            <a:ext cx="2827867" cy="1885950"/>
            <a:chOff x="6655952" y="-180577"/>
            <a:chExt cx="2121888" cy="1414590"/>
          </a:xfrm>
        </p:grpSpPr>
        <p:grpSp>
          <p:nvGrpSpPr>
            <p:cNvPr id="36" name="Google Shape;1053;p24">
              <a:extLst>
                <a:ext uri="{FF2B5EF4-FFF2-40B4-BE49-F238E27FC236}">
                  <a16:creationId xmlns:a16="http://schemas.microsoft.com/office/drawing/2014/main" id="{E1D43824-7172-4699-95F2-79F193D2A788}"/>
                </a:ext>
              </a:extLst>
            </p:cNvPr>
            <p:cNvGrpSpPr>
              <a:grpSpLocks/>
            </p:cNvGrpSpPr>
            <p:nvPr/>
          </p:nvGrpSpPr>
          <p:grpSpPr bwMode="auto"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38" name="Google Shape;1054;p24">
                <a:extLst>
                  <a:ext uri="{FF2B5EF4-FFF2-40B4-BE49-F238E27FC236}">
                    <a16:creationId xmlns:a16="http://schemas.microsoft.com/office/drawing/2014/main" id="{06F3C40E-1D20-4C7E-89D3-22A53D751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159" y="1395927"/>
                <a:ext cx="71050" cy="66812"/>
              </a:xfrm>
              <a:custGeom>
                <a:avLst/>
                <a:gdLst>
                  <a:gd name="T0" fmla="*/ 2147483646 w 1040"/>
                  <a:gd name="T1" fmla="*/ 2147483646 h 978"/>
                  <a:gd name="T2" fmla="*/ 2147483646 w 1040"/>
                  <a:gd name="T3" fmla="*/ 2147483646 h 978"/>
                  <a:gd name="T4" fmla="*/ 2147483646 w 1040"/>
                  <a:gd name="T5" fmla="*/ 2147483646 h 978"/>
                  <a:gd name="T6" fmla="*/ 2147483646 w 1040"/>
                  <a:gd name="T7" fmla="*/ 2147483646 h 978"/>
                  <a:gd name="T8" fmla="*/ 2147483646 w 1040"/>
                  <a:gd name="T9" fmla="*/ 2147483646 h 978"/>
                  <a:gd name="T10" fmla="*/ 2147483646 w 1040"/>
                  <a:gd name="T11" fmla="*/ 2147483646 h 978"/>
                  <a:gd name="T12" fmla="*/ 2147483646 w 1040"/>
                  <a:gd name="T13" fmla="*/ 2147483646 h 978"/>
                  <a:gd name="T14" fmla="*/ 2147483646 w 1040"/>
                  <a:gd name="T15" fmla="*/ 2147483646 h 978"/>
                  <a:gd name="T16" fmla="*/ 2147483646 w 1040"/>
                  <a:gd name="T17" fmla="*/ 2147483646 h 978"/>
                  <a:gd name="T18" fmla="*/ 2147483646 w 1040"/>
                  <a:gd name="T19" fmla="*/ 2147483646 h 978"/>
                  <a:gd name="T20" fmla="*/ 2147483646 w 1040"/>
                  <a:gd name="T21" fmla="*/ 2147483646 h 978"/>
                  <a:gd name="T22" fmla="*/ 2147483646 w 1040"/>
                  <a:gd name="T23" fmla="*/ 2147483646 h 978"/>
                  <a:gd name="T24" fmla="*/ 2147483646 w 1040"/>
                  <a:gd name="T25" fmla="*/ 2147483646 h 9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9" name="Google Shape;1055;p24">
                <a:extLst>
                  <a:ext uri="{FF2B5EF4-FFF2-40B4-BE49-F238E27FC236}">
                    <a16:creationId xmlns:a16="http://schemas.microsoft.com/office/drawing/2014/main" id="{0F7CF18A-F34F-4718-BC92-0267A502988D}"/>
                  </a:ext>
                </a:extLst>
              </p:cNvPr>
              <p:cNvSpPr/>
              <p:nvPr/>
            </p:nvSpPr>
            <p:spPr>
              <a:xfrm>
                <a:off x="5211537" y="1357695"/>
                <a:ext cx="483776" cy="352953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056;p24">
                <a:extLst>
                  <a:ext uri="{FF2B5EF4-FFF2-40B4-BE49-F238E27FC236}">
                    <a16:creationId xmlns:a16="http://schemas.microsoft.com/office/drawing/2014/main" id="{324FC1A7-13F8-47BE-B38F-803B38934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307" y="1398045"/>
                <a:ext cx="48164" cy="44746"/>
              </a:xfrm>
              <a:custGeom>
                <a:avLst/>
                <a:gdLst>
                  <a:gd name="T0" fmla="*/ 2147483646 w 705"/>
                  <a:gd name="T1" fmla="*/ 2147483646 h 655"/>
                  <a:gd name="T2" fmla="*/ 2147483646 w 705"/>
                  <a:gd name="T3" fmla="*/ 2147483646 h 655"/>
                  <a:gd name="T4" fmla="*/ 2147483646 w 705"/>
                  <a:gd name="T5" fmla="*/ 2147483646 h 655"/>
                  <a:gd name="T6" fmla="*/ 2147483646 w 705"/>
                  <a:gd name="T7" fmla="*/ 2147483646 h 655"/>
                  <a:gd name="T8" fmla="*/ 2147483646 w 705"/>
                  <a:gd name="T9" fmla="*/ 2147483646 h 655"/>
                  <a:gd name="T10" fmla="*/ 2147483646 w 705"/>
                  <a:gd name="T11" fmla="*/ 2147483646 h 655"/>
                  <a:gd name="T12" fmla="*/ 2147483646 w 705"/>
                  <a:gd name="T13" fmla="*/ 2147483646 h 655"/>
                  <a:gd name="T14" fmla="*/ 2147483646 w 705"/>
                  <a:gd name="T15" fmla="*/ 2147483646 h 655"/>
                  <a:gd name="T16" fmla="*/ 2147483646 w 705"/>
                  <a:gd name="T17" fmla="*/ 2147483646 h 655"/>
                  <a:gd name="T18" fmla="*/ 2147483646 w 705"/>
                  <a:gd name="T19" fmla="*/ 2147483646 h 655"/>
                  <a:gd name="T20" fmla="*/ 2147483646 w 705"/>
                  <a:gd name="T21" fmla="*/ 2147483646 h 6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1" name="Google Shape;1057;p24">
                <a:extLst>
                  <a:ext uri="{FF2B5EF4-FFF2-40B4-BE49-F238E27FC236}">
                    <a16:creationId xmlns:a16="http://schemas.microsoft.com/office/drawing/2014/main" id="{56232D75-FE4E-4A76-989B-F8485F6CB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9630" y="1479885"/>
                <a:ext cx="102954" cy="109167"/>
              </a:xfrm>
              <a:custGeom>
                <a:avLst/>
                <a:gdLst>
                  <a:gd name="T0" fmla="*/ 2147483646 w 1507"/>
                  <a:gd name="T1" fmla="*/ 2147483646 h 1598"/>
                  <a:gd name="T2" fmla="*/ 2147483646 w 1507"/>
                  <a:gd name="T3" fmla="*/ 2147483646 h 1598"/>
                  <a:gd name="T4" fmla="*/ 2147483646 w 1507"/>
                  <a:gd name="T5" fmla="*/ 2147483646 h 1598"/>
                  <a:gd name="T6" fmla="*/ 2147483646 w 1507"/>
                  <a:gd name="T7" fmla="*/ 2147483646 h 1598"/>
                  <a:gd name="T8" fmla="*/ 2147483646 w 1507"/>
                  <a:gd name="T9" fmla="*/ 2147483646 h 1598"/>
                  <a:gd name="T10" fmla="*/ 2147483646 w 1507"/>
                  <a:gd name="T11" fmla="*/ 2147483646 h 1598"/>
                  <a:gd name="T12" fmla="*/ 2147483646 w 1507"/>
                  <a:gd name="T13" fmla="*/ 2147483646 h 1598"/>
                  <a:gd name="T14" fmla="*/ 2147483646 w 1507"/>
                  <a:gd name="T15" fmla="*/ 2147483646 h 1598"/>
                  <a:gd name="T16" fmla="*/ 2147483646 w 1507"/>
                  <a:gd name="T17" fmla="*/ 2147483646 h 1598"/>
                  <a:gd name="T18" fmla="*/ 2147483646 w 1507"/>
                  <a:gd name="T19" fmla="*/ 2147483646 h 1598"/>
                  <a:gd name="T20" fmla="*/ 2147483646 w 1507"/>
                  <a:gd name="T21" fmla="*/ 2147483646 h 1598"/>
                  <a:gd name="T22" fmla="*/ 2147483646 w 1507"/>
                  <a:gd name="T23" fmla="*/ 2147483646 h 1598"/>
                  <a:gd name="T24" fmla="*/ 2147483646 w 1507"/>
                  <a:gd name="T25" fmla="*/ 2147483646 h 1598"/>
                  <a:gd name="T26" fmla="*/ 2147483646 w 1507"/>
                  <a:gd name="T27" fmla="*/ 2147483646 h 1598"/>
                  <a:gd name="T28" fmla="*/ 2147483646 w 1507"/>
                  <a:gd name="T29" fmla="*/ 2147483646 h 1598"/>
                  <a:gd name="T30" fmla="*/ 2147483646 w 1507"/>
                  <a:gd name="T31" fmla="*/ 2147483646 h 1598"/>
                  <a:gd name="T32" fmla="*/ 2147483646 w 1507"/>
                  <a:gd name="T33" fmla="*/ 2147483646 h 1598"/>
                  <a:gd name="T34" fmla="*/ 2147483646 w 1507"/>
                  <a:gd name="T35" fmla="*/ 2147483646 h 1598"/>
                  <a:gd name="T36" fmla="*/ 2147483646 w 1507"/>
                  <a:gd name="T37" fmla="*/ 2147483646 h 1598"/>
                  <a:gd name="T38" fmla="*/ 2147483646 w 1507"/>
                  <a:gd name="T39" fmla="*/ 2147483646 h 1598"/>
                  <a:gd name="T40" fmla="*/ 2147483646 w 1507"/>
                  <a:gd name="T41" fmla="*/ 2147483646 h 1598"/>
                  <a:gd name="T42" fmla="*/ 2147483646 w 1507"/>
                  <a:gd name="T43" fmla="*/ 2147483646 h 1598"/>
                  <a:gd name="T44" fmla="*/ 2147483646 w 1507"/>
                  <a:gd name="T45" fmla="*/ 2147483646 h 1598"/>
                  <a:gd name="T46" fmla="*/ 2147483646 w 1507"/>
                  <a:gd name="T47" fmla="*/ 2147483646 h 1598"/>
                  <a:gd name="T48" fmla="*/ 2147483646 w 1507"/>
                  <a:gd name="T49" fmla="*/ 2147483646 h 1598"/>
                  <a:gd name="T50" fmla="*/ 2147483646 w 1507"/>
                  <a:gd name="T51" fmla="*/ 2147483646 h 1598"/>
                  <a:gd name="T52" fmla="*/ 2147483646 w 1507"/>
                  <a:gd name="T53" fmla="*/ 2147483646 h 1598"/>
                  <a:gd name="T54" fmla="*/ 2147483646 w 1507"/>
                  <a:gd name="T55" fmla="*/ 2147483646 h 1598"/>
                  <a:gd name="T56" fmla="*/ 2147483646 w 1507"/>
                  <a:gd name="T57" fmla="*/ 2147483646 h 1598"/>
                  <a:gd name="T58" fmla="*/ 2147483646 w 1507"/>
                  <a:gd name="T59" fmla="*/ 2147483646 h 1598"/>
                  <a:gd name="T60" fmla="*/ 2147483646 w 1507"/>
                  <a:gd name="T61" fmla="*/ 2147483646 h 1598"/>
                  <a:gd name="T62" fmla="*/ 2147483646 w 1507"/>
                  <a:gd name="T63" fmla="*/ 2147483646 h 15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2" name="Google Shape;1058;p24">
                <a:extLst>
                  <a:ext uri="{FF2B5EF4-FFF2-40B4-BE49-F238E27FC236}">
                    <a16:creationId xmlns:a16="http://schemas.microsoft.com/office/drawing/2014/main" id="{85050705-9F45-4111-8764-650A64B94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439" y="1508440"/>
                <a:ext cx="151050" cy="201598"/>
              </a:xfrm>
              <a:custGeom>
                <a:avLst/>
                <a:gdLst>
                  <a:gd name="T0" fmla="*/ 2147483646 w 2211"/>
                  <a:gd name="T1" fmla="*/ 2147483646 h 2951"/>
                  <a:gd name="T2" fmla="*/ 2147483646 w 2211"/>
                  <a:gd name="T3" fmla="*/ 2147483646 h 2951"/>
                  <a:gd name="T4" fmla="*/ 2147483646 w 2211"/>
                  <a:gd name="T5" fmla="*/ 2147483646 h 2951"/>
                  <a:gd name="T6" fmla="*/ 2147483646 w 2211"/>
                  <a:gd name="T7" fmla="*/ 2147483646 h 2951"/>
                  <a:gd name="T8" fmla="*/ 2147483646 w 2211"/>
                  <a:gd name="T9" fmla="*/ 2147483646 h 2951"/>
                  <a:gd name="T10" fmla="*/ 2147483646 w 2211"/>
                  <a:gd name="T11" fmla="*/ 2147483646 h 2951"/>
                  <a:gd name="T12" fmla="*/ 2147483646 w 2211"/>
                  <a:gd name="T13" fmla="*/ 2147483646 h 2951"/>
                  <a:gd name="T14" fmla="*/ 2147483646 w 2211"/>
                  <a:gd name="T15" fmla="*/ 2147483646 h 29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37" name="Google Shape;1059;p24">
              <a:extLst>
                <a:ext uri="{FF2B5EF4-FFF2-40B4-BE49-F238E27FC236}">
                  <a16:creationId xmlns:a16="http://schemas.microsoft.com/office/drawing/2014/main" id="{BFC1AAF1-EC77-4389-9DA7-FA9A0C3A7067}"/>
                </a:ext>
              </a:extLst>
            </p:cNvPr>
            <p:cNvSpPr>
              <a:spLocks/>
            </p:cNvSpPr>
            <p:nvPr/>
          </p:nvSpPr>
          <p:spPr bwMode="auto">
            <a:xfrm rot="-2700000">
              <a:off x="7005059" y="-115361"/>
              <a:ext cx="716375" cy="1284157"/>
            </a:xfrm>
            <a:custGeom>
              <a:avLst/>
              <a:gdLst>
                <a:gd name="T0" fmla="*/ 2147483646 w 6681"/>
                <a:gd name="T1" fmla="*/ 2147483646 h 11977"/>
                <a:gd name="T2" fmla="*/ 2147483646 w 6681"/>
                <a:gd name="T3" fmla="*/ 0 h 11977"/>
                <a:gd name="T4" fmla="*/ 2147483646 w 6681"/>
                <a:gd name="T5" fmla="*/ 2147483646 h 11977"/>
                <a:gd name="T6" fmla="*/ 2147483646 w 6681"/>
                <a:gd name="T7" fmla="*/ 2147483646 h 11977"/>
                <a:gd name="T8" fmla="*/ 2147483646 w 6681"/>
                <a:gd name="T9" fmla="*/ 2147483646 h 11977"/>
                <a:gd name="T10" fmla="*/ 2147483646 w 6681"/>
                <a:gd name="T11" fmla="*/ 2147483646 h 11977"/>
                <a:gd name="T12" fmla="*/ 2147483646 w 6681"/>
                <a:gd name="T13" fmla="*/ 2147483646 h 11977"/>
                <a:gd name="T14" fmla="*/ 2147483646 w 6681"/>
                <a:gd name="T15" fmla="*/ 2147483646 h 11977"/>
                <a:gd name="T16" fmla="*/ 2147483646 w 6681"/>
                <a:gd name="T17" fmla="*/ 2147483646 h 11977"/>
                <a:gd name="T18" fmla="*/ 2147483646 w 6681"/>
                <a:gd name="T19" fmla="*/ 2147483646 h 11977"/>
                <a:gd name="T20" fmla="*/ 2147483646 w 6681"/>
                <a:gd name="T21" fmla="*/ 2147483646 h 11977"/>
                <a:gd name="T22" fmla="*/ 2147483646 w 6681"/>
                <a:gd name="T23" fmla="*/ 2147483646 h 11977"/>
                <a:gd name="T24" fmla="*/ 2147483646 w 6681"/>
                <a:gd name="T25" fmla="*/ 2147483646 h 11977"/>
                <a:gd name="T26" fmla="*/ 2147483646 w 6681"/>
                <a:gd name="T27" fmla="*/ 2147483646 h 11977"/>
                <a:gd name="T28" fmla="*/ 2147483646 w 6681"/>
                <a:gd name="T29" fmla="*/ 2147483646 h 11977"/>
                <a:gd name="T30" fmla="*/ 2147483646 w 6681"/>
                <a:gd name="T31" fmla="*/ 2147483646 h 11977"/>
                <a:gd name="T32" fmla="*/ 2147483646 w 6681"/>
                <a:gd name="T33" fmla="*/ 2147483646 h 11977"/>
                <a:gd name="T34" fmla="*/ 2147483646 w 6681"/>
                <a:gd name="T35" fmla="*/ 2147483646 h 11977"/>
                <a:gd name="T36" fmla="*/ 2147483646 w 6681"/>
                <a:gd name="T37" fmla="*/ 2147483646 h 11977"/>
                <a:gd name="T38" fmla="*/ 2147483646 w 6681"/>
                <a:gd name="T39" fmla="*/ 2147483646 h 11977"/>
                <a:gd name="T40" fmla="*/ 2147483646 w 6681"/>
                <a:gd name="T41" fmla="*/ 2147483646 h 11977"/>
                <a:gd name="T42" fmla="*/ 2147483646 w 6681"/>
                <a:gd name="T43" fmla="*/ 2147483646 h 11977"/>
                <a:gd name="T44" fmla="*/ 2147483646 w 6681"/>
                <a:gd name="T45" fmla="*/ 2147483646 h 11977"/>
                <a:gd name="T46" fmla="*/ 2147483646 w 6681"/>
                <a:gd name="T47" fmla="*/ 2147483646 h 11977"/>
                <a:gd name="T48" fmla="*/ 2147483646 w 6681"/>
                <a:gd name="T49" fmla="*/ 2147483646 h 11977"/>
                <a:gd name="T50" fmla="*/ 2147483646 w 6681"/>
                <a:gd name="T51" fmla="*/ 2147483646 h 11977"/>
                <a:gd name="T52" fmla="*/ 2147483646 w 6681"/>
                <a:gd name="T53" fmla="*/ 2147483646 h 11977"/>
                <a:gd name="T54" fmla="*/ 2147483646 w 6681"/>
                <a:gd name="T55" fmla="*/ 2147483646 h 11977"/>
                <a:gd name="T56" fmla="*/ 2147483646 w 6681"/>
                <a:gd name="T57" fmla="*/ 2147483646 h 11977"/>
                <a:gd name="T58" fmla="*/ 2147483646 w 6681"/>
                <a:gd name="T59" fmla="*/ 2147483646 h 11977"/>
                <a:gd name="T60" fmla="*/ 2147483646 w 6681"/>
                <a:gd name="T61" fmla="*/ 2147483646 h 11977"/>
                <a:gd name="T62" fmla="*/ 2147483646 w 6681"/>
                <a:gd name="T63" fmla="*/ 2147483646 h 11977"/>
                <a:gd name="T64" fmla="*/ 2147483646 w 6681"/>
                <a:gd name="T65" fmla="*/ 2147483646 h 11977"/>
                <a:gd name="T66" fmla="*/ 2147483646 w 6681"/>
                <a:gd name="T67" fmla="*/ 2147483646 h 11977"/>
                <a:gd name="T68" fmla="*/ 2147483646 w 6681"/>
                <a:gd name="T69" fmla="*/ 2147483646 h 11977"/>
                <a:gd name="T70" fmla="*/ 2147483646 w 6681"/>
                <a:gd name="T71" fmla="*/ 2147483646 h 11977"/>
                <a:gd name="T72" fmla="*/ 2147483646 w 6681"/>
                <a:gd name="T73" fmla="*/ 2147483646 h 11977"/>
                <a:gd name="T74" fmla="*/ 2147483646 w 6681"/>
                <a:gd name="T75" fmla="*/ 2147483646 h 11977"/>
                <a:gd name="T76" fmla="*/ 2147483646 w 6681"/>
                <a:gd name="T77" fmla="*/ 2147483646 h 11977"/>
                <a:gd name="T78" fmla="*/ 2147483646 w 6681"/>
                <a:gd name="T79" fmla="*/ 2147483646 h 11977"/>
                <a:gd name="T80" fmla="*/ 2147483646 w 6681"/>
                <a:gd name="T81" fmla="*/ 2147483646 h 11977"/>
                <a:gd name="T82" fmla="*/ 2147483646 w 6681"/>
                <a:gd name="T83" fmla="*/ 2147483646 h 11977"/>
                <a:gd name="T84" fmla="*/ 2147483646 w 6681"/>
                <a:gd name="T85" fmla="*/ 2147483646 h 11977"/>
                <a:gd name="T86" fmla="*/ 2147483646 w 6681"/>
                <a:gd name="T87" fmla="*/ 2147483646 h 11977"/>
                <a:gd name="T88" fmla="*/ 2147483646 w 6681"/>
                <a:gd name="T89" fmla="*/ 2147483646 h 11977"/>
                <a:gd name="T90" fmla="*/ 2147483646 w 6681"/>
                <a:gd name="T91" fmla="*/ 2147483646 h 11977"/>
                <a:gd name="T92" fmla="*/ 2147483646 w 6681"/>
                <a:gd name="T93" fmla="*/ 2147483646 h 11977"/>
                <a:gd name="T94" fmla="*/ 2147483646 w 6681"/>
                <a:gd name="T95" fmla="*/ 2147483646 h 11977"/>
                <a:gd name="T96" fmla="*/ 2147483646 w 6681"/>
                <a:gd name="T97" fmla="*/ 2147483646 h 11977"/>
                <a:gd name="T98" fmla="*/ 2147483646 w 6681"/>
                <a:gd name="T99" fmla="*/ 2147483646 h 11977"/>
                <a:gd name="T100" fmla="*/ 2147483646 w 6681"/>
                <a:gd name="T101" fmla="*/ 2147483646 h 11977"/>
                <a:gd name="T102" fmla="*/ 2147483646 w 6681"/>
                <a:gd name="T103" fmla="*/ 2147483646 h 11977"/>
                <a:gd name="T104" fmla="*/ 2147483646 w 6681"/>
                <a:gd name="T105" fmla="*/ 2147483646 h 11977"/>
                <a:gd name="T106" fmla="*/ 2147483646 w 6681"/>
                <a:gd name="T107" fmla="*/ 2147483646 h 11977"/>
                <a:gd name="T108" fmla="*/ 2147483646 w 6681"/>
                <a:gd name="T109" fmla="*/ 2147483646 h 11977"/>
                <a:gd name="T110" fmla="*/ 2147483646 w 6681"/>
                <a:gd name="T111" fmla="*/ 2147483646 h 11977"/>
                <a:gd name="T112" fmla="*/ 2147483646 w 6681"/>
                <a:gd name="T113" fmla="*/ 2147483646 h 11977"/>
                <a:gd name="T114" fmla="*/ 2147483646 w 6681"/>
                <a:gd name="T115" fmla="*/ 2147483646 h 11977"/>
                <a:gd name="T116" fmla="*/ 2147483646 w 6681"/>
                <a:gd name="T117" fmla="*/ 2147483646 h 119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lnTo>
                    <a:pt x="1701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lnTo>
                    <a:pt x="1" y="6219"/>
                  </a:ln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lnTo>
                    <a:pt x="4203" y="10494"/>
                  </a:ln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43" name="Google Shape;1060;p24">
            <a:extLst>
              <a:ext uri="{FF2B5EF4-FFF2-40B4-BE49-F238E27FC236}">
                <a16:creationId xmlns:a16="http://schemas.microsoft.com/office/drawing/2014/main" id="{0E8484F7-C995-446D-9A5B-7392802BB4FE}"/>
              </a:ext>
            </a:extLst>
          </p:cNvPr>
          <p:cNvGrpSpPr>
            <a:grpSpLocks/>
          </p:cNvGrpSpPr>
          <p:nvPr/>
        </p:nvGrpSpPr>
        <p:grpSpPr bwMode="auto">
          <a:xfrm>
            <a:off x="-484717" y="2382838"/>
            <a:ext cx="1703917" cy="1346200"/>
            <a:chOff x="855987" y="2204128"/>
            <a:chExt cx="1217483" cy="962421"/>
          </a:xfrm>
        </p:grpSpPr>
        <p:grpSp>
          <p:nvGrpSpPr>
            <p:cNvPr id="44" name="Google Shape;1061;p24">
              <a:extLst>
                <a:ext uri="{FF2B5EF4-FFF2-40B4-BE49-F238E27FC236}">
                  <a16:creationId xmlns:a16="http://schemas.microsoft.com/office/drawing/2014/main" id="{AB5C0BFB-69D3-406C-A969-761C625CB0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6" name="Google Shape;1062;p24">
                <a:extLst>
                  <a:ext uri="{FF2B5EF4-FFF2-40B4-BE49-F238E27FC236}">
                    <a16:creationId xmlns:a16="http://schemas.microsoft.com/office/drawing/2014/main" id="{FF4566A6-B536-4FBD-99A0-3476A0957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894" y="2157575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" name="Google Shape;1063;p24">
                <a:extLst>
                  <a:ext uri="{FF2B5EF4-FFF2-40B4-BE49-F238E27FC236}">
                    <a16:creationId xmlns:a16="http://schemas.microsoft.com/office/drawing/2014/main" id="{F77A62D9-5F82-4FE7-AA93-F82DC2049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701" y="2325353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" name="Google Shape;1064;p24">
                <a:extLst>
                  <a:ext uri="{FF2B5EF4-FFF2-40B4-BE49-F238E27FC236}">
                    <a16:creationId xmlns:a16="http://schemas.microsoft.com/office/drawing/2014/main" id="{15C588CF-9D41-4A33-B64E-952ED3377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953" y="2335287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" name="Google Shape;1065;p24">
                <a:extLst>
                  <a:ext uri="{FF2B5EF4-FFF2-40B4-BE49-F238E27FC236}">
                    <a16:creationId xmlns:a16="http://schemas.microsoft.com/office/drawing/2014/main" id="{FCE6B81B-8473-4694-A78B-118A41D82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632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" name="Google Shape;1066;p24">
                <a:extLst>
                  <a:ext uri="{FF2B5EF4-FFF2-40B4-BE49-F238E27FC236}">
                    <a16:creationId xmlns:a16="http://schemas.microsoft.com/office/drawing/2014/main" id="{A6329657-FE08-4371-AFB0-F656CBD40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638" y="2601304"/>
                <a:ext cx="49128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" name="Google Shape;1067;p24">
                <a:extLst>
                  <a:ext uri="{FF2B5EF4-FFF2-40B4-BE49-F238E27FC236}">
                    <a16:creationId xmlns:a16="http://schemas.microsoft.com/office/drawing/2014/main" id="{0B2FD637-288E-4DC4-A665-96351204C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97" y="2561567"/>
                <a:ext cx="622200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Google Shape;1068;p24">
              <a:extLst>
                <a:ext uri="{FF2B5EF4-FFF2-40B4-BE49-F238E27FC236}">
                  <a16:creationId xmlns:a16="http://schemas.microsoft.com/office/drawing/2014/main" id="{FF8D3468-0A84-456F-B9EF-3B1802E37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52" name="Google Shape;1069;p24">
            <a:extLst>
              <a:ext uri="{FF2B5EF4-FFF2-40B4-BE49-F238E27FC236}">
                <a16:creationId xmlns:a16="http://schemas.microsoft.com/office/drawing/2014/main" id="{5679C52B-27EC-4F0F-8D5B-DFBCE410865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850467" y="-249238"/>
            <a:ext cx="2120900" cy="923926"/>
            <a:chOff x="3965010" y="571479"/>
            <a:chExt cx="1651683" cy="719972"/>
          </a:xfrm>
        </p:grpSpPr>
        <p:grpSp>
          <p:nvGrpSpPr>
            <p:cNvPr id="53" name="Google Shape;1070;p24">
              <a:extLst>
                <a:ext uri="{FF2B5EF4-FFF2-40B4-BE49-F238E27FC236}">
                  <a16:creationId xmlns:a16="http://schemas.microsoft.com/office/drawing/2014/main" id="{E129FCA9-27D2-4491-B8B7-C0DFFABC3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5" name="Google Shape;1071;p24">
                <a:extLst>
                  <a:ext uri="{FF2B5EF4-FFF2-40B4-BE49-F238E27FC236}">
                    <a16:creationId xmlns:a16="http://schemas.microsoft.com/office/drawing/2014/main" id="{2BAB8835-46B5-4E08-8A5D-5FE3394E5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7" name="Google Shape;1072;p24">
                  <a:extLst>
                    <a:ext uri="{FF2B5EF4-FFF2-40B4-BE49-F238E27FC236}">
                      <a16:creationId xmlns:a16="http://schemas.microsoft.com/office/drawing/2014/main" id="{8DAFCEB7-4FBA-417A-A2B8-69C9B0688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070" y="2416837"/>
                  <a:ext cx="624114" cy="62189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Google Shape;1073;p24">
                  <a:extLst>
                    <a:ext uri="{FF2B5EF4-FFF2-40B4-BE49-F238E27FC236}">
                      <a16:creationId xmlns:a16="http://schemas.microsoft.com/office/drawing/2014/main" id="{C3475DAF-94E1-4233-AD03-75AAF5DB5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257" y="2374675"/>
                  <a:ext cx="493303" cy="49277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Google Shape;1074;p24">
                  <a:extLst>
                    <a:ext uri="{FF2B5EF4-FFF2-40B4-BE49-F238E27FC236}">
                      <a16:creationId xmlns:a16="http://schemas.microsoft.com/office/drawing/2014/main" id="{7FB46FBC-A601-45A6-9781-C1B2FC529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696" y="2700114"/>
                  <a:ext cx="493302" cy="3544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Google Shape;1075;p24">
                  <a:extLst>
                    <a:ext uri="{FF2B5EF4-FFF2-40B4-BE49-F238E27FC236}">
                      <a16:creationId xmlns:a16="http://schemas.microsoft.com/office/drawing/2014/main" id="{680F5D3D-99FF-4855-9A15-B10F58522E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926" y="2551229"/>
                  <a:ext cx="622538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6" name="Google Shape;1076;p24">
                <a:extLst>
                  <a:ext uri="{FF2B5EF4-FFF2-40B4-BE49-F238E27FC236}">
                    <a16:creationId xmlns:a16="http://schemas.microsoft.com/office/drawing/2014/main" id="{82E6E7C6-BA65-45B5-8253-6B008E381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163" y="918021"/>
                <a:ext cx="1364855" cy="430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Google Shape;1077;p24">
              <a:extLst>
                <a:ext uri="{FF2B5EF4-FFF2-40B4-BE49-F238E27FC236}">
                  <a16:creationId xmlns:a16="http://schemas.microsoft.com/office/drawing/2014/main" id="{C2794DEC-CBC8-424B-91CC-6A7149C1A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4" y="571481"/>
              <a:ext cx="1610148" cy="660750"/>
            </a:xfrm>
            <a:custGeom>
              <a:avLst/>
              <a:gdLst>
                <a:gd name="T0" fmla="*/ 2147483646 w 3864"/>
                <a:gd name="T1" fmla="*/ 2147483646 h 1872"/>
                <a:gd name="T2" fmla="*/ 2147483646 w 3864"/>
                <a:gd name="T3" fmla="*/ 2147483646 h 1872"/>
                <a:gd name="T4" fmla="*/ 2147483646 w 3864"/>
                <a:gd name="T5" fmla="*/ 2147483646 h 1872"/>
                <a:gd name="T6" fmla="*/ 2147483646 w 3864"/>
                <a:gd name="T7" fmla="*/ 2147483646 h 1872"/>
                <a:gd name="T8" fmla="*/ 2147483646 w 3864"/>
                <a:gd name="T9" fmla="*/ 2147483646 h 1872"/>
                <a:gd name="T10" fmla="*/ 2147483646 w 3864"/>
                <a:gd name="T11" fmla="*/ 2147483646 h 1872"/>
                <a:gd name="T12" fmla="*/ 2147483646 w 3864"/>
                <a:gd name="T13" fmla="*/ 2147483646 h 1872"/>
                <a:gd name="T14" fmla="*/ 2147483646 w 3864"/>
                <a:gd name="T15" fmla="*/ 2147483646 h 1872"/>
                <a:gd name="T16" fmla="*/ 2147483646 w 3864"/>
                <a:gd name="T17" fmla="*/ 2147483646 h 1872"/>
                <a:gd name="T18" fmla="*/ 2147483646 w 3864"/>
                <a:gd name="T19" fmla="*/ 2147483646 h 1872"/>
                <a:gd name="T20" fmla="*/ 2147483646 w 3864"/>
                <a:gd name="T21" fmla="*/ 2147483646 h 1872"/>
                <a:gd name="T22" fmla="*/ 2147483646 w 3864"/>
                <a:gd name="T23" fmla="*/ 2147483646 h 1872"/>
                <a:gd name="T24" fmla="*/ 2147483646 w 3864"/>
                <a:gd name="T25" fmla="*/ 2147483646 h 1872"/>
                <a:gd name="T26" fmla="*/ 2147483646 w 3864"/>
                <a:gd name="T27" fmla="*/ 2147483646 h 1872"/>
                <a:gd name="T28" fmla="*/ 2147483646 w 3864"/>
                <a:gd name="T29" fmla="*/ 2147483646 h 1872"/>
                <a:gd name="T30" fmla="*/ 2147483646 w 3864"/>
                <a:gd name="T31" fmla="*/ 2147483646 h 1872"/>
                <a:gd name="T32" fmla="*/ 2147483646 w 3864"/>
                <a:gd name="T33" fmla="*/ 2147483646 h 1872"/>
                <a:gd name="T34" fmla="*/ 2147483646 w 3864"/>
                <a:gd name="T35" fmla="*/ 2147483646 h 1872"/>
                <a:gd name="T36" fmla="*/ 2147483646 w 3864"/>
                <a:gd name="T37" fmla="*/ 2147483646 h 1872"/>
                <a:gd name="T38" fmla="*/ 2147483646 w 3864"/>
                <a:gd name="T39" fmla="*/ 2147483646 h 1872"/>
                <a:gd name="T40" fmla="*/ 2147483646 w 3864"/>
                <a:gd name="T41" fmla="*/ 2147483646 h 1872"/>
                <a:gd name="T42" fmla="*/ 2147483646 w 3864"/>
                <a:gd name="T43" fmla="*/ 2147483646 h 1872"/>
                <a:gd name="T44" fmla="*/ 2147483646 w 3864"/>
                <a:gd name="T45" fmla="*/ 2147483646 h 1872"/>
                <a:gd name="T46" fmla="*/ 2147483646 w 3864"/>
                <a:gd name="T47" fmla="*/ 2147483646 h 1872"/>
                <a:gd name="T48" fmla="*/ 2147483646 w 3864"/>
                <a:gd name="T49" fmla="*/ 2147483646 h 1872"/>
                <a:gd name="T50" fmla="*/ 2147483646 w 3864"/>
                <a:gd name="T51" fmla="*/ 2147483646 h 1872"/>
                <a:gd name="T52" fmla="*/ 2147483646 w 3864"/>
                <a:gd name="T53" fmla="*/ 2147483646 h 1872"/>
                <a:gd name="T54" fmla="*/ 2147483646 w 3864"/>
                <a:gd name="T55" fmla="*/ 2147483646 h 1872"/>
                <a:gd name="T56" fmla="*/ 2147483646 w 3864"/>
                <a:gd name="T57" fmla="*/ 2147483646 h 1872"/>
                <a:gd name="T58" fmla="*/ 2147483646 w 3864"/>
                <a:gd name="T59" fmla="*/ 2147483646 h 1872"/>
                <a:gd name="T60" fmla="*/ 2147483646 w 3864"/>
                <a:gd name="T61" fmla="*/ 2147483646 h 1872"/>
                <a:gd name="T62" fmla="*/ 2147483646 w 3864"/>
                <a:gd name="T63" fmla="*/ 2147483646 h 1872"/>
                <a:gd name="T64" fmla="*/ 2147483646 w 3864"/>
                <a:gd name="T65" fmla="*/ 2147483646 h 1872"/>
                <a:gd name="T66" fmla="*/ 2147483646 w 3864"/>
                <a:gd name="T67" fmla="*/ 2147483646 h 1872"/>
                <a:gd name="T68" fmla="*/ 2147483646 w 3864"/>
                <a:gd name="T69" fmla="*/ 2147483646 h 1872"/>
                <a:gd name="T70" fmla="*/ 2147483646 w 3864"/>
                <a:gd name="T71" fmla="*/ 2147483646 h 1872"/>
                <a:gd name="T72" fmla="*/ 2147483646 w 3864"/>
                <a:gd name="T73" fmla="*/ 2147483646 h 1872"/>
                <a:gd name="T74" fmla="*/ 2147483646 w 3864"/>
                <a:gd name="T75" fmla="*/ 2147483646 h 1872"/>
                <a:gd name="T76" fmla="*/ 2147483646 w 3864"/>
                <a:gd name="T77" fmla="*/ 2147483646 h 1872"/>
                <a:gd name="T78" fmla="*/ 2147483646 w 3864"/>
                <a:gd name="T79" fmla="*/ 2147483646 h 1872"/>
                <a:gd name="T80" fmla="*/ 2147483646 w 3864"/>
                <a:gd name="T81" fmla="*/ 2147483646 h 1872"/>
                <a:gd name="T82" fmla="*/ 2147483646 w 3864"/>
                <a:gd name="T83" fmla="*/ 2147483646 h 1872"/>
                <a:gd name="T84" fmla="*/ 2147483646 w 3864"/>
                <a:gd name="T85" fmla="*/ 2147483646 h 1872"/>
                <a:gd name="T86" fmla="*/ 2147483646 w 3864"/>
                <a:gd name="T87" fmla="*/ 2147483646 h 1872"/>
                <a:gd name="T88" fmla="*/ 2147483646 w 3864"/>
                <a:gd name="T89" fmla="*/ 2147483646 h 1872"/>
                <a:gd name="T90" fmla="*/ 2147483646 w 3864"/>
                <a:gd name="T91" fmla="*/ 2147483646 h 1872"/>
                <a:gd name="T92" fmla="*/ 2147483646 w 3864"/>
                <a:gd name="T93" fmla="*/ 2147483646 h 1872"/>
                <a:gd name="T94" fmla="*/ 2147483646 w 3864"/>
                <a:gd name="T95" fmla="*/ 2147483646 h 1872"/>
                <a:gd name="T96" fmla="*/ 2147483646 w 3864"/>
                <a:gd name="T97" fmla="*/ 2147483646 h 1872"/>
                <a:gd name="T98" fmla="*/ 2147483646 w 3864"/>
                <a:gd name="T99" fmla="*/ 2147483646 h 1872"/>
                <a:gd name="T100" fmla="*/ 2147483646 w 3864"/>
                <a:gd name="T101" fmla="*/ 2147483646 h 1872"/>
                <a:gd name="T102" fmla="*/ 2147483646 w 3864"/>
                <a:gd name="T103" fmla="*/ 2147483646 h 1872"/>
                <a:gd name="T104" fmla="*/ 2147483646 w 3864"/>
                <a:gd name="T105" fmla="*/ 2147483646 h 1872"/>
                <a:gd name="T106" fmla="*/ 2147483646 w 3864"/>
                <a:gd name="T107" fmla="*/ 2147483646 h 1872"/>
                <a:gd name="T108" fmla="*/ 2147483646 w 3864"/>
                <a:gd name="T109" fmla="*/ 2147483646 h 1872"/>
                <a:gd name="T110" fmla="*/ 2147483646 w 3864"/>
                <a:gd name="T111" fmla="*/ 2147483646 h 1872"/>
                <a:gd name="T112" fmla="*/ 2147483646 w 3864"/>
                <a:gd name="T113" fmla="*/ 2147483646 h 1872"/>
                <a:gd name="T114" fmla="*/ 2147483646 w 3864"/>
                <a:gd name="T115" fmla="*/ 2147483646 h 1872"/>
                <a:gd name="T116" fmla="*/ 2147483646 w 3864"/>
                <a:gd name="T117" fmla="*/ 2147483646 h 1872"/>
                <a:gd name="T118" fmla="*/ 2147483646 w 3864"/>
                <a:gd name="T119" fmla="*/ 2147483646 h 1872"/>
                <a:gd name="T120" fmla="*/ 2147483646 w 3864"/>
                <a:gd name="T121" fmla="*/ 2147483646 h 1872"/>
                <a:gd name="T122" fmla="*/ 2147483646 w 3864"/>
                <a:gd name="T123" fmla="*/ 2147483646 h 18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503975" y="2558033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667592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8172425" y="2558017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8172441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50397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667575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817242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8172424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416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79;p25">
            <a:extLst>
              <a:ext uri="{FF2B5EF4-FFF2-40B4-BE49-F238E27FC236}">
                <a16:creationId xmlns:a16="http://schemas.microsoft.com/office/drawing/2014/main" id="{653F3376-B9A6-458B-B464-92547EEA99AF}"/>
              </a:ext>
            </a:extLst>
          </p:cNvPr>
          <p:cNvSpPr/>
          <p:nvPr/>
        </p:nvSpPr>
        <p:spPr>
          <a:xfrm>
            <a:off x="7950200" y="1682751"/>
            <a:ext cx="3073400" cy="2055813"/>
          </a:xfrm>
          <a:prstGeom prst="roundRect">
            <a:avLst>
              <a:gd name="adj" fmla="val 9976"/>
            </a:avLst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080;p25">
            <a:extLst>
              <a:ext uri="{FF2B5EF4-FFF2-40B4-BE49-F238E27FC236}">
                <a16:creationId xmlns:a16="http://schemas.microsoft.com/office/drawing/2014/main" id="{4D82FFB4-A2EB-4C1B-AA4F-8F88764C8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17" y="1682751"/>
            <a:ext cx="3073400" cy="2055813"/>
          </a:xfrm>
          <a:prstGeom prst="roundRect">
            <a:avLst>
              <a:gd name="adj" fmla="val 9977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vi-VN" altLang="vi-VN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Google Shape;1081;p25">
            <a:extLst>
              <a:ext uri="{FF2B5EF4-FFF2-40B4-BE49-F238E27FC236}">
                <a16:creationId xmlns:a16="http://schemas.microsoft.com/office/drawing/2014/main" id="{B256F6DA-D56B-4E7F-B801-1D0CB29BFBBC}"/>
              </a:ext>
            </a:extLst>
          </p:cNvPr>
          <p:cNvSpPr/>
          <p:nvPr/>
        </p:nvSpPr>
        <p:spPr>
          <a:xfrm>
            <a:off x="4603751" y="1682751"/>
            <a:ext cx="3073400" cy="2055813"/>
          </a:xfrm>
          <a:prstGeom prst="roundRect">
            <a:avLst>
              <a:gd name="adj" fmla="val 997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082;p25">
            <a:extLst>
              <a:ext uri="{FF2B5EF4-FFF2-40B4-BE49-F238E27FC236}">
                <a16:creationId xmlns:a16="http://schemas.microsoft.com/office/drawing/2014/main" id="{26A4550E-C390-482A-9816-DFA7D61296AD}"/>
              </a:ext>
            </a:extLst>
          </p:cNvPr>
          <p:cNvSpPr/>
          <p:nvPr/>
        </p:nvSpPr>
        <p:spPr>
          <a:xfrm>
            <a:off x="7950200" y="4038601"/>
            <a:ext cx="3073400" cy="2054225"/>
          </a:xfrm>
          <a:prstGeom prst="roundRect">
            <a:avLst>
              <a:gd name="adj" fmla="val 99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083;p25">
            <a:extLst>
              <a:ext uri="{FF2B5EF4-FFF2-40B4-BE49-F238E27FC236}">
                <a16:creationId xmlns:a16="http://schemas.microsoft.com/office/drawing/2014/main" id="{3C5C4C47-30D6-48BF-8994-AA351C2B6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17" y="4038601"/>
            <a:ext cx="3073400" cy="2054225"/>
          </a:xfrm>
          <a:prstGeom prst="roundRect">
            <a:avLst>
              <a:gd name="adj" fmla="val 997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vi-VN" altLang="vi-VN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Google Shape;1084;p25">
            <a:extLst>
              <a:ext uri="{FF2B5EF4-FFF2-40B4-BE49-F238E27FC236}">
                <a16:creationId xmlns:a16="http://schemas.microsoft.com/office/drawing/2014/main" id="{76CF47FD-6F87-4B56-80C7-720F39941FAE}"/>
              </a:ext>
            </a:extLst>
          </p:cNvPr>
          <p:cNvSpPr/>
          <p:nvPr/>
        </p:nvSpPr>
        <p:spPr>
          <a:xfrm>
            <a:off x="4603751" y="4038601"/>
            <a:ext cx="3073400" cy="2054225"/>
          </a:xfrm>
          <a:prstGeom prst="roundRect">
            <a:avLst>
              <a:gd name="adj" fmla="val 9976"/>
            </a:avLst>
          </a:pr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085;p25">
            <a:extLst>
              <a:ext uri="{FF2B5EF4-FFF2-40B4-BE49-F238E27FC236}">
                <a16:creationId xmlns:a16="http://schemas.microsoft.com/office/drawing/2014/main" id="{9BF9FB06-B03A-41F2-9FA3-807EBE9F6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067" y="1778001"/>
            <a:ext cx="3075517" cy="2054225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vi-VN" altLang="vi-VN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Google Shape;1086;p25">
            <a:extLst>
              <a:ext uri="{FF2B5EF4-FFF2-40B4-BE49-F238E27FC236}">
                <a16:creationId xmlns:a16="http://schemas.microsoft.com/office/drawing/2014/main" id="{572B0D32-3C5D-4971-A7F5-D1F59BF1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285" y="1778001"/>
            <a:ext cx="3075516" cy="2054225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vi-VN" altLang="vi-VN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Google Shape;1087;p25">
            <a:extLst>
              <a:ext uri="{FF2B5EF4-FFF2-40B4-BE49-F238E27FC236}">
                <a16:creationId xmlns:a16="http://schemas.microsoft.com/office/drawing/2014/main" id="{41F39779-8F9E-47A8-A67A-DBD902263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733" y="1778001"/>
            <a:ext cx="3073400" cy="2054225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vi-VN" altLang="vi-VN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Google Shape;1088;p25">
            <a:extLst>
              <a:ext uri="{FF2B5EF4-FFF2-40B4-BE49-F238E27FC236}">
                <a16:creationId xmlns:a16="http://schemas.microsoft.com/office/drawing/2014/main" id="{BFA85B5C-D96B-4DD6-9DFD-C62CBE672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067" y="4132263"/>
            <a:ext cx="3075517" cy="2055812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vi-VN" altLang="vi-VN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Google Shape;1089;p25">
            <a:extLst>
              <a:ext uri="{FF2B5EF4-FFF2-40B4-BE49-F238E27FC236}">
                <a16:creationId xmlns:a16="http://schemas.microsoft.com/office/drawing/2014/main" id="{D3C07DAB-427F-4F32-A793-4720031AD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285" y="4132263"/>
            <a:ext cx="3075516" cy="2055812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vi-VN" altLang="vi-VN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Google Shape;1090;p25">
            <a:extLst>
              <a:ext uri="{FF2B5EF4-FFF2-40B4-BE49-F238E27FC236}">
                <a16:creationId xmlns:a16="http://schemas.microsoft.com/office/drawing/2014/main" id="{E28DB622-1B0B-4D55-B51C-B38995F81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733" y="4132263"/>
            <a:ext cx="3073400" cy="2055812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vi-VN" altLang="vi-VN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7" name="Google Shape;1095;p25">
            <a:extLst>
              <a:ext uri="{FF2B5EF4-FFF2-40B4-BE49-F238E27FC236}">
                <a16:creationId xmlns:a16="http://schemas.microsoft.com/office/drawing/2014/main" id="{26AD647C-374E-48C1-9659-1A833B3356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59184" y="2363788"/>
            <a:ext cx="3073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Google Shape;1096;p25">
            <a:extLst>
              <a:ext uri="{FF2B5EF4-FFF2-40B4-BE49-F238E27FC236}">
                <a16:creationId xmlns:a16="http://schemas.microsoft.com/office/drawing/2014/main" id="{D32D60F1-7374-4A4D-895E-6E007566D4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12733" y="2363788"/>
            <a:ext cx="3073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Google Shape;1097;p25">
            <a:extLst>
              <a:ext uri="{FF2B5EF4-FFF2-40B4-BE49-F238E27FC236}">
                <a16:creationId xmlns:a16="http://schemas.microsoft.com/office/drawing/2014/main" id="{806026D3-6E25-4977-B696-4A5350DAB7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66284" y="2363788"/>
            <a:ext cx="3073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Google Shape;1101;p25">
            <a:extLst>
              <a:ext uri="{FF2B5EF4-FFF2-40B4-BE49-F238E27FC236}">
                <a16:creationId xmlns:a16="http://schemas.microsoft.com/office/drawing/2014/main" id="{91B8B5D3-C498-4F4C-83F8-33EE0DC0CB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59184" y="4733925"/>
            <a:ext cx="3073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Google Shape;1102;p25">
            <a:extLst>
              <a:ext uri="{FF2B5EF4-FFF2-40B4-BE49-F238E27FC236}">
                <a16:creationId xmlns:a16="http://schemas.microsoft.com/office/drawing/2014/main" id="{653A4715-BBD0-48AD-A465-0FE51C3537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12733" y="4733925"/>
            <a:ext cx="3073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Google Shape;1103;p25">
            <a:extLst>
              <a:ext uri="{FF2B5EF4-FFF2-40B4-BE49-F238E27FC236}">
                <a16:creationId xmlns:a16="http://schemas.microsoft.com/office/drawing/2014/main" id="{FD4EAF0C-47A5-455B-A498-98C490F7A4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66284" y="4733925"/>
            <a:ext cx="3073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" name="Google Shape;1110;p25">
            <a:extLst>
              <a:ext uri="{FF2B5EF4-FFF2-40B4-BE49-F238E27FC236}">
                <a16:creationId xmlns:a16="http://schemas.microsoft.com/office/drawing/2014/main" id="{C6F1A245-D88D-4674-9CD2-C8F2D8C1C34D}"/>
              </a:ext>
            </a:extLst>
          </p:cNvPr>
          <p:cNvGrpSpPr>
            <a:grpSpLocks/>
          </p:cNvGrpSpPr>
          <p:nvPr/>
        </p:nvGrpSpPr>
        <p:grpSpPr bwMode="auto">
          <a:xfrm rot="3617422">
            <a:off x="78581" y="6140186"/>
            <a:ext cx="852488" cy="510117"/>
            <a:chOff x="1202177" y="4613417"/>
            <a:chExt cx="528376" cy="315757"/>
          </a:xfrm>
        </p:grpSpPr>
        <p:sp>
          <p:nvSpPr>
            <p:cNvPr id="34" name="Google Shape;1111;p25">
              <a:extLst>
                <a:ext uri="{FF2B5EF4-FFF2-40B4-BE49-F238E27FC236}">
                  <a16:creationId xmlns:a16="http://schemas.microsoft.com/office/drawing/2014/main" id="{A4D4B9C0-62FB-4563-82FA-37247BCE7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214" y="4671691"/>
              <a:ext cx="166339" cy="48340"/>
            </a:xfrm>
            <a:custGeom>
              <a:avLst/>
              <a:gdLst>
                <a:gd name="T0" fmla="*/ 2147483646 w 1507"/>
                <a:gd name="T1" fmla="*/ 2147483646 h 438"/>
                <a:gd name="T2" fmla="*/ 2147483646 w 1507"/>
                <a:gd name="T3" fmla="*/ 2147483646 h 438"/>
                <a:gd name="T4" fmla="*/ 2147483646 w 1507"/>
                <a:gd name="T5" fmla="*/ 2147483646 h 438"/>
                <a:gd name="T6" fmla="*/ 2147483646 w 1507"/>
                <a:gd name="T7" fmla="*/ 2147483646 h 438"/>
                <a:gd name="T8" fmla="*/ 2147483646 w 1507"/>
                <a:gd name="T9" fmla="*/ 2147483646 h 438"/>
                <a:gd name="T10" fmla="*/ 2147483646 w 1507"/>
                <a:gd name="T11" fmla="*/ 2147483646 h 438"/>
                <a:gd name="T12" fmla="*/ 2147483646 w 1507"/>
                <a:gd name="T13" fmla="*/ 2147483646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1112;p25">
              <a:extLst>
                <a:ext uri="{FF2B5EF4-FFF2-40B4-BE49-F238E27FC236}">
                  <a16:creationId xmlns:a16="http://schemas.microsoft.com/office/drawing/2014/main" id="{A9062100-FA27-4585-A4B9-C07C203E9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846" y="4613417"/>
              <a:ext cx="60708" cy="176363"/>
            </a:xfrm>
            <a:custGeom>
              <a:avLst/>
              <a:gdLst>
                <a:gd name="T0" fmla="*/ 2147483646 w 550"/>
                <a:gd name="T1" fmla="*/ 0 h 1598"/>
                <a:gd name="T2" fmla="*/ 2147483646 w 550"/>
                <a:gd name="T3" fmla="*/ 2147483646 h 1598"/>
                <a:gd name="T4" fmla="*/ 2147483646 w 550"/>
                <a:gd name="T5" fmla="*/ 2147483646 h 1598"/>
                <a:gd name="T6" fmla="*/ 2147483646 w 550"/>
                <a:gd name="T7" fmla="*/ 2147483646 h 1598"/>
                <a:gd name="T8" fmla="*/ 2147483646 w 550"/>
                <a:gd name="T9" fmla="*/ 2147483646 h 1598"/>
                <a:gd name="T10" fmla="*/ 2147483646 w 550"/>
                <a:gd name="T11" fmla="*/ 2147483646 h 1598"/>
                <a:gd name="T12" fmla="*/ 2147483646 w 550"/>
                <a:gd name="T13" fmla="*/ 2147483646 h 1598"/>
                <a:gd name="T14" fmla="*/ 2147483646 w 550"/>
                <a:gd name="T15" fmla="*/ 0 h 1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1113;p25">
              <a:extLst>
                <a:ext uri="{FF2B5EF4-FFF2-40B4-BE49-F238E27FC236}">
                  <a16:creationId xmlns:a16="http://schemas.microsoft.com/office/drawing/2014/main" id="{D85240BA-BC9C-4361-9082-1A5D45F9D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978" y="4629421"/>
              <a:ext cx="104638" cy="138950"/>
            </a:xfrm>
            <a:custGeom>
              <a:avLst/>
              <a:gdLst>
                <a:gd name="T0" fmla="*/ 2147483646 w 948"/>
                <a:gd name="T1" fmla="*/ 2147483646 h 1259"/>
                <a:gd name="T2" fmla="*/ 2147483646 w 948"/>
                <a:gd name="T3" fmla="*/ 2147483646 h 1259"/>
                <a:gd name="T4" fmla="*/ 2147483646 w 948"/>
                <a:gd name="T5" fmla="*/ 2147483646 h 1259"/>
                <a:gd name="T6" fmla="*/ 2147483646 w 948"/>
                <a:gd name="T7" fmla="*/ 2147483646 h 1259"/>
                <a:gd name="T8" fmla="*/ 2147483646 w 948"/>
                <a:gd name="T9" fmla="*/ 2147483646 h 1259"/>
                <a:gd name="T10" fmla="*/ 2147483646 w 948"/>
                <a:gd name="T11" fmla="*/ 2147483646 h 1259"/>
                <a:gd name="T12" fmla="*/ 2147483646 w 948"/>
                <a:gd name="T13" fmla="*/ 2147483646 h 1259"/>
                <a:gd name="T14" fmla="*/ 2147483646 w 948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1114;p25">
              <a:extLst>
                <a:ext uri="{FF2B5EF4-FFF2-40B4-BE49-F238E27FC236}">
                  <a16:creationId xmlns:a16="http://schemas.microsoft.com/office/drawing/2014/main" id="{0F527D95-6166-4766-BA5C-ACF343C91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982" y="4644430"/>
              <a:ext cx="160158" cy="102419"/>
            </a:xfrm>
            <a:custGeom>
              <a:avLst/>
              <a:gdLst>
                <a:gd name="T0" fmla="*/ 2147483646 w 1451"/>
                <a:gd name="T1" fmla="*/ 2147483646 h 928"/>
                <a:gd name="T2" fmla="*/ 2147483646 w 1451"/>
                <a:gd name="T3" fmla="*/ 2147483646 h 928"/>
                <a:gd name="T4" fmla="*/ 2147483646 w 1451"/>
                <a:gd name="T5" fmla="*/ 2147483646 h 928"/>
                <a:gd name="T6" fmla="*/ 2147483646 w 1451"/>
                <a:gd name="T7" fmla="*/ 2147483646 h 928"/>
                <a:gd name="T8" fmla="*/ 2147483646 w 1451"/>
                <a:gd name="T9" fmla="*/ 2147483646 h 928"/>
                <a:gd name="T10" fmla="*/ 2147483646 w 1451"/>
                <a:gd name="T11" fmla="*/ 2147483646 h 928"/>
                <a:gd name="T12" fmla="*/ 2147483646 w 1451"/>
                <a:gd name="T13" fmla="*/ 2147483646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8" name="Google Shape;1115;p25">
              <a:extLst>
                <a:ext uri="{FF2B5EF4-FFF2-40B4-BE49-F238E27FC236}">
                  <a16:creationId xmlns:a16="http://schemas.microsoft.com/office/drawing/2014/main" id="{0E3227CE-7C81-4B10-9919-21BA5D785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177" y="4673346"/>
              <a:ext cx="177156" cy="151310"/>
            </a:xfrm>
            <a:custGeom>
              <a:avLst/>
              <a:gdLst>
                <a:gd name="T0" fmla="*/ 2147483646 w 1605"/>
                <a:gd name="T1" fmla="*/ 2147483646 h 1371"/>
                <a:gd name="T2" fmla="*/ 2147483646 w 1605"/>
                <a:gd name="T3" fmla="*/ 2147483646 h 1371"/>
                <a:gd name="T4" fmla="*/ 2147483646 w 1605"/>
                <a:gd name="T5" fmla="*/ 2147483646 h 1371"/>
                <a:gd name="T6" fmla="*/ 2147483646 w 1605"/>
                <a:gd name="T7" fmla="*/ 2147483646 h 1371"/>
                <a:gd name="T8" fmla="*/ 2147483646 w 1605"/>
                <a:gd name="T9" fmla="*/ 2147483646 h 1371"/>
                <a:gd name="T10" fmla="*/ 2147483646 w 1605"/>
                <a:gd name="T11" fmla="*/ 2147483646 h 1371"/>
                <a:gd name="T12" fmla="*/ 2147483646 w 1605"/>
                <a:gd name="T13" fmla="*/ 2147483646 h 1371"/>
                <a:gd name="T14" fmla="*/ 2147483646 w 1605"/>
                <a:gd name="T15" fmla="*/ 2147483646 h 1371"/>
                <a:gd name="T16" fmla="*/ 2147483646 w 1605"/>
                <a:gd name="T17" fmla="*/ 2147483646 h 1371"/>
                <a:gd name="T18" fmla="*/ 2147483646 w 1605"/>
                <a:gd name="T19" fmla="*/ 2147483646 h 13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9" name="Google Shape;1116;p25">
              <a:extLst>
                <a:ext uri="{FF2B5EF4-FFF2-40B4-BE49-F238E27FC236}">
                  <a16:creationId xmlns:a16="http://schemas.microsoft.com/office/drawing/2014/main" id="{7A0E6A13-D991-4211-99A3-B89B3476E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928" y="4832385"/>
              <a:ext cx="115344" cy="96790"/>
            </a:xfrm>
            <a:custGeom>
              <a:avLst/>
              <a:gdLst>
                <a:gd name="T0" fmla="*/ 2147483646 w 1045"/>
                <a:gd name="T1" fmla="*/ 2147483646 h 877"/>
                <a:gd name="T2" fmla="*/ 2147483646 w 1045"/>
                <a:gd name="T3" fmla="*/ 2147483646 h 877"/>
                <a:gd name="T4" fmla="*/ 2147483646 w 1045"/>
                <a:gd name="T5" fmla="*/ 2147483646 h 877"/>
                <a:gd name="T6" fmla="*/ 2147483646 w 1045"/>
                <a:gd name="T7" fmla="*/ 2147483646 h 877"/>
                <a:gd name="T8" fmla="*/ 2147483646 w 1045"/>
                <a:gd name="T9" fmla="*/ 2147483646 h 877"/>
                <a:gd name="T10" fmla="*/ 2147483646 w 1045"/>
                <a:gd name="T11" fmla="*/ 0 h 877"/>
                <a:gd name="T12" fmla="*/ 2147483646 w 1045"/>
                <a:gd name="T13" fmla="*/ 2147483646 h 877"/>
                <a:gd name="T14" fmla="*/ 2147483646 w 1045"/>
                <a:gd name="T15" fmla="*/ 2147483646 h 877"/>
                <a:gd name="T16" fmla="*/ 2147483646 w 1045"/>
                <a:gd name="T17" fmla="*/ 2147483646 h 877"/>
                <a:gd name="T18" fmla="*/ 2147483646 w 1045"/>
                <a:gd name="T19" fmla="*/ 0 h 8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40" name="Google Shape;1117;p25">
            <a:extLst>
              <a:ext uri="{FF2B5EF4-FFF2-40B4-BE49-F238E27FC236}">
                <a16:creationId xmlns:a16="http://schemas.microsoft.com/office/drawing/2014/main" id="{600FFE71-E5D9-4CB3-84EA-79E5FDCE4BE6}"/>
              </a:ext>
            </a:extLst>
          </p:cNvPr>
          <p:cNvGrpSpPr>
            <a:grpSpLocks/>
          </p:cNvGrpSpPr>
          <p:nvPr/>
        </p:nvGrpSpPr>
        <p:grpSpPr bwMode="auto">
          <a:xfrm>
            <a:off x="11281834" y="5592764"/>
            <a:ext cx="886884" cy="1298575"/>
            <a:chOff x="-1047799" y="3300294"/>
            <a:chExt cx="439014" cy="641607"/>
          </a:xfrm>
        </p:grpSpPr>
        <p:sp>
          <p:nvSpPr>
            <p:cNvPr id="41" name="Google Shape;1118;p25">
              <a:extLst>
                <a:ext uri="{FF2B5EF4-FFF2-40B4-BE49-F238E27FC236}">
                  <a16:creationId xmlns:a16="http://schemas.microsoft.com/office/drawing/2014/main" id="{69250AA7-CF7F-4B4D-8409-83AA8FB44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4003" y="3750695"/>
              <a:ext cx="138774" cy="63785"/>
            </a:xfrm>
            <a:custGeom>
              <a:avLst/>
              <a:gdLst>
                <a:gd name="T0" fmla="*/ 2147483646 w 1847"/>
                <a:gd name="T1" fmla="*/ 0 h 849"/>
                <a:gd name="T2" fmla="*/ 2147483646 w 1847"/>
                <a:gd name="T3" fmla="*/ 2147483646 h 849"/>
                <a:gd name="T4" fmla="*/ 2147483646 w 1847"/>
                <a:gd name="T5" fmla="*/ 2147483646 h 849"/>
                <a:gd name="T6" fmla="*/ 2147483646 w 1847"/>
                <a:gd name="T7" fmla="*/ 2147483646 h 849"/>
                <a:gd name="T8" fmla="*/ 2147483646 w 1847"/>
                <a:gd name="T9" fmla="*/ 0 h 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2" name="Google Shape;1119;p25">
              <a:extLst>
                <a:ext uri="{FF2B5EF4-FFF2-40B4-BE49-F238E27FC236}">
                  <a16:creationId xmlns:a16="http://schemas.microsoft.com/office/drawing/2014/main" id="{AA4E658A-14DF-4E86-993E-AF157F294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0199" y="3777592"/>
              <a:ext cx="98652" cy="17656"/>
            </a:xfrm>
            <a:custGeom>
              <a:avLst/>
              <a:gdLst>
                <a:gd name="T0" fmla="*/ 2147483646 w 1313"/>
                <a:gd name="T1" fmla="*/ 0 h 235"/>
                <a:gd name="T2" fmla="*/ 2147483646 w 1313"/>
                <a:gd name="T3" fmla="*/ 2147483646 h 235"/>
                <a:gd name="T4" fmla="*/ 2147483646 w 1313"/>
                <a:gd name="T5" fmla="*/ 2147483646 h 235"/>
                <a:gd name="T6" fmla="*/ 2147483646 w 1313"/>
                <a:gd name="T7" fmla="*/ 2147483646 h 235"/>
                <a:gd name="T8" fmla="*/ 2147483646 w 1313"/>
                <a:gd name="T9" fmla="*/ 2147483646 h 235"/>
                <a:gd name="T10" fmla="*/ 2147483646 w 1313"/>
                <a:gd name="T11" fmla="*/ 2147483646 h 235"/>
                <a:gd name="T12" fmla="*/ 2147483646 w 1313"/>
                <a:gd name="T13" fmla="*/ 2147483646 h 235"/>
                <a:gd name="T14" fmla="*/ 2147483646 w 1313"/>
                <a:gd name="T15" fmla="*/ 2147483646 h 235"/>
                <a:gd name="T16" fmla="*/ 2147483646 w 1313"/>
                <a:gd name="T17" fmla="*/ 2147483646 h 235"/>
                <a:gd name="T18" fmla="*/ 2147483646 w 1313"/>
                <a:gd name="T19" fmla="*/ 0 h 2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3" name="Google Shape;1120;p25">
              <a:extLst>
                <a:ext uri="{FF2B5EF4-FFF2-40B4-BE49-F238E27FC236}">
                  <a16:creationId xmlns:a16="http://schemas.microsoft.com/office/drawing/2014/main" id="{62069A35-0AA2-4FCC-8944-6BE910FF7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9448" y="3639053"/>
              <a:ext cx="114280" cy="249281"/>
            </a:xfrm>
            <a:custGeom>
              <a:avLst/>
              <a:gdLst>
                <a:gd name="T0" fmla="*/ 2147483646 w 1521"/>
                <a:gd name="T1" fmla="*/ 0 h 3318"/>
                <a:gd name="T2" fmla="*/ 2147483646 w 1521"/>
                <a:gd name="T3" fmla="*/ 2147483646 h 3318"/>
                <a:gd name="T4" fmla="*/ 2147483646 w 1521"/>
                <a:gd name="T5" fmla="*/ 2147483646 h 3318"/>
                <a:gd name="T6" fmla="*/ 2147483646 w 1521"/>
                <a:gd name="T7" fmla="*/ 2147483646 h 3318"/>
                <a:gd name="T8" fmla="*/ 2147483646 w 1521"/>
                <a:gd name="T9" fmla="*/ 2147483646 h 3318"/>
                <a:gd name="T10" fmla="*/ 2147483646 w 1521"/>
                <a:gd name="T11" fmla="*/ 2147483646 h 3318"/>
                <a:gd name="T12" fmla="*/ 2147483646 w 1521"/>
                <a:gd name="T13" fmla="*/ 0 h 33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4" name="Google Shape;1121;p25">
              <a:extLst>
                <a:ext uri="{FF2B5EF4-FFF2-40B4-BE49-F238E27FC236}">
                  <a16:creationId xmlns:a16="http://schemas.microsoft.com/office/drawing/2014/main" id="{9C641AB9-2D83-4AF8-BFCF-0B926D2D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7799" y="3504796"/>
              <a:ext cx="229087" cy="179936"/>
            </a:xfrm>
            <a:custGeom>
              <a:avLst/>
              <a:gdLst>
                <a:gd name="T0" fmla="*/ 2147483646 w 3049"/>
                <a:gd name="T1" fmla="*/ 2147483646 h 2395"/>
                <a:gd name="T2" fmla="*/ 2147483646 w 3049"/>
                <a:gd name="T3" fmla="*/ 2147483646 h 2395"/>
                <a:gd name="T4" fmla="*/ 2147483646 w 3049"/>
                <a:gd name="T5" fmla="*/ 2147483646 h 2395"/>
                <a:gd name="T6" fmla="*/ 2147483646 w 3049"/>
                <a:gd name="T7" fmla="*/ 2147483646 h 2395"/>
                <a:gd name="T8" fmla="*/ 2147483646 w 3049"/>
                <a:gd name="T9" fmla="*/ 2147483646 h 2395"/>
                <a:gd name="T10" fmla="*/ 2147483646 w 3049"/>
                <a:gd name="T11" fmla="*/ 2147483646 h 2395"/>
                <a:gd name="T12" fmla="*/ 2147483646 w 3049"/>
                <a:gd name="T13" fmla="*/ 2147483646 h 2395"/>
                <a:gd name="T14" fmla="*/ 2147483646 w 3049"/>
                <a:gd name="T15" fmla="*/ 2147483646 h 2395"/>
                <a:gd name="T16" fmla="*/ 2147483646 w 3049"/>
                <a:gd name="T17" fmla="*/ 2147483646 h 2395"/>
                <a:gd name="T18" fmla="*/ 2147483646 w 3049"/>
                <a:gd name="T19" fmla="*/ 2147483646 h 2395"/>
                <a:gd name="T20" fmla="*/ 2147483646 w 3049"/>
                <a:gd name="T21" fmla="*/ 2147483646 h 2395"/>
                <a:gd name="T22" fmla="*/ 2147483646 w 3049"/>
                <a:gd name="T23" fmla="*/ 2147483646 h 2395"/>
                <a:gd name="T24" fmla="*/ 2147483646 w 3049"/>
                <a:gd name="T25" fmla="*/ 2147483646 h 2395"/>
                <a:gd name="T26" fmla="*/ 2147483646 w 3049"/>
                <a:gd name="T27" fmla="*/ 2147483646 h 2395"/>
                <a:gd name="T28" fmla="*/ 2147483646 w 3049"/>
                <a:gd name="T29" fmla="*/ 2147483646 h 23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5" name="Google Shape;1122;p25">
              <a:extLst>
                <a:ext uri="{FF2B5EF4-FFF2-40B4-BE49-F238E27FC236}">
                  <a16:creationId xmlns:a16="http://schemas.microsoft.com/office/drawing/2014/main" id="{7B881AD0-73D8-4BF3-92E2-E197F425D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6775" y="3550625"/>
              <a:ext cx="157032" cy="111418"/>
            </a:xfrm>
            <a:custGeom>
              <a:avLst/>
              <a:gdLst>
                <a:gd name="T0" fmla="*/ 2147483646 w 2090"/>
                <a:gd name="T1" fmla="*/ 2147483646 h 1483"/>
                <a:gd name="T2" fmla="*/ 2147483646 w 2090"/>
                <a:gd name="T3" fmla="*/ 2147483646 h 1483"/>
                <a:gd name="T4" fmla="*/ 2147483646 w 2090"/>
                <a:gd name="T5" fmla="*/ 2147483646 h 1483"/>
                <a:gd name="T6" fmla="*/ 2147483646 w 2090"/>
                <a:gd name="T7" fmla="*/ 2147483646 h 1483"/>
                <a:gd name="T8" fmla="*/ 2147483646 w 2090"/>
                <a:gd name="T9" fmla="*/ 2147483646 h 1483"/>
                <a:gd name="T10" fmla="*/ 2147483646 w 2090"/>
                <a:gd name="T11" fmla="*/ 2147483646 h 1483"/>
                <a:gd name="T12" fmla="*/ 2147483646 w 2090"/>
                <a:gd name="T13" fmla="*/ 0 h 1483"/>
                <a:gd name="T14" fmla="*/ 2147483646 w 2090"/>
                <a:gd name="T15" fmla="*/ 2147483646 h 1483"/>
                <a:gd name="T16" fmla="*/ 2147483646 w 2090"/>
                <a:gd name="T17" fmla="*/ 2147483646 h 1483"/>
                <a:gd name="T18" fmla="*/ 2147483646 w 2090"/>
                <a:gd name="T19" fmla="*/ 2147483646 h 1483"/>
                <a:gd name="T20" fmla="*/ 2147483646 w 2090"/>
                <a:gd name="T21" fmla="*/ 2147483646 h 1483"/>
                <a:gd name="T22" fmla="*/ 2147483646 w 2090"/>
                <a:gd name="T23" fmla="*/ 2147483646 h 1483"/>
                <a:gd name="T24" fmla="*/ 2147483646 w 2090"/>
                <a:gd name="T25" fmla="*/ 2147483646 h 1483"/>
                <a:gd name="T26" fmla="*/ 2147483646 w 2090"/>
                <a:gd name="T27" fmla="*/ 2147483646 h 1483"/>
                <a:gd name="T28" fmla="*/ 2147483646 w 2090"/>
                <a:gd name="T29" fmla="*/ 2147483646 h 1483"/>
                <a:gd name="T30" fmla="*/ 2147483646 w 2090"/>
                <a:gd name="T31" fmla="*/ 2147483646 h 1483"/>
                <a:gd name="T32" fmla="*/ 2147483646 w 2090"/>
                <a:gd name="T33" fmla="*/ 2147483646 h 1483"/>
                <a:gd name="T34" fmla="*/ 2147483646 w 2090"/>
                <a:gd name="T35" fmla="*/ 2147483646 h 1483"/>
                <a:gd name="T36" fmla="*/ 2147483646 w 2090"/>
                <a:gd name="T37" fmla="*/ 2147483646 h 1483"/>
                <a:gd name="T38" fmla="*/ 2147483646 w 2090"/>
                <a:gd name="T39" fmla="*/ 2147483646 h 1483"/>
                <a:gd name="T40" fmla="*/ 2147483646 w 2090"/>
                <a:gd name="T41" fmla="*/ 2147483646 h 1483"/>
                <a:gd name="T42" fmla="*/ 2147483646 w 2090"/>
                <a:gd name="T43" fmla="*/ 2147483646 h 1483"/>
                <a:gd name="T44" fmla="*/ 2147483646 w 2090"/>
                <a:gd name="T45" fmla="*/ 2147483646 h 1483"/>
                <a:gd name="T46" fmla="*/ 2147483646 w 2090"/>
                <a:gd name="T47" fmla="*/ 2147483646 h 1483"/>
                <a:gd name="T48" fmla="*/ 2147483646 w 2090"/>
                <a:gd name="T49" fmla="*/ 2147483646 h 1483"/>
                <a:gd name="T50" fmla="*/ 2147483646 w 2090"/>
                <a:gd name="T51" fmla="*/ 2147483646 h 1483"/>
                <a:gd name="T52" fmla="*/ 2147483646 w 2090"/>
                <a:gd name="T53" fmla="*/ 2147483646 h 1483"/>
                <a:gd name="T54" fmla="*/ 2147483646 w 2090"/>
                <a:gd name="T55" fmla="*/ 2147483646 h 1483"/>
                <a:gd name="T56" fmla="*/ 2147483646 w 2090"/>
                <a:gd name="T57" fmla="*/ 2147483646 h 1483"/>
                <a:gd name="T58" fmla="*/ 2147483646 w 2090"/>
                <a:gd name="T59" fmla="*/ 2147483646 h 1483"/>
                <a:gd name="T60" fmla="*/ 2147483646 w 2090"/>
                <a:gd name="T61" fmla="*/ 2147483646 h 1483"/>
                <a:gd name="T62" fmla="*/ 2147483646 w 2090"/>
                <a:gd name="T63" fmla="*/ 2147483646 h 1483"/>
                <a:gd name="T64" fmla="*/ 2147483646 w 2090"/>
                <a:gd name="T65" fmla="*/ 2147483646 h 1483"/>
                <a:gd name="T66" fmla="*/ 2147483646 w 2090"/>
                <a:gd name="T67" fmla="*/ 2147483646 h 1483"/>
                <a:gd name="T68" fmla="*/ 2147483646 w 2090"/>
                <a:gd name="T69" fmla="*/ 2147483646 h 1483"/>
                <a:gd name="T70" fmla="*/ 2147483646 w 2090"/>
                <a:gd name="T71" fmla="*/ 2147483646 h 14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6" name="Google Shape;1123;p25">
              <a:extLst>
                <a:ext uri="{FF2B5EF4-FFF2-40B4-BE49-F238E27FC236}">
                  <a16:creationId xmlns:a16="http://schemas.microsoft.com/office/drawing/2014/main" id="{E537F1D7-E8A7-4619-A6DD-E12C4DFEB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8753" y="3630488"/>
              <a:ext cx="108420" cy="91959"/>
            </a:xfrm>
            <a:custGeom>
              <a:avLst/>
              <a:gdLst>
                <a:gd name="T0" fmla="*/ 2147483646 w 1443"/>
                <a:gd name="T1" fmla="*/ 2147483646 h 1224"/>
                <a:gd name="T2" fmla="*/ 2147483646 w 1443"/>
                <a:gd name="T3" fmla="*/ 2147483646 h 1224"/>
                <a:gd name="T4" fmla="*/ 2147483646 w 1443"/>
                <a:gd name="T5" fmla="*/ 2147483646 h 1224"/>
                <a:gd name="T6" fmla="*/ 2147483646 w 1443"/>
                <a:gd name="T7" fmla="*/ 2147483646 h 1224"/>
                <a:gd name="T8" fmla="*/ 2147483646 w 1443"/>
                <a:gd name="T9" fmla="*/ 2147483646 h 1224"/>
                <a:gd name="T10" fmla="*/ 2147483646 w 1443"/>
                <a:gd name="T11" fmla="*/ 2147483646 h 1224"/>
                <a:gd name="T12" fmla="*/ 2147483646 w 1443"/>
                <a:gd name="T13" fmla="*/ 2147483646 h 1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7" name="Google Shape;1124;p25">
              <a:extLst>
                <a:ext uri="{FF2B5EF4-FFF2-40B4-BE49-F238E27FC236}">
                  <a16:creationId xmlns:a16="http://schemas.microsoft.com/office/drawing/2014/main" id="{FADCAA1A-54FE-475F-AB65-9E89757D7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7046" y="3663019"/>
              <a:ext cx="80394" cy="62884"/>
            </a:xfrm>
            <a:custGeom>
              <a:avLst/>
              <a:gdLst>
                <a:gd name="T0" fmla="*/ 2147483646 w 1070"/>
                <a:gd name="T1" fmla="*/ 0 h 837"/>
                <a:gd name="T2" fmla="*/ 2147483646 w 1070"/>
                <a:gd name="T3" fmla="*/ 2147483646 h 837"/>
                <a:gd name="T4" fmla="*/ 2147483646 w 1070"/>
                <a:gd name="T5" fmla="*/ 2147483646 h 837"/>
                <a:gd name="T6" fmla="*/ 2147483646 w 1070"/>
                <a:gd name="T7" fmla="*/ 2147483646 h 837"/>
                <a:gd name="T8" fmla="*/ 2147483646 w 1070"/>
                <a:gd name="T9" fmla="*/ 2147483646 h 837"/>
                <a:gd name="T10" fmla="*/ 2147483646 w 1070"/>
                <a:gd name="T11" fmla="*/ 2147483646 h 837"/>
                <a:gd name="T12" fmla="*/ 2147483646 w 1070"/>
                <a:gd name="T13" fmla="*/ 2147483646 h 837"/>
                <a:gd name="T14" fmla="*/ 2147483646 w 1070"/>
                <a:gd name="T15" fmla="*/ 2147483646 h 837"/>
                <a:gd name="T16" fmla="*/ 2147483646 w 1070"/>
                <a:gd name="T17" fmla="*/ 0 h 8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8" name="Google Shape;1125;p25">
              <a:extLst>
                <a:ext uri="{FF2B5EF4-FFF2-40B4-BE49-F238E27FC236}">
                  <a16:creationId xmlns:a16="http://schemas.microsoft.com/office/drawing/2014/main" id="{16AD1C01-2F7E-4773-8720-1DBF2D037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4015" y="3539732"/>
              <a:ext cx="129683" cy="73101"/>
            </a:xfrm>
            <a:custGeom>
              <a:avLst/>
              <a:gdLst>
                <a:gd name="T0" fmla="*/ 2147483646 w 1726"/>
                <a:gd name="T1" fmla="*/ 0 h 973"/>
                <a:gd name="T2" fmla="*/ 0 w 1726"/>
                <a:gd name="T3" fmla="*/ 2147483646 h 973"/>
                <a:gd name="T4" fmla="*/ 2147483646 w 1726"/>
                <a:gd name="T5" fmla="*/ 2147483646 h 973"/>
                <a:gd name="T6" fmla="*/ 2147483646 w 1726"/>
                <a:gd name="T7" fmla="*/ 2147483646 h 973"/>
                <a:gd name="T8" fmla="*/ 2147483646 w 1726"/>
                <a:gd name="T9" fmla="*/ 0 h 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9" name="Google Shape;1126;p25">
              <a:extLst>
                <a:ext uri="{FF2B5EF4-FFF2-40B4-BE49-F238E27FC236}">
                  <a16:creationId xmlns:a16="http://schemas.microsoft.com/office/drawing/2014/main" id="{1B707226-92EA-4CB5-B885-01E38FDC5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9500" y="3568882"/>
              <a:ext cx="94971" cy="38391"/>
            </a:xfrm>
            <a:custGeom>
              <a:avLst/>
              <a:gdLst>
                <a:gd name="T0" fmla="*/ 2147483646 w 1264"/>
                <a:gd name="T1" fmla="*/ 0 h 511"/>
                <a:gd name="T2" fmla="*/ 2147483646 w 1264"/>
                <a:gd name="T3" fmla="*/ 2147483646 h 511"/>
                <a:gd name="T4" fmla="*/ 2147483646 w 1264"/>
                <a:gd name="T5" fmla="*/ 2147483646 h 511"/>
                <a:gd name="T6" fmla="*/ 2147483646 w 1264"/>
                <a:gd name="T7" fmla="*/ 2147483646 h 511"/>
                <a:gd name="T8" fmla="*/ 2147483646 w 1264"/>
                <a:gd name="T9" fmla="*/ 2147483646 h 511"/>
                <a:gd name="T10" fmla="*/ 2147483646 w 1264"/>
                <a:gd name="T11" fmla="*/ 2147483646 h 511"/>
                <a:gd name="T12" fmla="*/ 2147483646 w 1264"/>
                <a:gd name="T13" fmla="*/ 0 h 5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0" name="Google Shape;1127;p25">
              <a:extLst>
                <a:ext uri="{FF2B5EF4-FFF2-40B4-BE49-F238E27FC236}">
                  <a16:creationId xmlns:a16="http://schemas.microsoft.com/office/drawing/2014/main" id="{F4FB7BF4-B1C6-4788-8E40-1F04D335B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0981" y="3409081"/>
              <a:ext cx="60784" cy="462801"/>
            </a:xfrm>
            <a:custGeom>
              <a:avLst/>
              <a:gdLst>
                <a:gd name="T0" fmla="*/ 2147483646 w 809"/>
                <a:gd name="T1" fmla="*/ 2147483646 h 6160"/>
                <a:gd name="T2" fmla="*/ 2147483646 w 809"/>
                <a:gd name="T3" fmla="*/ 2147483646 h 6160"/>
                <a:gd name="T4" fmla="*/ 2147483646 w 809"/>
                <a:gd name="T5" fmla="*/ 2147483646 h 6160"/>
                <a:gd name="T6" fmla="*/ 2147483646 w 809"/>
                <a:gd name="T7" fmla="*/ 2147483646 h 6160"/>
                <a:gd name="T8" fmla="*/ 2147483646 w 809"/>
                <a:gd name="T9" fmla="*/ 2147483646 h 6160"/>
                <a:gd name="T10" fmla="*/ 2147483646 w 809"/>
                <a:gd name="T11" fmla="*/ 2147483646 h 6160"/>
                <a:gd name="T12" fmla="*/ 2147483646 w 809"/>
                <a:gd name="T13" fmla="*/ 2147483646 h 6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1" name="Google Shape;1128;p25">
              <a:extLst>
                <a:ext uri="{FF2B5EF4-FFF2-40B4-BE49-F238E27FC236}">
                  <a16:creationId xmlns:a16="http://schemas.microsoft.com/office/drawing/2014/main" id="{8BC076A1-8701-45C9-A64C-50442B49A197}"/>
                </a:ext>
              </a:extLst>
            </p:cNvPr>
            <p:cNvSpPr/>
            <p:nvPr/>
          </p:nvSpPr>
          <p:spPr>
            <a:xfrm>
              <a:off x="-906350" y="3300294"/>
              <a:ext cx="199075" cy="165500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129;p25">
              <a:extLst>
                <a:ext uri="{FF2B5EF4-FFF2-40B4-BE49-F238E27FC236}">
                  <a16:creationId xmlns:a16="http://schemas.microsoft.com/office/drawing/2014/main" id="{84342EBC-1A60-49B2-8A52-4887885BA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4456" y="3364454"/>
              <a:ext cx="171608" cy="62133"/>
            </a:xfrm>
            <a:custGeom>
              <a:avLst/>
              <a:gdLst>
                <a:gd name="T0" fmla="*/ 2147483646 w 2284"/>
                <a:gd name="T1" fmla="*/ 2147483646 h 827"/>
                <a:gd name="T2" fmla="*/ 2147483646 w 2284"/>
                <a:gd name="T3" fmla="*/ 2147483646 h 827"/>
                <a:gd name="T4" fmla="*/ 2147483646 w 2284"/>
                <a:gd name="T5" fmla="*/ 2147483646 h 827"/>
                <a:gd name="T6" fmla="*/ 2147483646 w 2284"/>
                <a:gd name="T7" fmla="*/ 2147483646 h 827"/>
                <a:gd name="T8" fmla="*/ 2147483646 w 2284"/>
                <a:gd name="T9" fmla="*/ 2147483646 h 827"/>
                <a:gd name="T10" fmla="*/ 2147483646 w 2284"/>
                <a:gd name="T11" fmla="*/ 2147483646 h 827"/>
                <a:gd name="T12" fmla="*/ 2147483646 w 2284"/>
                <a:gd name="T13" fmla="*/ 2147483646 h 827"/>
                <a:gd name="T14" fmla="*/ 2147483646 w 2284"/>
                <a:gd name="T15" fmla="*/ 2147483646 h 827"/>
                <a:gd name="T16" fmla="*/ 2147483646 w 2284"/>
                <a:gd name="T17" fmla="*/ 2147483646 h 827"/>
                <a:gd name="T18" fmla="*/ 2147483646 w 2284"/>
                <a:gd name="T19" fmla="*/ 2147483646 h 827"/>
                <a:gd name="T20" fmla="*/ 2147483646 w 2284"/>
                <a:gd name="T21" fmla="*/ 2147483646 h 827"/>
                <a:gd name="T22" fmla="*/ 2147483646 w 2284"/>
                <a:gd name="T23" fmla="*/ 2147483646 h 827"/>
                <a:gd name="T24" fmla="*/ 2147483646 w 2284"/>
                <a:gd name="T25" fmla="*/ 2147483646 h 827"/>
                <a:gd name="T26" fmla="*/ 2147483646 w 2284"/>
                <a:gd name="T27" fmla="*/ 2147483646 h 827"/>
                <a:gd name="T28" fmla="*/ 2147483646 w 2284"/>
                <a:gd name="T29" fmla="*/ 2147483646 h 827"/>
                <a:gd name="T30" fmla="*/ 2147483646 w 2284"/>
                <a:gd name="T31" fmla="*/ 2147483646 h 827"/>
                <a:gd name="T32" fmla="*/ 2147483646 w 2284"/>
                <a:gd name="T33" fmla="*/ 2147483646 h 827"/>
                <a:gd name="T34" fmla="*/ 2147483646 w 2284"/>
                <a:gd name="T35" fmla="*/ 2147483646 h 827"/>
                <a:gd name="T36" fmla="*/ 2147483646 w 2284"/>
                <a:gd name="T37" fmla="*/ 2147483646 h 827"/>
                <a:gd name="T38" fmla="*/ 2147483646 w 2284"/>
                <a:gd name="T39" fmla="*/ 2147483646 h 827"/>
                <a:gd name="T40" fmla="*/ 2147483646 w 2284"/>
                <a:gd name="T41" fmla="*/ 2147483646 h 827"/>
                <a:gd name="T42" fmla="*/ 2147483646 w 2284"/>
                <a:gd name="T43" fmla="*/ 2147483646 h 827"/>
                <a:gd name="T44" fmla="*/ 2147483646 w 2284"/>
                <a:gd name="T45" fmla="*/ 2147483646 h 827"/>
                <a:gd name="T46" fmla="*/ 2147483646 w 2284"/>
                <a:gd name="T47" fmla="*/ 2147483646 h 827"/>
                <a:gd name="T48" fmla="*/ 2147483646 w 2284"/>
                <a:gd name="T49" fmla="*/ 2147483646 h 827"/>
                <a:gd name="T50" fmla="*/ 2147483646 w 2284"/>
                <a:gd name="T51" fmla="*/ 2147483646 h 827"/>
                <a:gd name="T52" fmla="*/ 0 w 2284"/>
                <a:gd name="T53" fmla="*/ 2147483646 h 827"/>
                <a:gd name="T54" fmla="*/ 2147483646 w 2284"/>
                <a:gd name="T55" fmla="*/ 2147483646 h 827"/>
                <a:gd name="T56" fmla="*/ 2147483646 w 2284"/>
                <a:gd name="T57" fmla="*/ 2147483646 h 827"/>
                <a:gd name="T58" fmla="*/ 2147483646 w 2284"/>
                <a:gd name="T59" fmla="*/ 2147483646 h 827"/>
                <a:gd name="T60" fmla="*/ 2147483646 w 2284"/>
                <a:gd name="T61" fmla="*/ 2147483646 h 827"/>
                <a:gd name="T62" fmla="*/ 2147483646 w 2284"/>
                <a:gd name="T63" fmla="*/ 2147483646 h 827"/>
                <a:gd name="T64" fmla="*/ 2147483646 w 2284"/>
                <a:gd name="T65" fmla="*/ 2147483646 h 827"/>
                <a:gd name="T66" fmla="*/ 2147483646 w 2284"/>
                <a:gd name="T67" fmla="*/ 2147483646 h 827"/>
                <a:gd name="T68" fmla="*/ 2147483646 w 2284"/>
                <a:gd name="T69" fmla="*/ 2147483646 h 827"/>
                <a:gd name="T70" fmla="*/ 2147483646 w 2284"/>
                <a:gd name="T71" fmla="*/ 2147483646 h 8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3" name="Google Shape;1130;p25">
              <a:extLst>
                <a:ext uri="{FF2B5EF4-FFF2-40B4-BE49-F238E27FC236}">
                  <a16:creationId xmlns:a16="http://schemas.microsoft.com/office/drawing/2014/main" id="{0F85B447-055C-4477-A489-AE832637D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5691" y="3813429"/>
              <a:ext cx="336905" cy="128472"/>
            </a:xfrm>
            <a:custGeom>
              <a:avLst/>
              <a:gdLst>
                <a:gd name="T0" fmla="*/ 2147483646 w 4484"/>
                <a:gd name="T1" fmla="*/ 0 h 1710"/>
                <a:gd name="T2" fmla="*/ 2147483646 w 4484"/>
                <a:gd name="T3" fmla="*/ 2147483646 h 1710"/>
                <a:gd name="T4" fmla="*/ 2147483646 w 4484"/>
                <a:gd name="T5" fmla="*/ 2147483646 h 1710"/>
                <a:gd name="T6" fmla="*/ 2147483646 w 4484"/>
                <a:gd name="T7" fmla="*/ 2147483646 h 1710"/>
                <a:gd name="T8" fmla="*/ 2147483646 w 4484"/>
                <a:gd name="T9" fmla="*/ 2147483646 h 1710"/>
                <a:gd name="T10" fmla="*/ 2147483646 w 4484"/>
                <a:gd name="T11" fmla="*/ 2147483646 h 1710"/>
                <a:gd name="T12" fmla="*/ 2147483646 w 4484"/>
                <a:gd name="T13" fmla="*/ 2147483646 h 1710"/>
                <a:gd name="T14" fmla="*/ 2147483646 w 4484"/>
                <a:gd name="T15" fmla="*/ 2147483646 h 1710"/>
                <a:gd name="T16" fmla="*/ 2147483646 w 4484"/>
                <a:gd name="T17" fmla="*/ 2147483646 h 1710"/>
                <a:gd name="T18" fmla="*/ 2147483646 w 4484"/>
                <a:gd name="T19" fmla="*/ 2147483646 h 1710"/>
                <a:gd name="T20" fmla="*/ 2147483646 w 4484"/>
                <a:gd name="T21" fmla="*/ 2147483646 h 1710"/>
                <a:gd name="T22" fmla="*/ 2147483646 w 4484"/>
                <a:gd name="T23" fmla="*/ 2147483646 h 1710"/>
                <a:gd name="T24" fmla="*/ 2147483646 w 4484"/>
                <a:gd name="T25" fmla="*/ 2147483646 h 1710"/>
                <a:gd name="T26" fmla="*/ 2147483646 w 4484"/>
                <a:gd name="T27" fmla="*/ 2147483646 h 1710"/>
                <a:gd name="T28" fmla="*/ 2147483646 w 4484"/>
                <a:gd name="T29" fmla="*/ 0 h 17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54" name="Google Shape;1131;p25">
            <a:extLst>
              <a:ext uri="{FF2B5EF4-FFF2-40B4-BE49-F238E27FC236}">
                <a16:creationId xmlns:a16="http://schemas.microsoft.com/office/drawing/2014/main" id="{B3ED6090-3D0F-4C76-9B56-331483D057B0}"/>
              </a:ext>
            </a:extLst>
          </p:cNvPr>
          <p:cNvGrpSpPr>
            <a:grpSpLocks/>
          </p:cNvGrpSpPr>
          <p:nvPr/>
        </p:nvGrpSpPr>
        <p:grpSpPr bwMode="auto">
          <a:xfrm rot="18760628" flipH="1">
            <a:off x="10299701" y="-335492"/>
            <a:ext cx="1447800" cy="1883833"/>
            <a:chOff x="4318023" y="4113296"/>
            <a:chExt cx="716422" cy="932073"/>
          </a:xfrm>
        </p:grpSpPr>
        <p:sp>
          <p:nvSpPr>
            <p:cNvPr id="55" name="Google Shape;1132;p25">
              <a:extLst>
                <a:ext uri="{FF2B5EF4-FFF2-40B4-BE49-F238E27FC236}">
                  <a16:creationId xmlns:a16="http://schemas.microsoft.com/office/drawing/2014/main" id="{C4FD15C7-98A1-4AF5-8D31-8DD710CCC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115" y="4245779"/>
              <a:ext cx="192329" cy="205812"/>
            </a:xfrm>
            <a:custGeom>
              <a:avLst/>
              <a:gdLst>
                <a:gd name="T0" fmla="*/ 2147483646 w 2211"/>
                <a:gd name="T1" fmla="*/ 2147483646 h 2366"/>
                <a:gd name="T2" fmla="*/ 2147483646 w 2211"/>
                <a:gd name="T3" fmla="*/ 2147483646 h 2366"/>
                <a:gd name="T4" fmla="*/ 2147483646 w 2211"/>
                <a:gd name="T5" fmla="*/ 2147483646 h 2366"/>
                <a:gd name="T6" fmla="*/ 2147483646 w 2211"/>
                <a:gd name="T7" fmla="*/ 2147483646 h 2366"/>
                <a:gd name="T8" fmla="*/ 2147483646 w 2211"/>
                <a:gd name="T9" fmla="*/ 2147483646 h 2366"/>
                <a:gd name="T10" fmla="*/ 2147483646 w 2211"/>
                <a:gd name="T11" fmla="*/ 2147483646 h 2366"/>
                <a:gd name="T12" fmla="*/ 2147483646 w 2211"/>
                <a:gd name="T13" fmla="*/ 2147483646 h 2366"/>
                <a:gd name="T14" fmla="*/ 2147483646 w 2211"/>
                <a:gd name="T15" fmla="*/ 2147483646 h 2366"/>
                <a:gd name="T16" fmla="*/ 2147483646 w 2211"/>
                <a:gd name="T17" fmla="*/ 2147483646 h 2366"/>
                <a:gd name="T18" fmla="*/ 2147483646 w 2211"/>
                <a:gd name="T19" fmla="*/ 2147483646 h 2366"/>
                <a:gd name="T20" fmla="*/ 2147483646 w 2211"/>
                <a:gd name="T21" fmla="*/ 2147483646 h 2366"/>
                <a:gd name="T22" fmla="*/ 2147483646 w 2211"/>
                <a:gd name="T23" fmla="*/ 2147483646 h 2366"/>
                <a:gd name="T24" fmla="*/ 2147483646 w 2211"/>
                <a:gd name="T25" fmla="*/ 2147483646 h 2366"/>
                <a:gd name="T26" fmla="*/ 2147483646 w 2211"/>
                <a:gd name="T27" fmla="*/ 2147483646 h 2366"/>
                <a:gd name="T28" fmla="*/ 2147483646 w 2211"/>
                <a:gd name="T29" fmla="*/ 2147483646 h 2366"/>
                <a:gd name="T30" fmla="*/ 0 w 2211"/>
                <a:gd name="T31" fmla="*/ 2147483646 h 2366"/>
                <a:gd name="T32" fmla="*/ 0 w 2211"/>
                <a:gd name="T33" fmla="*/ 2147483646 h 2366"/>
                <a:gd name="T34" fmla="*/ 2147483646 w 2211"/>
                <a:gd name="T35" fmla="*/ 2147483646 h 2366"/>
                <a:gd name="T36" fmla="*/ 2147483646 w 2211"/>
                <a:gd name="T37" fmla="*/ 2147483646 h 2366"/>
                <a:gd name="T38" fmla="*/ 2147483646 w 2211"/>
                <a:gd name="T39" fmla="*/ 2147483646 h 2366"/>
                <a:gd name="T40" fmla="*/ 2147483646 w 2211"/>
                <a:gd name="T41" fmla="*/ 2147483646 h 2366"/>
                <a:gd name="T42" fmla="*/ 2147483646 w 2211"/>
                <a:gd name="T43" fmla="*/ 2147483646 h 2366"/>
                <a:gd name="T44" fmla="*/ 2147483646 w 2211"/>
                <a:gd name="T45" fmla="*/ 2147483646 h 23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6" name="Google Shape;1133;p25">
              <a:extLst>
                <a:ext uri="{FF2B5EF4-FFF2-40B4-BE49-F238E27FC236}">
                  <a16:creationId xmlns:a16="http://schemas.microsoft.com/office/drawing/2014/main" id="{40AAC699-232B-4A0B-B468-1D31856DE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077" y="4175144"/>
              <a:ext cx="156491" cy="223645"/>
            </a:xfrm>
            <a:custGeom>
              <a:avLst/>
              <a:gdLst>
                <a:gd name="T0" fmla="*/ 2147483646 w 1799"/>
                <a:gd name="T1" fmla="*/ 0 h 2571"/>
                <a:gd name="T2" fmla="*/ 2147483646 w 1799"/>
                <a:gd name="T3" fmla="*/ 2147483646 h 2571"/>
                <a:gd name="T4" fmla="*/ 2147483646 w 1799"/>
                <a:gd name="T5" fmla="*/ 2147483646 h 2571"/>
                <a:gd name="T6" fmla="*/ 2147483646 w 1799"/>
                <a:gd name="T7" fmla="*/ 2147483646 h 2571"/>
                <a:gd name="T8" fmla="*/ 2147483646 w 1799"/>
                <a:gd name="T9" fmla="*/ 2147483646 h 2571"/>
                <a:gd name="T10" fmla="*/ 2147483646 w 1799"/>
                <a:gd name="T11" fmla="*/ 2147483646 h 2571"/>
                <a:gd name="T12" fmla="*/ 2147483646 w 1799"/>
                <a:gd name="T13" fmla="*/ 2147483646 h 2571"/>
                <a:gd name="T14" fmla="*/ 2147483646 w 1799"/>
                <a:gd name="T15" fmla="*/ 2147483646 h 2571"/>
                <a:gd name="T16" fmla="*/ 2147483646 w 1799"/>
                <a:gd name="T17" fmla="*/ 2147483646 h 2571"/>
                <a:gd name="T18" fmla="*/ 2147483646 w 1799"/>
                <a:gd name="T19" fmla="*/ 2147483646 h 2571"/>
                <a:gd name="T20" fmla="*/ 2147483646 w 1799"/>
                <a:gd name="T21" fmla="*/ 2147483646 h 2571"/>
                <a:gd name="T22" fmla="*/ 2147483646 w 1799"/>
                <a:gd name="T23" fmla="*/ 2147483646 h 2571"/>
                <a:gd name="T24" fmla="*/ 2147483646 w 1799"/>
                <a:gd name="T25" fmla="*/ 2147483646 h 2571"/>
                <a:gd name="T26" fmla="*/ 2147483646 w 1799"/>
                <a:gd name="T27" fmla="*/ 2147483646 h 2571"/>
                <a:gd name="T28" fmla="*/ 2147483646 w 1799"/>
                <a:gd name="T29" fmla="*/ 2147483646 h 2571"/>
                <a:gd name="T30" fmla="*/ 2147483646 w 1799"/>
                <a:gd name="T31" fmla="*/ 2147483646 h 2571"/>
                <a:gd name="T32" fmla="*/ 2147483646 w 1799"/>
                <a:gd name="T33" fmla="*/ 2147483646 h 2571"/>
                <a:gd name="T34" fmla="*/ 2147483646 w 1799"/>
                <a:gd name="T35" fmla="*/ 2147483646 h 2571"/>
                <a:gd name="T36" fmla="*/ 2147483646 w 1799"/>
                <a:gd name="T37" fmla="*/ 2147483646 h 2571"/>
                <a:gd name="T38" fmla="*/ 2147483646 w 1799"/>
                <a:gd name="T39" fmla="*/ 2147483646 h 2571"/>
                <a:gd name="T40" fmla="*/ 2147483646 w 1799"/>
                <a:gd name="T41" fmla="*/ 2147483646 h 2571"/>
                <a:gd name="T42" fmla="*/ 2147483646 w 1799"/>
                <a:gd name="T43" fmla="*/ 2147483646 h 2571"/>
                <a:gd name="T44" fmla="*/ 2147483646 w 1799"/>
                <a:gd name="T45" fmla="*/ 2147483646 h 2571"/>
                <a:gd name="T46" fmla="*/ 2147483646 w 1799"/>
                <a:gd name="T47" fmla="*/ 2147483646 h 2571"/>
                <a:gd name="T48" fmla="*/ 2147483646 w 1799"/>
                <a:gd name="T49" fmla="*/ 2147483646 h 2571"/>
                <a:gd name="T50" fmla="*/ 2147483646 w 1799"/>
                <a:gd name="T51" fmla="*/ 0 h 25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7" name="Google Shape;1134;p25">
              <a:extLst>
                <a:ext uri="{FF2B5EF4-FFF2-40B4-BE49-F238E27FC236}">
                  <a16:creationId xmlns:a16="http://schemas.microsoft.com/office/drawing/2014/main" id="{C352483E-3C25-4261-8B00-A5BD10580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807" y="4113296"/>
              <a:ext cx="167625" cy="150227"/>
            </a:xfrm>
            <a:custGeom>
              <a:avLst/>
              <a:gdLst>
                <a:gd name="T0" fmla="*/ 2147483646 w 1927"/>
                <a:gd name="T1" fmla="*/ 2147483646 h 1727"/>
                <a:gd name="T2" fmla="*/ 2147483646 w 1927"/>
                <a:gd name="T3" fmla="*/ 2147483646 h 1727"/>
                <a:gd name="T4" fmla="*/ 2147483646 w 1927"/>
                <a:gd name="T5" fmla="*/ 2147483646 h 1727"/>
                <a:gd name="T6" fmla="*/ 2147483646 w 1927"/>
                <a:gd name="T7" fmla="*/ 2147483646 h 1727"/>
                <a:gd name="T8" fmla="*/ 2147483646 w 1927"/>
                <a:gd name="T9" fmla="*/ 2147483646 h 1727"/>
                <a:gd name="T10" fmla="*/ 2147483646 w 1927"/>
                <a:gd name="T11" fmla="*/ 2147483646 h 1727"/>
                <a:gd name="T12" fmla="*/ 2147483646 w 1927"/>
                <a:gd name="T13" fmla="*/ 2147483646 h 1727"/>
                <a:gd name="T14" fmla="*/ 2147483646 w 1927"/>
                <a:gd name="T15" fmla="*/ 2147483646 h 1727"/>
                <a:gd name="T16" fmla="*/ 2147483646 w 1927"/>
                <a:gd name="T17" fmla="*/ 2147483646 h 1727"/>
                <a:gd name="T18" fmla="*/ 2147483646 w 1927"/>
                <a:gd name="T19" fmla="*/ 2147483646 h 1727"/>
                <a:gd name="T20" fmla="*/ 2147483646 w 1927"/>
                <a:gd name="T21" fmla="*/ 2147483646 h 1727"/>
                <a:gd name="T22" fmla="*/ 2147483646 w 1927"/>
                <a:gd name="T23" fmla="*/ 2147483646 h 1727"/>
                <a:gd name="T24" fmla="*/ 2147483646 w 1927"/>
                <a:gd name="T25" fmla="*/ 2147483646 h 1727"/>
                <a:gd name="T26" fmla="*/ 2147483646 w 1927"/>
                <a:gd name="T27" fmla="*/ 2147483646 h 17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8" name="Google Shape;1135;p25">
              <a:extLst>
                <a:ext uri="{FF2B5EF4-FFF2-40B4-BE49-F238E27FC236}">
                  <a16:creationId xmlns:a16="http://schemas.microsoft.com/office/drawing/2014/main" id="{7180E0AF-0E9C-4634-ABA2-5F9C279E0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23" y="4482647"/>
              <a:ext cx="515662" cy="562722"/>
            </a:xfrm>
            <a:custGeom>
              <a:avLst/>
              <a:gdLst>
                <a:gd name="T0" fmla="*/ 2147483646 w 5928"/>
                <a:gd name="T1" fmla="*/ 2147483646 h 6469"/>
                <a:gd name="T2" fmla="*/ 2147483646 w 5928"/>
                <a:gd name="T3" fmla="*/ 2147483646 h 6469"/>
                <a:gd name="T4" fmla="*/ 2147483646 w 5928"/>
                <a:gd name="T5" fmla="*/ 2147483646 h 6469"/>
                <a:gd name="T6" fmla="*/ 2147483646 w 5928"/>
                <a:gd name="T7" fmla="*/ 2147483646 h 6469"/>
                <a:gd name="T8" fmla="*/ 2147483646 w 5928"/>
                <a:gd name="T9" fmla="*/ 0 h 6469"/>
                <a:gd name="T10" fmla="*/ 2147483646 w 5928"/>
                <a:gd name="T11" fmla="*/ 2147483646 h 6469"/>
                <a:gd name="T12" fmla="*/ 2147483646 w 5928"/>
                <a:gd name="T13" fmla="*/ 2147483646 h 6469"/>
                <a:gd name="T14" fmla="*/ 2147483646 w 5928"/>
                <a:gd name="T15" fmla="*/ 2147483646 h 6469"/>
                <a:gd name="T16" fmla="*/ 2147483646 w 5928"/>
                <a:gd name="T17" fmla="*/ 2147483646 h 6469"/>
                <a:gd name="T18" fmla="*/ 2147483646 w 5928"/>
                <a:gd name="T19" fmla="*/ 2147483646 h 6469"/>
                <a:gd name="T20" fmla="*/ 2147483646 w 5928"/>
                <a:gd name="T21" fmla="*/ 2147483646 h 6469"/>
                <a:gd name="T22" fmla="*/ 2147483646 w 5928"/>
                <a:gd name="T23" fmla="*/ 2147483646 h 6469"/>
                <a:gd name="T24" fmla="*/ 2147483646 w 5928"/>
                <a:gd name="T25" fmla="*/ 2147483646 h 6469"/>
                <a:gd name="T26" fmla="*/ 2147483646 w 5928"/>
                <a:gd name="T27" fmla="*/ 2147483646 h 6469"/>
                <a:gd name="T28" fmla="*/ 2147483646 w 5928"/>
                <a:gd name="T29" fmla="*/ 2147483646 h 6469"/>
                <a:gd name="T30" fmla="*/ 2147483646 w 5928"/>
                <a:gd name="T31" fmla="*/ 2147483646 h 6469"/>
                <a:gd name="T32" fmla="*/ 2147483646 w 5928"/>
                <a:gd name="T33" fmla="*/ 2147483646 h 6469"/>
                <a:gd name="T34" fmla="*/ 2147483646 w 5928"/>
                <a:gd name="T35" fmla="*/ 2147483646 h 6469"/>
                <a:gd name="T36" fmla="*/ 2147483646 w 5928"/>
                <a:gd name="T37" fmla="*/ 2147483646 h 6469"/>
                <a:gd name="T38" fmla="*/ 2147483646 w 5928"/>
                <a:gd name="T39" fmla="*/ 2147483646 h 6469"/>
                <a:gd name="T40" fmla="*/ 2147483646 w 5928"/>
                <a:gd name="T41" fmla="*/ 2147483646 h 6469"/>
                <a:gd name="T42" fmla="*/ 2147483646 w 5928"/>
                <a:gd name="T43" fmla="*/ 2147483646 h 6469"/>
                <a:gd name="T44" fmla="*/ 2147483646 w 5928"/>
                <a:gd name="T45" fmla="*/ 2147483646 h 6469"/>
                <a:gd name="T46" fmla="*/ 2147483646 w 5928"/>
                <a:gd name="T47" fmla="*/ 2147483646 h 6469"/>
                <a:gd name="T48" fmla="*/ 2147483646 w 5928"/>
                <a:gd name="T49" fmla="*/ 2147483646 h 6469"/>
                <a:gd name="T50" fmla="*/ 2147483646 w 5928"/>
                <a:gd name="T51" fmla="*/ 2147483646 h 6469"/>
                <a:gd name="T52" fmla="*/ 2147483646 w 5928"/>
                <a:gd name="T53" fmla="*/ 2147483646 h 6469"/>
                <a:gd name="T54" fmla="*/ 2147483646 w 5928"/>
                <a:gd name="T55" fmla="*/ 2147483646 h 6469"/>
                <a:gd name="T56" fmla="*/ 2147483646 w 5928"/>
                <a:gd name="T57" fmla="*/ 2147483646 h 6469"/>
                <a:gd name="T58" fmla="*/ 2147483646 w 5928"/>
                <a:gd name="T59" fmla="*/ 2147483646 h 6469"/>
                <a:gd name="T60" fmla="*/ 2147483646 w 5928"/>
                <a:gd name="T61" fmla="*/ 2147483646 h 6469"/>
                <a:gd name="T62" fmla="*/ 2147483646 w 5928"/>
                <a:gd name="T63" fmla="*/ 2147483646 h 6469"/>
                <a:gd name="T64" fmla="*/ 2147483646 w 5928"/>
                <a:gd name="T65" fmla="*/ 2147483646 h 6469"/>
                <a:gd name="T66" fmla="*/ 2147483646 w 5928"/>
                <a:gd name="T67" fmla="*/ 2147483646 h 6469"/>
                <a:gd name="T68" fmla="*/ 2147483646 w 5928"/>
                <a:gd name="T69" fmla="*/ 2147483646 h 6469"/>
                <a:gd name="T70" fmla="*/ 2147483646 w 5928"/>
                <a:gd name="T71" fmla="*/ 2147483646 h 6469"/>
                <a:gd name="T72" fmla="*/ 2147483646 w 5928"/>
                <a:gd name="T73" fmla="*/ 2147483646 h 6469"/>
                <a:gd name="T74" fmla="*/ 2147483646 w 5928"/>
                <a:gd name="T75" fmla="*/ 2147483646 h 6469"/>
                <a:gd name="T76" fmla="*/ 2147483646 w 5928"/>
                <a:gd name="T77" fmla="*/ 2147483646 h 6469"/>
                <a:gd name="T78" fmla="*/ 2147483646 w 5928"/>
                <a:gd name="T79" fmla="*/ 2147483646 h 6469"/>
                <a:gd name="T80" fmla="*/ 2147483646 w 5928"/>
                <a:gd name="T81" fmla="*/ 2147483646 h 6469"/>
                <a:gd name="T82" fmla="*/ 2147483646 w 5928"/>
                <a:gd name="T83" fmla="*/ 2147483646 h 6469"/>
                <a:gd name="T84" fmla="*/ 2147483646 w 5928"/>
                <a:gd name="T85" fmla="*/ 2147483646 h 6469"/>
                <a:gd name="T86" fmla="*/ 2147483646 w 5928"/>
                <a:gd name="T87" fmla="*/ 2147483646 h 6469"/>
                <a:gd name="T88" fmla="*/ 2147483646 w 5928"/>
                <a:gd name="T89" fmla="*/ 2147483646 h 6469"/>
                <a:gd name="T90" fmla="*/ 2147483646 w 5928"/>
                <a:gd name="T91" fmla="*/ 2147483646 h 6469"/>
                <a:gd name="T92" fmla="*/ 2147483646 w 5928"/>
                <a:gd name="T93" fmla="*/ 2147483646 h 6469"/>
                <a:gd name="T94" fmla="*/ 2147483646 w 5928"/>
                <a:gd name="T95" fmla="*/ 2147483646 h 6469"/>
                <a:gd name="T96" fmla="*/ 2147483646 w 5928"/>
                <a:gd name="T97" fmla="*/ 2147483646 h 6469"/>
                <a:gd name="T98" fmla="*/ 2147483646 w 5928"/>
                <a:gd name="T99" fmla="*/ 2147483646 h 6469"/>
                <a:gd name="T100" fmla="*/ 2147483646 w 5928"/>
                <a:gd name="T101" fmla="*/ 2147483646 h 6469"/>
                <a:gd name="T102" fmla="*/ 2147483646 w 5928"/>
                <a:gd name="T103" fmla="*/ 2147483646 h 6469"/>
                <a:gd name="T104" fmla="*/ 2147483646 w 5928"/>
                <a:gd name="T105" fmla="*/ 2147483646 h 6469"/>
                <a:gd name="T106" fmla="*/ 2147483646 w 5928"/>
                <a:gd name="T107" fmla="*/ 2147483646 h 6469"/>
                <a:gd name="T108" fmla="*/ 2147483646 w 5928"/>
                <a:gd name="T109" fmla="*/ 2147483646 h 6469"/>
                <a:gd name="T110" fmla="*/ 2147483646 w 5928"/>
                <a:gd name="T111" fmla="*/ 2147483646 h 6469"/>
                <a:gd name="T112" fmla="*/ 2147483646 w 5928"/>
                <a:gd name="T113" fmla="*/ 2147483646 h 6469"/>
                <a:gd name="T114" fmla="*/ 2147483646 w 5928"/>
                <a:gd name="T115" fmla="*/ 2147483646 h 6469"/>
                <a:gd name="T116" fmla="*/ 2147483646 w 5928"/>
                <a:gd name="T117" fmla="*/ 2147483646 h 6469"/>
                <a:gd name="T118" fmla="*/ 2147483646 w 5928"/>
                <a:gd name="T119" fmla="*/ 2147483646 h 6469"/>
                <a:gd name="T120" fmla="*/ 2147483646 w 5928"/>
                <a:gd name="T121" fmla="*/ 2147483646 h 64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59" name="Google Shape;1136;p25">
            <a:extLst>
              <a:ext uri="{FF2B5EF4-FFF2-40B4-BE49-F238E27FC236}">
                <a16:creationId xmlns:a16="http://schemas.microsoft.com/office/drawing/2014/main" id="{F1C3A0EE-2480-4184-96F8-6830F0661B5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152399" y="-307975"/>
            <a:ext cx="2120900" cy="923925"/>
            <a:chOff x="3965010" y="571479"/>
            <a:chExt cx="1651683" cy="719972"/>
          </a:xfrm>
        </p:grpSpPr>
        <p:grpSp>
          <p:nvGrpSpPr>
            <p:cNvPr id="60" name="Google Shape;1137;p25">
              <a:extLst>
                <a:ext uri="{FF2B5EF4-FFF2-40B4-BE49-F238E27FC236}">
                  <a16:creationId xmlns:a16="http://schemas.microsoft.com/office/drawing/2014/main" id="{7DFAB738-BDBD-40FA-B4EC-557553DE67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2" name="Google Shape;1138;p25">
                <a:extLst>
                  <a:ext uri="{FF2B5EF4-FFF2-40B4-BE49-F238E27FC236}">
                    <a16:creationId xmlns:a16="http://schemas.microsoft.com/office/drawing/2014/main" id="{B5B50E92-B133-4678-A70D-495D2583C3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4" name="Google Shape;1139;p25">
                  <a:extLst>
                    <a:ext uri="{FF2B5EF4-FFF2-40B4-BE49-F238E27FC236}">
                      <a16:creationId xmlns:a16="http://schemas.microsoft.com/office/drawing/2014/main" id="{19A0E31B-44F2-433B-81FC-C2DC3556B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070" y="2427378"/>
                  <a:ext cx="624114" cy="62189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Google Shape;1140;p25">
                  <a:extLst>
                    <a:ext uri="{FF2B5EF4-FFF2-40B4-BE49-F238E27FC236}">
                      <a16:creationId xmlns:a16="http://schemas.microsoft.com/office/drawing/2014/main" id="{37DCBD52-3C82-4310-A83E-BB558B078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1257" y="2385216"/>
                  <a:ext cx="493303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Google Shape;1141;p25">
                  <a:extLst>
                    <a:ext uri="{FF2B5EF4-FFF2-40B4-BE49-F238E27FC236}">
                      <a16:creationId xmlns:a16="http://schemas.microsoft.com/office/drawing/2014/main" id="{A6607A4E-97A0-4183-915F-A146B36114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696" y="2721195"/>
                  <a:ext cx="493302" cy="3544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Google Shape;1142;p25">
                  <a:extLst>
                    <a:ext uri="{FF2B5EF4-FFF2-40B4-BE49-F238E27FC236}">
                      <a16:creationId xmlns:a16="http://schemas.microsoft.com/office/drawing/2014/main" id="{E1216475-E876-49AF-8B4B-0388474D9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926" y="2561770"/>
                  <a:ext cx="622538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3" name="Google Shape;1143;p25">
                <a:extLst>
                  <a:ext uri="{FF2B5EF4-FFF2-40B4-BE49-F238E27FC236}">
                    <a16:creationId xmlns:a16="http://schemas.microsoft.com/office/drawing/2014/main" id="{B5E336CD-EC6C-4BFC-A9EC-33C73F3A0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890" y="928561"/>
                <a:ext cx="1364855" cy="430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" name="Google Shape;1144;p25">
              <a:extLst>
                <a:ext uri="{FF2B5EF4-FFF2-40B4-BE49-F238E27FC236}">
                  <a16:creationId xmlns:a16="http://schemas.microsoft.com/office/drawing/2014/main" id="{3B5AD319-7FC6-4BD4-8B39-18CE65695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4" y="571481"/>
              <a:ext cx="1610148" cy="660750"/>
            </a:xfrm>
            <a:custGeom>
              <a:avLst/>
              <a:gdLst>
                <a:gd name="T0" fmla="*/ 2147483646 w 3864"/>
                <a:gd name="T1" fmla="*/ 2147483646 h 1872"/>
                <a:gd name="T2" fmla="*/ 2147483646 w 3864"/>
                <a:gd name="T3" fmla="*/ 2147483646 h 1872"/>
                <a:gd name="T4" fmla="*/ 2147483646 w 3864"/>
                <a:gd name="T5" fmla="*/ 2147483646 h 1872"/>
                <a:gd name="T6" fmla="*/ 2147483646 w 3864"/>
                <a:gd name="T7" fmla="*/ 2147483646 h 1872"/>
                <a:gd name="T8" fmla="*/ 2147483646 w 3864"/>
                <a:gd name="T9" fmla="*/ 2147483646 h 1872"/>
                <a:gd name="T10" fmla="*/ 2147483646 w 3864"/>
                <a:gd name="T11" fmla="*/ 2147483646 h 1872"/>
                <a:gd name="T12" fmla="*/ 2147483646 w 3864"/>
                <a:gd name="T13" fmla="*/ 2147483646 h 1872"/>
                <a:gd name="T14" fmla="*/ 2147483646 w 3864"/>
                <a:gd name="T15" fmla="*/ 2147483646 h 1872"/>
                <a:gd name="T16" fmla="*/ 2147483646 w 3864"/>
                <a:gd name="T17" fmla="*/ 2147483646 h 1872"/>
                <a:gd name="T18" fmla="*/ 2147483646 w 3864"/>
                <a:gd name="T19" fmla="*/ 2147483646 h 1872"/>
                <a:gd name="T20" fmla="*/ 2147483646 w 3864"/>
                <a:gd name="T21" fmla="*/ 2147483646 h 1872"/>
                <a:gd name="T22" fmla="*/ 2147483646 w 3864"/>
                <a:gd name="T23" fmla="*/ 2147483646 h 1872"/>
                <a:gd name="T24" fmla="*/ 2147483646 w 3864"/>
                <a:gd name="T25" fmla="*/ 2147483646 h 1872"/>
                <a:gd name="T26" fmla="*/ 2147483646 w 3864"/>
                <a:gd name="T27" fmla="*/ 2147483646 h 1872"/>
                <a:gd name="T28" fmla="*/ 2147483646 w 3864"/>
                <a:gd name="T29" fmla="*/ 2147483646 h 1872"/>
                <a:gd name="T30" fmla="*/ 2147483646 w 3864"/>
                <a:gd name="T31" fmla="*/ 2147483646 h 1872"/>
                <a:gd name="T32" fmla="*/ 2147483646 w 3864"/>
                <a:gd name="T33" fmla="*/ 2147483646 h 1872"/>
                <a:gd name="T34" fmla="*/ 2147483646 w 3864"/>
                <a:gd name="T35" fmla="*/ 2147483646 h 1872"/>
                <a:gd name="T36" fmla="*/ 2147483646 w 3864"/>
                <a:gd name="T37" fmla="*/ 2147483646 h 1872"/>
                <a:gd name="T38" fmla="*/ 2147483646 w 3864"/>
                <a:gd name="T39" fmla="*/ 2147483646 h 1872"/>
                <a:gd name="T40" fmla="*/ 2147483646 w 3864"/>
                <a:gd name="T41" fmla="*/ 2147483646 h 1872"/>
                <a:gd name="T42" fmla="*/ 2147483646 w 3864"/>
                <a:gd name="T43" fmla="*/ 2147483646 h 1872"/>
                <a:gd name="T44" fmla="*/ 2147483646 w 3864"/>
                <a:gd name="T45" fmla="*/ 2147483646 h 1872"/>
                <a:gd name="T46" fmla="*/ 2147483646 w 3864"/>
                <a:gd name="T47" fmla="*/ 2147483646 h 1872"/>
                <a:gd name="T48" fmla="*/ 2147483646 w 3864"/>
                <a:gd name="T49" fmla="*/ 2147483646 h 1872"/>
                <a:gd name="T50" fmla="*/ 2147483646 w 3864"/>
                <a:gd name="T51" fmla="*/ 2147483646 h 1872"/>
                <a:gd name="T52" fmla="*/ 2147483646 w 3864"/>
                <a:gd name="T53" fmla="*/ 2147483646 h 1872"/>
                <a:gd name="T54" fmla="*/ 2147483646 w 3864"/>
                <a:gd name="T55" fmla="*/ 2147483646 h 1872"/>
                <a:gd name="T56" fmla="*/ 2147483646 w 3864"/>
                <a:gd name="T57" fmla="*/ 2147483646 h 1872"/>
                <a:gd name="T58" fmla="*/ 2147483646 w 3864"/>
                <a:gd name="T59" fmla="*/ 2147483646 h 1872"/>
                <a:gd name="T60" fmla="*/ 2147483646 w 3864"/>
                <a:gd name="T61" fmla="*/ 2147483646 h 1872"/>
                <a:gd name="T62" fmla="*/ 2147483646 w 3864"/>
                <a:gd name="T63" fmla="*/ 2147483646 h 1872"/>
                <a:gd name="T64" fmla="*/ 2147483646 w 3864"/>
                <a:gd name="T65" fmla="*/ 2147483646 h 1872"/>
                <a:gd name="T66" fmla="*/ 2147483646 w 3864"/>
                <a:gd name="T67" fmla="*/ 2147483646 h 1872"/>
                <a:gd name="T68" fmla="*/ 2147483646 w 3864"/>
                <a:gd name="T69" fmla="*/ 2147483646 h 1872"/>
                <a:gd name="T70" fmla="*/ 2147483646 w 3864"/>
                <a:gd name="T71" fmla="*/ 2147483646 h 1872"/>
                <a:gd name="T72" fmla="*/ 2147483646 w 3864"/>
                <a:gd name="T73" fmla="*/ 2147483646 h 1872"/>
                <a:gd name="T74" fmla="*/ 2147483646 w 3864"/>
                <a:gd name="T75" fmla="*/ 2147483646 h 1872"/>
                <a:gd name="T76" fmla="*/ 2147483646 w 3864"/>
                <a:gd name="T77" fmla="*/ 2147483646 h 1872"/>
                <a:gd name="T78" fmla="*/ 2147483646 w 3864"/>
                <a:gd name="T79" fmla="*/ 2147483646 h 1872"/>
                <a:gd name="T80" fmla="*/ 2147483646 w 3864"/>
                <a:gd name="T81" fmla="*/ 2147483646 h 1872"/>
                <a:gd name="T82" fmla="*/ 2147483646 w 3864"/>
                <a:gd name="T83" fmla="*/ 2147483646 h 1872"/>
                <a:gd name="T84" fmla="*/ 2147483646 w 3864"/>
                <a:gd name="T85" fmla="*/ 2147483646 h 1872"/>
                <a:gd name="T86" fmla="*/ 2147483646 w 3864"/>
                <a:gd name="T87" fmla="*/ 2147483646 h 1872"/>
                <a:gd name="T88" fmla="*/ 2147483646 w 3864"/>
                <a:gd name="T89" fmla="*/ 2147483646 h 1872"/>
                <a:gd name="T90" fmla="*/ 2147483646 w 3864"/>
                <a:gd name="T91" fmla="*/ 2147483646 h 1872"/>
                <a:gd name="T92" fmla="*/ 2147483646 w 3864"/>
                <a:gd name="T93" fmla="*/ 2147483646 h 1872"/>
                <a:gd name="T94" fmla="*/ 2147483646 w 3864"/>
                <a:gd name="T95" fmla="*/ 2147483646 h 1872"/>
                <a:gd name="T96" fmla="*/ 2147483646 w 3864"/>
                <a:gd name="T97" fmla="*/ 2147483646 h 1872"/>
                <a:gd name="T98" fmla="*/ 2147483646 w 3864"/>
                <a:gd name="T99" fmla="*/ 2147483646 h 1872"/>
                <a:gd name="T100" fmla="*/ 2147483646 w 3864"/>
                <a:gd name="T101" fmla="*/ 2147483646 h 1872"/>
                <a:gd name="T102" fmla="*/ 2147483646 w 3864"/>
                <a:gd name="T103" fmla="*/ 2147483646 h 1872"/>
                <a:gd name="T104" fmla="*/ 2147483646 w 3864"/>
                <a:gd name="T105" fmla="*/ 2147483646 h 1872"/>
                <a:gd name="T106" fmla="*/ 2147483646 w 3864"/>
                <a:gd name="T107" fmla="*/ 2147483646 h 1872"/>
                <a:gd name="T108" fmla="*/ 2147483646 w 3864"/>
                <a:gd name="T109" fmla="*/ 2147483646 h 1872"/>
                <a:gd name="T110" fmla="*/ 2147483646 w 3864"/>
                <a:gd name="T111" fmla="*/ 2147483646 h 1872"/>
                <a:gd name="T112" fmla="*/ 2147483646 w 3864"/>
                <a:gd name="T113" fmla="*/ 2147483646 h 1872"/>
                <a:gd name="T114" fmla="*/ 2147483646 w 3864"/>
                <a:gd name="T115" fmla="*/ 2147483646 h 1872"/>
                <a:gd name="T116" fmla="*/ 2147483646 w 3864"/>
                <a:gd name="T117" fmla="*/ 2147483646 h 1872"/>
                <a:gd name="T118" fmla="*/ 2147483646 w 3864"/>
                <a:gd name="T119" fmla="*/ 2147483646 h 1872"/>
                <a:gd name="T120" fmla="*/ 2147483646 w 3864"/>
                <a:gd name="T121" fmla="*/ 2147483646 h 1872"/>
                <a:gd name="T122" fmla="*/ 2147483646 w 3864"/>
                <a:gd name="T123" fmla="*/ 2147483646 h 18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091" name="Google Shape;1091;p25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25"/>
          <p:cNvSpPr txBox="1">
            <a:spLocks noGrp="1"/>
          </p:cNvSpPr>
          <p:nvPr>
            <p:ph type="title" idx="2"/>
          </p:nvPr>
        </p:nvSpPr>
        <p:spPr>
          <a:xfrm>
            <a:off x="8121149" y="1740699"/>
            <a:ext cx="27060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3" name="Google Shape;1093;p25"/>
          <p:cNvSpPr txBox="1">
            <a:spLocks noGrp="1"/>
          </p:cNvSpPr>
          <p:nvPr>
            <p:ph type="title" idx="3"/>
          </p:nvPr>
        </p:nvSpPr>
        <p:spPr>
          <a:xfrm>
            <a:off x="4775555" y="1740699"/>
            <a:ext cx="27060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4" name="Google Shape;1094;p25"/>
          <p:cNvSpPr txBox="1">
            <a:spLocks noGrp="1"/>
          </p:cNvSpPr>
          <p:nvPr>
            <p:ph type="title" idx="4"/>
          </p:nvPr>
        </p:nvSpPr>
        <p:spPr>
          <a:xfrm>
            <a:off x="1429945" y="1740699"/>
            <a:ext cx="27060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8" name="Google Shape;1098;p25"/>
          <p:cNvSpPr txBox="1">
            <a:spLocks noGrp="1"/>
          </p:cNvSpPr>
          <p:nvPr>
            <p:ph type="title" idx="5"/>
          </p:nvPr>
        </p:nvSpPr>
        <p:spPr>
          <a:xfrm>
            <a:off x="8121149" y="4110627"/>
            <a:ext cx="27060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9" name="Google Shape;1099;p25"/>
          <p:cNvSpPr txBox="1">
            <a:spLocks noGrp="1"/>
          </p:cNvSpPr>
          <p:nvPr>
            <p:ph type="title" idx="6"/>
          </p:nvPr>
        </p:nvSpPr>
        <p:spPr>
          <a:xfrm>
            <a:off x="4775555" y="4110627"/>
            <a:ext cx="27060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0" name="Google Shape;1100;p25"/>
          <p:cNvSpPr txBox="1">
            <a:spLocks noGrp="1"/>
          </p:cNvSpPr>
          <p:nvPr>
            <p:ph type="title" idx="7"/>
          </p:nvPr>
        </p:nvSpPr>
        <p:spPr>
          <a:xfrm>
            <a:off x="1429945" y="4110627"/>
            <a:ext cx="27060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4" name="Google Shape;1104;p25"/>
          <p:cNvSpPr txBox="1">
            <a:spLocks noGrp="1"/>
          </p:cNvSpPr>
          <p:nvPr>
            <p:ph type="subTitle" idx="1"/>
          </p:nvPr>
        </p:nvSpPr>
        <p:spPr>
          <a:xfrm>
            <a:off x="1516956" y="2766501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5" name="Google Shape;1105;p25"/>
          <p:cNvSpPr txBox="1">
            <a:spLocks noGrp="1"/>
          </p:cNvSpPr>
          <p:nvPr>
            <p:ph type="subTitle" idx="8"/>
          </p:nvPr>
        </p:nvSpPr>
        <p:spPr>
          <a:xfrm>
            <a:off x="1516956" y="5116713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6" name="Google Shape;1106;p25"/>
          <p:cNvSpPr txBox="1">
            <a:spLocks noGrp="1"/>
          </p:cNvSpPr>
          <p:nvPr>
            <p:ph type="subTitle" idx="9"/>
          </p:nvPr>
        </p:nvSpPr>
        <p:spPr>
          <a:xfrm>
            <a:off x="4882927" y="2766501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7" name="Google Shape;1107;p25"/>
          <p:cNvSpPr txBox="1">
            <a:spLocks noGrp="1"/>
          </p:cNvSpPr>
          <p:nvPr>
            <p:ph type="subTitle" idx="13"/>
          </p:nvPr>
        </p:nvSpPr>
        <p:spPr>
          <a:xfrm>
            <a:off x="4882927" y="5116713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8" name="Google Shape;1108;p25"/>
          <p:cNvSpPr txBox="1">
            <a:spLocks noGrp="1"/>
          </p:cNvSpPr>
          <p:nvPr>
            <p:ph type="subTitle" idx="14"/>
          </p:nvPr>
        </p:nvSpPr>
        <p:spPr>
          <a:xfrm>
            <a:off x="8248493" y="2766501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9" name="Google Shape;1109;p25"/>
          <p:cNvSpPr txBox="1">
            <a:spLocks noGrp="1"/>
          </p:cNvSpPr>
          <p:nvPr>
            <p:ph type="subTitle" idx="15"/>
          </p:nvPr>
        </p:nvSpPr>
        <p:spPr>
          <a:xfrm>
            <a:off x="8248493" y="5116713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395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48;p26">
            <a:extLst>
              <a:ext uri="{FF2B5EF4-FFF2-40B4-BE49-F238E27FC236}">
                <a16:creationId xmlns:a16="http://schemas.microsoft.com/office/drawing/2014/main" id="{9AFF81D9-2E86-4A1A-91AB-54AE3D18396B}"/>
              </a:ext>
            </a:extLst>
          </p:cNvPr>
          <p:cNvGrpSpPr>
            <a:grpSpLocks/>
          </p:cNvGrpSpPr>
          <p:nvPr/>
        </p:nvGrpSpPr>
        <p:grpSpPr bwMode="auto">
          <a:xfrm>
            <a:off x="10759017" y="301625"/>
            <a:ext cx="1507067" cy="1081088"/>
            <a:chOff x="6102329" y="3283426"/>
            <a:chExt cx="654776" cy="469888"/>
          </a:xfrm>
        </p:grpSpPr>
        <p:sp>
          <p:nvSpPr>
            <p:cNvPr id="5" name="Google Shape;1149;p26">
              <a:extLst>
                <a:ext uri="{FF2B5EF4-FFF2-40B4-BE49-F238E27FC236}">
                  <a16:creationId xmlns:a16="http://schemas.microsoft.com/office/drawing/2014/main" id="{90CEE393-50C5-4B68-B258-045C9DF29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06" y="3283426"/>
              <a:ext cx="607200" cy="327381"/>
            </a:xfrm>
            <a:custGeom>
              <a:avLst/>
              <a:gdLst>
                <a:gd name="T0" fmla="*/ 2147483646 w 2795"/>
                <a:gd name="T1" fmla="*/ 0 h 1507"/>
                <a:gd name="T2" fmla="*/ 2147483646 w 2795"/>
                <a:gd name="T3" fmla="*/ 2147483646 h 1507"/>
                <a:gd name="T4" fmla="*/ 2147483646 w 2795"/>
                <a:gd name="T5" fmla="*/ 2147483646 h 1507"/>
                <a:gd name="T6" fmla="*/ 2147483646 w 2795"/>
                <a:gd name="T7" fmla="*/ 2147483646 h 1507"/>
                <a:gd name="T8" fmla="*/ 2147483646 w 2795"/>
                <a:gd name="T9" fmla="*/ 2147483646 h 1507"/>
                <a:gd name="T10" fmla="*/ 2147483646 w 2795"/>
                <a:gd name="T11" fmla="*/ 2147483646 h 1507"/>
                <a:gd name="T12" fmla="*/ 2147483646 w 2795"/>
                <a:gd name="T13" fmla="*/ 2147483646 h 1507"/>
                <a:gd name="T14" fmla="*/ 2147483646 w 2795"/>
                <a:gd name="T15" fmla="*/ 2147483646 h 1507"/>
                <a:gd name="T16" fmla="*/ 2147483646 w 2795"/>
                <a:gd name="T17" fmla="*/ 2147483646 h 1507"/>
                <a:gd name="T18" fmla="*/ 2147483646 w 2795"/>
                <a:gd name="T19" fmla="*/ 0 h 1507"/>
                <a:gd name="T20" fmla="*/ 2147483646 w 2795"/>
                <a:gd name="T21" fmla="*/ 0 h 15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1150;p26">
              <a:extLst>
                <a:ext uri="{FF2B5EF4-FFF2-40B4-BE49-F238E27FC236}">
                  <a16:creationId xmlns:a16="http://schemas.microsoft.com/office/drawing/2014/main" id="{1EEF78B2-A9AA-4893-92B4-493536AAB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555" y="3499796"/>
              <a:ext cx="179662" cy="211375"/>
            </a:xfrm>
            <a:custGeom>
              <a:avLst/>
              <a:gdLst>
                <a:gd name="T0" fmla="*/ 2147483646 w 827"/>
                <a:gd name="T1" fmla="*/ 0 h 973"/>
                <a:gd name="T2" fmla="*/ 2147483646 w 827"/>
                <a:gd name="T3" fmla="*/ 2147483646 h 973"/>
                <a:gd name="T4" fmla="*/ 2147483646 w 827"/>
                <a:gd name="T5" fmla="*/ 2147483646 h 973"/>
                <a:gd name="T6" fmla="*/ 2147483646 w 827"/>
                <a:gd name="T7" fmla="*/ 2147483646 h 973"/>
                <a:gd name="T8" fmla="*/ 2147483646 w 827"/>
                <a:gd name="T9" fmla="*/ 2147483646 h 973"/>
                <a:gd name="T10" fmla="*/ 2147483646 w 827"/>
                <a:gd name="T11" fmla="*/ 2147483646 h 973"/>
                <a:gd name="T12" fmla="*/ 2147483646 w 827"/>
                <a:gd name="T13" fmla="*/ 2147483646 h 973"/>
                <a:gd name="T14" fmla="*/ 2147483646 w 827"/>
                <a:gd name="T15" fmla="*/ 2147483646 h 973"/>
                <a:gd name="T16" fmla="*/ 2147483646 w 827"/>
                <a:gd name="T17" fmla="*/ 2147483646 h 973"/>
                <a:gd name="T18" fmla="*/ 2147483646 w 827"/>
                <a:gd name="T19" fmla="*/ 2147483646 h 973"/>
                <a:gd name="T20" fmla="*/ 2147483646 w 827"/>
                <a:gd name="T21" fmla="*/ 0 h 9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1151;p26">
              <a:extLst>
                <a:ext uri="{FF2B5EF4-FFF2-40B4-BE49-F238E27FC236}">
                  <a16:creationId xmlns:a16="http://schemas.microsoft.com/office/drawing/2014/main" id="{1CFA6E6A-017F-45B8-BA28-2AB99D1C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367" y="3409207"/>
              <a:ext cx="204862" cy="249174"/>
            </a:xfrm>
            <a:custGeom>
              <a:avLst/>
              <a:gdLst>
                <a:gd name="T0" fmla="*/ 2147483646 w 943"/>
                <a:gd name="T1" fmla="*/ 2147483646 h 1147"/>
                <a:gd name="T2" fmla="*/ 2147483646 w 943"/>
                <a:gd name="T3" fmla="*/ 2147483646 h 1147"/>
                <a:gd name="T4" fmla="*/ 2147483646 w 943"/>
                <a:gd name="T5" fmla="*/ 2147483646 h 1147"/>
                <a:gd name="T6" fmla="*/ 2147483646 w 943"/>
                <a:gd name="T7" fmla="*/ 2147483646 h 1147"/>
                <a:gd name="T8" fmla="*/ 2147483646 w 943"/>
                <a:gd name="T9" fmla="*/ 2147483646 h 1147"/>
                <a:gd name="T10" fmla="*/ 2147483646 w 943"/>
                <a:gd name="T11" fmla="*/ 2147483646 h 1147"/>
                <a:gd name="T12" fmla="*/ 2147483646 w 943"/>
                <a:gd name="T13" fmla="*/ 2147483646 h 1147"/>
                <a:gd name="T14" fmla="*/ 2147483646 w 943"/>
                <a:gd name="T15" fmla="*/ 2147483646 h 1147"/>
                <a:gd name="T16" fmla="*/ 2147483646 w 943"/>
                <a:gd name="T17" fmla="*/ 2147483646 h 1147"/>
                <a:gd name="T18" fmla="*/ 2147483646 w 943"/>
                <a:gd name="T19" fmla="*/ 2147483646 h 1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1152;p26">
              <a:extLst>
                <a:ext uri="{FF2B5EF4-FFF2-40B4-BE49-F238E27FC236}">
                  <a16:creationId xmlns:a16="http://schemas.microsoft.com/office/drawing/2014/main" id="{2A985C85-9DA6-45AB-9FAE-B9B3D2452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439" y="3341429"/>
              <a:ext cx="174230" cy="179657"/>
            </a:xfrm>
            <a:custGeom>
              <a:avLst/>
              <a:gdLst>
                <a:gd name="T0" fmla="*/ 2147483646 w 802"/>
                <a:gd name="T1" fmla="*/ 2147483646 h 827"/>
                <a:gd name="T2" fmla="*/ 2147483646 w 802"/>
                <a:gd name="T3" fmla="*/ 2147483646 h 827"/>
                <a:gd name="T4" fmla="*/ 2147483646 w 802"/>
                <a:gd name="T5" fmla="*/ 2147483646 h 827"/>
                <a:gd name="T6" fmla="*/ 2147483646 w 802"/>
                <a:gd name="T7" fmla="*/ 2147483646 h 827"/>
                <a:gd name="T8" fmla="*/ 2147483646 w 802"/>
                <a:gd name="T9" fmla="*/ 2147483646 h 827"/>
                <a:gd name="T10" fmla="*/ 2147483646 w 802"/>
                <a:gd name="T11" fmla="*/ 2147483646 h 827"/>
                <a:gd name="T12" fmla="*/ 2147483646 w 802"/>
                <a:gd name="T13" fmla="*/ 2147483646 h 827"/>
                <a:gd name="T14" fmla="*/ 2147483646 w 802"/>
                <a:gd name="T15" fmla="*/ 2147483646 h 827"/>
                <a:gd name="T16" fmla="*/ 2147483646 w 802"/>
                <a:gd name="T17" fmla="*/ 2147483646 h 827"/>
                <a:gd name="T18" fmla="*/ 2147483646 w 802"/>
                <a:gd name="T19" fmla="*/ 2147483646 h 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1153;p26">
              <a:extLst>
                <a:ext uri="{FF2B5EF4-FFF2-40B4-BE49-F238E27FC236}">
                  <a16:creationId xmlns:a16="http://schemas.microsoft.com/office/drawing/2014/main" id="{7EAAD189-9AAE-4838-8198-3F537CFC6630}"/>
                </a:ext>
              </a:extLst>
            </p:cNvPr>
            <p:cNvSpPr/>
            <p:nvPr/>
          </p:nvSpPr>
          <p:spPr>
            <a:xfrm>
              <a:off x="6603527" y="3489045"/>
              <a:ext cx="74490" cy="74520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154;p26">
              <a:extLst>
                <a:ext uri="{FF2B5EF4-FFF2-40B4-BE49-F238E27FC236}">
                  <a16:creationId xmlns:a16="http://schemas.microsoft.com/office/drawing/2014/main" id="{18A5E4A1-25F4-4A2F-9006-E063F4B855E4}"/>
                </a:ext>
              </a:extLst>
            </p:cNvPr>
            <p:cNvSpPr/>
            <p:nvPr/>
          </p:nvSpPr>
          <p:spPr>
            <a:xfrm>
              <a:off x="6487653" y="3299296"/>
              <a:ext cx="68972" cy="7382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55;p26">
              <a:extLst>
                <a:ext uri="{FF2B5EF4-FFF2-40B4-BE49-F238E27FC236}">
                  <a16:creationId xmlns:a16="http://schemas.microsoft.com/office/drawing/2014/main" id="{C2E2F3A1-CBD5-4E85-9F69-866A98DA7749}"/>
                </a:ext>
              </a:extLst>
            </p:cNvPr>
            <p:cNvSpPr/>
            <p:nvPr/>
          </p:nvSpPr>
          <p:spPr>
            <a:xfrm>
              <a:off x="6334995" y="3378646"/>
              <a:ext cx="73570" cy="73830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156;p26">
              <a:extLst>
                <a:ext uri="{FF2B5EF4-FFF2-40B4-BE49-F238E27FC236}">
                  <a16:creationId xmlns:a16="http://schemas.microsoft.com/office/drawing/2014/main" id="{D9115361-A6D7-46CD-848E-90AE10A4FE2A}"/>
                </a:ext>
              </a:extLst>
            </p:cNvPr>
            <p:cNvSpPr/>
            <p:nvPr/>
          </p:nvSpPr>
          <p:spPr>
            <a:xfrm>
              <a:off x="6424199" y="3626355"/>
              <a:ext cx="74490" cy="7382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157;p26">
              <a:extLst>
                <a:ext uri="{FF2B5EF4-FFF2-40B4-BE49-F238E27FC236}">
                  <a16:creationId xmlns:a16="http://schemas.microsoft.com/office/drawing/2014/main" id="{3D82098C-95B4-4DBC-A0F0-78A66D063F29}"/>
                </a:ext>
              </a:extLst>
            </p:cNvPr>
            <p:cNvSpPr/>
            <p:nvPr/>
          </p:nvSpPr>
          <p:spPr>
            <a:xfrm>
              <a:off x="6181417" y="3462825"/>
              <a:ext cx="74490" cy="69000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158;p26">
              <a:extLst>
                <a:ext uri="{FF2B5EF4-FFF2-40B4-BE49-F238E27FC236}">
                  <a16:creationId xmlns:a16="http://schemas.microsoft.com/office/drawing/2014/main" id="{0905D47A-4083-4C7D-B532-B5707CDFA82C}"/>
                </a:ext>
              </a:extLst>
            </p:cNvPr>
            <p:cNvSpPr/>
            <p:nvPr/>
          </p:nvSpPr>
          <p:spPr>
            <a:xfrm>
              <a:off x="6102329" y="3547695"/>
              <a:ext cx="74490" cy="7382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159;p26">
              <a:extLst>
                <a:ext uri="{FF2B5EF4-FFF2-40B4-BE49-F238E27FC236}">
                  <a16:creationId xmlns:a16="http://schemas.microsoft.com/office/drawing/2014/main" id="{CD8FE7C2-FCBE-4240-83CE-AD6362C91401}"/>
                </a:ext>
              </a:extLst>
            </p:cNvPr>
            <p:cNvSpPr/>
            <p:nvPr/>
          </p:nvSpPr>
          <p:spPr>
            <a:xfrm>
              <a:off x="6213604" y="3684314"/>
              <a:ext cx="73570" cy="69000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1160;p26">
            <a:extLst>
              <a:ext uri="{FF2B5EF4-FFF2-40B4-BE49-F238E27FC236}">
                <a16:creationId xmlns:a16="http://schemas.microsoft.com/office/drawing/2014/main" id="{B85CE8A5-0677-4634-A558-C8C99B9F4733}"/>
              </a:ext>
            </a:extLst>
          </p:cNvPr>
          <p:cNvGrpSpPr>
            <a:grpSpLocks/>
          </p:cNvGrpSpPr>
          <p:nvPr/>
        </p:nvGrpSpPr>
        <p:grpSpPr bwMode="auto">
          <a:xfrm rot="2150482">
            <a:off x="2664884" y="4505325"/>
            <a:ext cx="1888067" cy="3181350"/>
            <a:chOff x="-653265" y="1899986"/>
            <a:chExt cx="171302" cy="288619"/>
          </a:xfrm>
        </p:grpSpPr>
        <p:sp>
          <p:nvSpPr>
            <p:cNvPr id="17" name="Google Shape;1161;p26">
              <a:extLst>
                <a:ext uri="{FF2B5EF4-FFF2-40B4-BE49-F238E27FC236}">
                  <a16:creationId xmlns:a16="http://schemas.microsoft.com/office/drawing/2014/main" id="{04E8B3BF-2F13-4E4D-B7C8-B6EDE11C68E1}"/>
                </a:ext>
              </a:extLst>
            </p:cNvPr>
            <p:cNvSpPr/>
            <p:nvPr/>
          </p:nvSpPr>
          <p:spPr>
            <a:xfrm>
              <a:off x="-527953" y="1914287"/>
              <a:ext cx="45130" cy="47095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162;p26">
              <a:extLst>
                <a:ext uri="{FF2B5EF4-FFF2-40B4-BE49-F238E27FC236}">
                  <a16:creationId xmlns:a16="http://schemas.microsoft.com/office/drawing/2014/main" id="{00BDF617-539E-4FEF-AE38-5518BB437FA1}"/>
                </a:ext>
              </a:extLst>
            </p:cNvPr>
            <p:cNvSpPr/>
            <p:nvPr/>
          </p:nvSpPr>
          <p:spPr>
            <a:xfrm>
              <a:off x="-564615" y="1912107"/>
              <a:ext cx="42826" cy="46231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163;p26">
              <a:extLst>
                <a:ext uri="{FF2B5EF4-FFF2-40B4-BE49-F238E27FC236}">
                  <a16:creationId xmlns:a16="http://schemas.microsoft.com/office/drawing/2014/main" id="{B6FF77F0-771F-4312-95E6-7C7E71221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5509" y="1900921"/>
              <a:ext cx="20838" cy="20877"/>
            </a:xfrm>
            <a:custGeom>
              <a:avLst/>
              <a:gdLst>
                <a:gd name="T0" fmla="*/ 2147483646 w 535"/>
                <a:gd name="T1" fmla="*/ 2147483646 h 536"/>
                <a:gd name="T2" fmla="*/ 2147483646 w 535"/>
                <a:gd name="T3" fmla="*/ 2147483646 h 536"/>
                <a:gd name="T4" fmla="*/ 2147483646 w 535"/>
                <a:gd name="T5" fmla="*/ 2147483646 h 536"/>
                <a:gd name="T6" fmla="*/ 2147483646 w 535"/>
                <a:gd name="T7" fmla="*/ 2147483646 h 536"/>
                <a:gd name="T8" fmla="*/ 2147483646 w 535"/>
                <a:gd name="T9" fmla="*/ 2147483646 h 536"/>
                <a:gd name="T10" fmla="*/ 2147483646 w 535"/>
                <a:gd name="T11" fmla="*/ 2147483646 h 536"/>
                <a:gd name="T12" fmla="*/ 2147483646 w 535"/>
                <a:gd name="T13" fmla="*/ 2147483646 h 536"/>
                <a:gd name="T14" fmla="*/ 2147483646 w 535"/>
                <a:gd name="T15" fmla="*/ 2147483646 h 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1164;p26">
              <a:extLst>
                <a:ext uri="{FF2B5EF4-FFF2-40B4-BE49-F238E27FC236}">
                  <a16:creationId xmlns:a16="http://schemas.microsoft.com/office/drawing/2014/main" id="{7E01494E-F43B-4971-8BA1-1D259B0C8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0660" y="1899986"/>
              <a:ext cx="17060" cy="20838"/>
            </a:xfrm>
            <a:custGeom>
              <a:avLst/>
              <a:gdLst>
                <a:gd name="T0" fmla="*/ 2147483646 w 438"/>
                <a:gd name="T1" fmla="*/ 2147483646 h 535"/>
                <a:gd name="T2" fmla="*/ 2147483646 w 438"/>
                <a:gd name="T3" fmla="*/ 2147483646 h 535"/>
                <a:gd name="T4" fmla="*/ 2147483646 w 438"/>
                <a:gd name="T5" fmla="*/ 2147483646 h 535"/>
                <a:gd name="T6" fmla="*/ 2147483646 w 438"/>
                <a:gd name="T7" fmla="*/ 2147483646 h 535"/>
                <a:gd name="T8" fmla="*/ 2147483646 w 438"/>
                <a:gd name="T9" fmla="*/ 2147483646 h 535"/>
                <a:gd name="T10" fmla="*/ 2147483646 w 438"/>
                <a:gd name="T11" fmla="*/ 2147483646 h 535"/>
                <a:gd name="T12" fmla="*/ 2147483646 w 438"/>
                <a:gd name="T13" fmla="*/ 2147483646 h 535"/>
                <a:gd name="T14" fmla="*/ 2147483646 w 438"/>
                <a:gd name="T15" fmla="*/ 2147483646 h 535"/>
                <a:gd name="T16" fmla="*/ 2147483646 w 438"/>
                <a:gd name="T17" fmla="*/ 2147483646 h 5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1165;p26">
              <a:extLst>
                <a:ext uri="{FF2B5EF4-FFF2-40B4-BE49-F238E27FC236}">
                  <a16:creationId xmlns:a16="http://schemas.microsoft.com/office/drawing/2014/main" id="{FA15096A-8571-4A68-8AEC-FABCC579D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3265" y="1974731"/>
              <a:ext cx="137260" cy="213874"/>
            </a:xfrm>
            <a:custGeom>
              <a:avLst/>
              <a:gdLst>
                <a:gd name="T0" fmla="*/ 2147483646 w 3524"/>
                <a:gd name="T1" fmla="*/ 2147483646 h 5491"/>
                <a:gd name="T2" fmla="*/ 2147483646 w 3524"/>
                <a:gd name="T3" fmla="*/ 2147483646 h 5491"/>
                <a:gd name="T4" fmla="*/ 2147483646 w 3524"/>
                <a:gd name="T5" fmla="*/ 2147483646 h 5491"/>
                <a:gd name="T6" fmla="*/ 2147483646 w 3524"/>
                <a:gd name="T7" fmla="*/ 2147483646 h 5491"/>
                <a:gd name="T8" fmla="*/ 2147483646 w 3524"/>
                <a:gd name="T9" fmla="*/ 2147483646 h 5491"/>
                <a:gd name="T10" fmla="*/ 2147483646 w 3524"/>
                <a:gd name="T11" fmla="*/ 2147483646 h 5491"/>
                <a:gd name="T12" fmla="*/ 2147483646 w 3524"/>
                <a:gd name="T13" fmla="*/ 2147483646 h 5491"/>
                <a:gd name="T14" fmla="*/ 2147483646 w 3524"/>
                <a:gd name="T15" fmla="*/ 2147483646 h 5491"/>
                <a:gd name="T16" fmla="*/ 2147483646 w 3524"/>
                <a:gd name="T17" fmla="*/ 2147483646 h 5491"/>
                <a:gd name="T18" fmla="*/ 2147483646 w 3524"/>
                <a:gd name="T19" fmla="*/ 2147483646 h 5491"/>
                <a:gd name="T20" fmla="*/ 2147483646 w 3524"/>
                <a:gd name="T21" fmla="*/ 2147483646 h 5491"/>
                <a:gd name="T22" fmla="*/ 2147483646 w 3524"/>
                <a:gd name="T23" fmla="*/ 2147483646 h 5491"/>
                <a:gd name="T24" fmla="*/ 2147483646 w 3524"/>
                <a:gd name="T25" fmla="*/ 2147483646 h 5491"/>
                <a:gd name="T26" fmla="*/ 2147483646 w 3524"/>
                <a:gd name="T27" fmla="*/ 2147483646 h 5491"/>
                <a:gd name="T28" fmla="*/ 2147483646 w 3524"/>
                <a:gd name="T29" fmla="*/ 2147483646 h 5491"/>
                <a:gd name="T30" fmla="*/ 2147483646 w 3524"/>
                <a:gd name="T31" fmla="*/ 2147483646 h 5491"/>
                <a:gd name="T32" fmla="*/ 2147483646 w 3524"/>
                <a:gd name="T33" fmla="*/ 2147483646 h 5491"/>
                <a:gd name="T34" fmla="*/ 2147483646 w 3524"/>
                <a:gd name="T35" fmla="*/ 2147483646 h 5491"/>
                <a:gd name="T36" fmla="*/ 2147483646 w 3524"/>
                <a:gd name="T37" fmla="*/ 2147483646 h 5491"/>
                <a:gd name="T38" fmla="*/ 2147483646 w 3524"/>
                <a:gd name="T39" fmla="*/ 2147483646 h 5491"/>
                <a:gd name="T40" fmla="*/ 2147483646 w 3524"/>
                <a:gd name="T41" fmla="*/ 2147483646 h 5491"/>
                <a:gd name="T42" fmla="*/ 2147483646 w 3524"/>
                <a:gd name="T43" fmla="*/ 2147483646 h 5491"/>
                <a:gd name="T44" fmla="*/ 2147483646 w 3524"/>
                <a:gd name="T45" fmla="*/ 2147483646 h 5491"/>
                <a:gd name="T46" fmla="*/ 2147483646 w 3524"/>
                <a:gd name="T47" fmla="*/ 2147483646 h 5491"/>
                <a:gd name="T48" fmla="*/ 2147483646 w 3524"/>
                <a:gd name="T49" fmla="*/ 2147483646 h 5491"/>
                <a:gd name="T50" fmla="*/ 2147483646 w 3524"/>
                <a:gd name="T51" fmla="*/ 2147483646 h 5491"/>
                <a:gd name="T52" fmla="*/ 2147483646 w 3524"/>
                <a:gd name="T53" fmla="*/ 2147483646 h 5491"/>
                <a:gd name="T54" fmla="*/ 2147483646 w 3524"/>
                <a:gd name="T55" fmla="*/ 2147483646 h 5491"/>
                <a:gd name="T56" fmla="*/ 2147483646 w 3524"/>
                <a:gd name="T57" fmla="*/ 2147483646 h 5491"/>
                <a:gd name="T58" fmla="*/ 2147483646 w 3524"/>
                <a:gd name="T59" fmla="*/ 2147483646 h 5491"/>
                <a:gd name="T60" fmla="*/ 2147483646 w 3524"/>
                <a:gd name="T61" fmla="*/ 2147483646 h 5491"/>
                <a:gd name="T62" fmla="*/ 2147483646 w 3524"/>
                <a:gd name="T63" fmla="*/ 2147483646 h 5491"/>
                <a:gd name="T64" fmla="*/ 2147483646 w 3524"/>
                <a:gd name="T65" fmla="*/ 2147483646 h 5491"/>
                <a:gd name="T66" fmla="*/ 2147483646 w 3524"/>
                <a:gd name="T67" fmla="*/ 2147483646 h 5491"/>
                <a:gd name="T68" fmla="*/ 2147483646 w 3524"/>
                <a:gd name="T69" fmla="*/ 2147483646 h 5491"/>
                <a:gd name="T70" fmla="*/ 2147483646 w 3524"/>
                <a:gd name="T71" fmla="*/ 2147483646 h 5491"/>
                <a:gd name="T72" fmla="*/ 2147483646 w 3524"/>
                <a:gd name="T73" fmla="*/ 2147483646 h 5491"/>
                <a:gd name="T74" fmla="*/ 2147483646 w 3524"/>
                <a:gd name="T75" fmla="*/ 2147483646 h 5491"/>
                <a:gd name="T76" fmla="*/ 2147483646 w 3524"/>
                <a:gd name="T77" fmla="*/ 2147483646 h 5491"/>
                <a:gd name="T78" fmla="*/ 2147483646 w 3524"/>
                <a:gd name="T79" fmla="*/ 2147483646 h 5491"/>
                <a:gd name="T80" fmla="*/ 2147483646 w 3524"/>
                <a:gd name="T81" fmla="*/ 2147483646 h 5491"/>
                <a:gd name="T82" fmla="*/ 2147483646 w 3524"/>
                <a:gd name="T83" fmla="*/ 2147483646 h 5491"/>
                <a:gd name="T84" fmla="*/ 2147483646 w 3524"/>
                <a:gd name="T85" fmla="*/ 2147483646 h 5491"/>
                <a:gd name="T86" fmla="*/ 2147483646 w 3524"/>
                <a:gd name="T87" fmla="*/ 2147483646 h 5491"/>
                <a:gd name="T88" fmla="*/ 2147483646 w 3524"/>
                <a:gd name="T89" fmla="*/ 2147483646 h 5491"/>
                <a:gd name="T90" fmla="*/ 2147483646 w 3524"/>
                <a:gd name="T91" fmla="*/ 2147483646 h 5491"/>
                <a:gd name="T92" fmla="*/ 2147483646 w 3524"/>
                <a:gd name="T93" fmla="*/ 2147483646 h 5491"/>
                <a:gd name="T94" fmla="*/ 2147483646 w 3524"/>
                <a:gd name="T95" fmla="*/ 2147483646 h 5491"/>
                <a:gd name="T96" fmla="*/ 2147483646 w 3524"/>
                <a:gd name="T97" fmla="*/ 2147483646 h 5491"/>
                <a:gd name="T98" fmla="*/ 2147483646 w 3524"/>
                <a:gd name="T99" fmla="*/ 2147483646 h 5491"/>
                <a:gd name="T100" fmla="*/ 2147483646 w 3524"/>
                <a:gd name="T101" fmla="*/ 2147483646 h 5491"/>
                <a:gd name="T102" fmla="*/ 2147483646 w 3524"/>
                <a:gd name="T103" fmla="*/ 2147483646 h 5491"/>
                <a:gd name="T104" fmla="*/ 2147483646 w 3524"/>
                <a:gd name="T105" fmla="*/ 2147483646 h 5491"/>
                <a:gd name="T106" fmla="*/ 2147483646 w 3524"/>
                <a:gd name="T107" fmla="*/ 2147483646 h 5491"/>
                <a:gd name="T108" fmla="*/ 2147483646 w 3524"/>
                <a:gd name="T109" fmla="*/ 2147483646 h 5491"/>
                <a:gd name="T110" fmla="*/ 2147483646 w 3524"/>
                <a:gd name="T111" fmla="*/ 2147483646 h 5491"/>
                <a:gd name="T112" fmla="*/ 2147483646 w 3524"/>
                <a:gd name="T113" fmla="*/ 2147483646 h 5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lnTo>
                    <a:pt x="2722" y="948"/>
                  </a:ln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lnTo>
                    <a:pt x="657" y="3863"/>
                  </a:ln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2" name="Google Shape;1166;p26">
            <a:extLst>
              <a:ext uri="{FF2B5EF4-FFF2-40B4-BE49-F238E27FC236}">
                <a16:creationId xmlns:a16="http://schemas.microsoft.com/office/drawing/2014/main" id="{5554594C-5954-474E-9DA0-0FF085C645B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92367" y="5008564"/>
            <a:ext cx="1703917" cy="1347787"/>
            <a:chOff x="855987" y="2204128"/>
            <a:chExt cx="1217483" cy="962421"/>
          </a:xfrm>
        </p:grpSpPr>
        <p:grpSp>
          <p:nvGrpSpPr>
            <p:cNvPr id="23" name="Google Shape;1167;p26">
              <a:extLst>
                <a:ext uri="{FF2B5EF4-FFF2-40B4-BE49-F238E27FC236}">
                  <a16:creationId xmlns:a16="http://schemas.microsoft.com/office/drawing/2014/main" id="{A155D288-494E-43C1-BA93-5B723916D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" name="Google Shape;1168;p26">
                <a:extLst>
                  <a:ext uri="{FF2B5EF4-FFF2-40B4-BE49-F238E27FC236}">
                    <a16:creationId xmlns:a16="http://schemas.microsoft.com/office/drawing/2014/main" id="{26340E28-0B34-424C-B3DC-87064FCB7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894" y="2157575"/>
                <a:ext cx="492758" cy="4928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Google Shape;1169;p26">
                <a:extLst>
                  <a:ext uri="{FF2B5EF4-FFF2-40B4-BE49-F238E27FC236}">
                    <a16:creationId xmlns:a16="http://schemas.microsoft.com/office/drawing/2014/main" id="{1365CF33-29B1-4AC7-B348-44BA1BFC0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700" y="2325156"/>
                <a:ext cx="492759" cy="4928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Google Shape;1170;p26">
                <a:extLst>
                  <a:ext uri="{FF2B5EF4-FFF2-40B4-BE49-F238E27FC236}">
                    <a16:creationId xmlns:a16="http://schemas.microsoft.com/office/drawing/2014/main" id="{1653305B-D0B4-423A-AC55-10FB71EAC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953" y="2335078"/>
                <a:ext cx="492758" cy="4928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Google Shape;1171;p26">
                <a:extLst>
                  <a:ext uri="{FF2B5EF4-FFF2-40B4-BE49-F238E27FC236}">
                    <a16:creationId xmlns:a16="http://schemas.microsoft.com/office/drawing/2014/main" id="{3F994E5F-E5B3-4623-8825-CDF17B6FC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2271"/>
                <a:ext cx="492759" cy="4917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Google Shape;1172;p26">
                <a:extLst>
                  <a:ext uri="{FF2B5EF4-FFF2-40B4-BE49-F238E27FC236}">
                    <a16:creationId xmlns:a16="http://schemas.microsoft.com/office/drawing/2014/main" id="{4E650FF5-AA65-4A39-A108-C837B20E8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638" y="2600781"/>
                <a:ext cx="491288" cy="4928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Google Shape;1173;p26">
                <a:extLst>
                  <a:ext uri="{FF2B5EF4-FFF2-40B4-BE49-F238E27FC236}">
                    <a16:creationId xmlns:a16="http://schemas.microsoft.com/office/drawing/2014/main" id="{9AE3F9DC-6DAF-461D-9D57-784057181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97" y="2561091"/>
                <a:ext cx="622199" cy="4928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Google Shape;1174;p26">
              <a:extLst>
                <a:ext uri="{FF2B5EF4-FFF2-40B4-BE49-F238E27FC236}">
                  <a16:creationId xmlns:a16="http://schemas.microsoft.com/office/drawing/2014/main" id="{D1EFC915-1726-403B-AFA2-0E487BE81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1" name="Google Shape;1175;p26">
            <a:extLst>
              <a:ext uri="{FF2B5EF4-FFF2-40B4-BE49-F238E27FC236}">
                <a16:creationId xmlns:a16="http://schemas.microsoft.com/office/drawing/2014/main" id="{41B29733-4E76-44D7-ABDE-2CF0029496B3}"/>
              </a:ext>
            </a:extLst>
          </p:cNvPr>
          <p:cNvGrpSpPr>
            <a:grpSpLocks/>
          </p:cNvGrpSpPr>
          <p:nvPr/>
        </p:nvGrpSpPr>
        <p:grpSpPr bwMode="auto">
          <a:xfrm>
            <a:off x="575734" y="762000"/>
            <a:ext cx="2480733" cy="1081088"/>
            <a:chOff x="3965010" y="571479"/>
            <a:chExt cx="1651683" cy="719972"/>
          </a:xfrm>
        </p:grpSpPr>
        <p:grpSp>
          <p:nvGrpSpPr>
            <p:cNvPr id="32" name="Google Shape;1176;p26">
              <a:extLst>
                <a:ext uri="{FF2B5EF4-FFF2-40B4-BE49-F238E27FC236}">
                  <a16:creationId xmlns:a16="http://schemas.microsoft.com/office/drawing/2014/main" id="{17665572-B625-45A6-9A53-75D9C76B29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4" name="Google Shape;1177;p26">
                <a:extLst>
                  <a:ext uri="{FF2B5EF4-FFF2-40B4-BE49-F238E27FC236}">
                    <a16:creationId xmlns:a16="http://schemas.microsoft.com/office/drawing/2014/main" id="{63A4203B-1F29-4BE7-85D3-7B60EEE3BC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6" name="Google Shape;1178;p26">
                  <a:extLst>
                    <a:ext uri="{FF2B5EF4-FFF2-40B4-BE49-F238E27FC236}">
                      <a16:creationId xmlns:a16="http://schemas.microsoft.com/office/drawing/2014/main" id="{469407C6-69EA-4EEE-A4EA-076D40D91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585" y="2416338"/>
                  <a:ext cx="622516" cy="62269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Google Shape;1179;p26">
                  <a:extLst>
                    <a:ext uri="{FF2B5EF4-FFF2-40B4-BE49-F238E27FC236}">
                      <a16:creationId xmlns:a16="http://schemas.microsoft.com/office/drawing/2014/main" id="{80588CD6-19C6-4E57-A67A-A21DAB25B1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9181" y="2374675"/>
                  <a:ext cx="493162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Google Shape;1180;p26">
                  <a:extLst>
                    <a:ext uri="{FF2B5EF4-FFF2-40B4-BE49-F238E27FC236}">
                      <a16:creationId xmlns:a16="http://schemas.microsoft.com/office/drawing/2014/main" id="{918714B7-14AD-473B-8215-1EBA7CF90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7088" y="2689963"/>
                  <a:ext cx="493162" cy="35469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1181;p26">
                  <a:extLst>
                    <a:ext uri="{FF2B5EF4-FFF2-40B4-BE49-F238E27FC236}">
                      <a16:creationId xmlns:a16="http://schemas.microsoft.com/office/drawing/2014/main" id="{7DDE69AE-32FD-4B4C-9924-6F3CA6E1D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8391" y="2551462"/>
                  <a:ext cx="622516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Google Shape;1182;p26">
                <a:extLst>
                  <a:ext uri="{FF2B5EF4-FFF2-40B4-BE49-F238E27FC236}">
                    <a16:creationId xmlns:a16="http://schemas.microsoft.com/office/drawing/2014/main" id="{9EB97CAE-3FBF-424F-AFD6-0793BEE96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114" y="907056"/>
                <a:ext cx="1364955" cy="4312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" name="Google Shape;1183;p26">
              <a:extLst>
                <a:ext uri="{FF2B5EF4-FFF2-40B4-BE49-F238E27FC236}">
                  <a16:creationId xmlns:a16="http://schemas.microsoft.com/office/drawing/2014/main" id="{DCA122D9-AFC8-442E-AC33-40AA6439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4" y="571481"/>
              <a:ext cx="1610148" cy="660750"/>
            </a:xfrm>
            <a:custGeom>
              <a:avLst/>
              <a:gdLst>
                <a:gd name="T0" fmla="*/ 2147483646 w 3864"/>
                <a:gd name="T1" fmla="*/ 2147483646 h 1872"/>
                <a:gd name="T2" fmla="*/ 2147483646 w 3864"/>
                <a:gd name="T3" fmla="*/ 2147483646 h 1872"/>
                <a:gd name="T4" fmla="*/ 2147483646 w 3864"/>
                <a:gd name="T5" fmla="*/ 2147483646 h 1872"/>
                <a:gd name="T6" fmla="*/ 2147483646 w 3864"/>
                <a:gd name="T7" fmla="*/ 2147483646 h 1872"/>
                <a:gd name="T8" fmla="*/ 2147483646 w 3864"/>
                <a:gd name="T9" fmla="*/ 2147483646 h 1872"/>
                <a:gd name="T10" fmla="*/ 2147483646 w 3864"/>
                <a:gd name="T11" fmla="*/ 2147483646 h 1872"/>
                <a:gd name="T12" fmla="*/ 2147483646 w 3864"/>
                <a:gd name="T13" fmla="*/ 2147483646 h 1872"/>
                <a:gd name="T14" fmla="*/ 2147483646 w 3864"/>
                <a:gd name="T15" fmla="*/ 2147483646 h 1872"/>
                <a:gd name="T16" fmla="*/ 2147483646 w 3864"/>
                <a:gd name="T17" fmla="*/ 2147483646 h 1872"/>
                <a:gd name="T18" fmla="*/ 2147483646 w 3864"/>
                <a:gd name="T19" fmla="*/ 2147483646 h 1872"/>
                <a:gd name="T20" fmla="*/ 2147483646 w 3864"/>
                <a:gd name="T21" fmla="*/ 2147483646 h 1872"/>
                <a:gd name="T22" fmla="*/ 2147483646 w 3864"/>
                <a:gd name="T23" fmla="*/ 2147483646 h 1872"/>
                <a:gd name="T24" fmla="*/ 2147483646 w 3864"/>
                <a:gd name="T25" fmla="*/ 2147483646 h 1872"/>
                <a:gd name="T26" fmla="*/ 2147483646 w 3864"/>
                <a:gd name="T27" fmla="*/ 2147483646 h 1872"/>
                <a:gd name="T28" fmla="*/ 2147483646 w 3864"/>
                <a:gd name="T29" fmla="*/ 2147483646 h 1872"/>
                <a:gd name="T30" fmla="*/ 2147483646 w 3864"/>
                <a:gd name="T31" fmla="*/ 2147483646 h 1872"/>
                <a:gd name="T32" fmla="*/ 2147483646 w 3864"/>
                <a:gd name="T33" fmla="*/ 2147483646 h 1872"/>
                <a:gd name="T34" fmla="*/ 2147483646 w 3864"/>
                <a:gd name="T35" fmla="*/ 2147483646 h 1872"/>
                <a:gd name="T36" fmla="*/ 2147483646 w 3864"/>
                <a:gd name="T37" fmla="*/ 2147483646 h 1872"/>
                <a:gd name="T38" fmla="*/ 2147483646 w 3864"/>
                <a:gd name="T39" fmla="*/ 2147483646 h 1872"/>
                <a:gd name="T40" fmla="*/ 2147483646 w 3864"/>
                <a:gd name="T41" fmla="*/ 2147483646 h 1872"/>
                <a:gd name="T42" fmla="*/ 2147483646 w 3864"/>
                <a:gd name="T43" fmla="*/ 2147483646 h 1872"/>
                <a:gd name="T44" fmla="*/ 2147483646 w 3864"/>
                <a:gd name="T45" fmla="*/ 2147483646 h 1872"/>
                <a:gd name="T46" fmla="*/ 2147483646 w 3864"/>
                <a:gd name="T47" fmla="*/ 2147483646 h 1872"/>
                <a:gd name="T48" fmla="*/ 2147483646 w 3864"/>
                <a:gd name="T49" fmla="*/ 2147483646 h 1872"/>
                <a:gd name="T50" fmla="*/ 2147483646 w 3864"/>
                <a:gd name="T51" fmla="*/ 2147483646 h 1872"/>
                <a:gd name="T52" fmla="*/ 2147483646 w 3864"/>
                <a:gd name="T53" fmla="*/ 2147483646 h 1872"/>
                <a:gd name="T54" fmla="*/ 2147483646 w 3864"/>
                <a:gd name="T55" fmla="*/ 2147483646 h 1872"/>
                <a:gd name="T56" fmla="*/ 2147483646 w 3864"/>
                <a:gd name="T57" fmla="*/ 2147483646 h 1872"/>
                <a:gd name="T58" fmla="*/ 2147483646 w 3864"/>
                <a:gd name="T59" fmla="*/ 2147483646 h 1872"/>
                <a:gd name="T60" fmla="*/ 2147483646 w 3864"/>
                <a:gd name="T61" fmla="*/ 2147483646 h 1872"/>
                <a:gd name="T62" fmla="*/ 2147483646 w 3864"/>
                <a:gd name="T63" fmla="*/ 2147483646 h 1872"/>
                <a:gd name="T64" fmla="*/ 2147483646 w 3864"/>
                <a:gd name="T65" fmla="*/ 2147483646 h 1872"/>
                <a:gd name="T66" fmla="*/ 2147483646 w 3864"/>
                <a:gd name="T67" fmla="*/ 2147483646 h 1872"/>
                <a:gd name="T68" fmla="*/ 2147483646 w 3864"/>
                <a:gd name="T69" fmla="*/ 2147483646 h 1872"/>
                <a:gd name="T70" fmla="*/ 2147483646 w 3864"/>
                <a:gd name="T71" fmla="*/ 2147483646 h 1872"/>
                <a:gd name="T72" fmla="*/ 2147483646 w 3864"/>
                <a:gd name="T73" fmla="*/ 2147483646 h 1872"/>
                <a:gd name="T74" fmla="*/ 2147483646 w 3864"/>
                <a:gd name="T75" fmla="*/ 2147483646 h 1872"/>
                <a:gd name="T76" fmla="*/ 2147483646 w 3864"/>
                <a:gd name="T77" fmla="*/ 2147483646 h 1872"/>
                <a:gd name="T78" fmla="*/ 2147483646 w 3864"/>
                <a:gd name="T79" fmla="*/ 2147483646 h 1872"/>
                <a:gd name="T80" fmla="*/ 2147483646 w 3864"/>
                <a:gd name="T81" fmla="*/ 2147483646 h 1872"/>
                <a:gd name="T82" fmla="*/ 2147483646 w 3864"/>
                <a:gd name="T83" fmla="*/ 2147483646 h 1872"/>
                <a:gd name="T84" fmla="*/ 2147483646 w 3864"/>
                <a:gd name="T85" fmla="*/ 2147483646 h 1872"/>
                <a:gd name="T86" fmla="*/ 2147483646 w 3864"/>
                <a:gd name="T87" fmla="*/ 2147483646 h 1872"/>
                <a:gd name="T88" fmla="*/ 2147483646 w 3864"/>
                <a:gd name="T89" fmla="*/ 2147483646 h 1872"/>
                <a:gd name="T90" fmla="*/ 2147483646 w 3864"/>
                <a:gd name="T91" fmla="*/ 2147483646 h 1872"/>
                <a:gd name="T92" fmla="*/ 2147483646 w 3864"/>
                <a:gd name="T93" fmla="*/ 2147483646 h 1872"/>
                <a:gd name="T94" fmla="*/ 2147483646 w 3864"/>
                <a:gd name="T95" fmla="*/ 2147483646 h 1872"/>
                <a:gd name="T96" fmla="*/ 2147483646 w 3864"/>
                <a:gd name="T97" fmla="*/ 2147483646 h 1872"/>
                <a:gd name="T98" fmla="*/ 2147483646 w 3864"/>
                <a:gd name="T99" fmla="*/ 2147483646 h 1872"/>
                <a:gd name="T100" fmla="*/ 2147483646 w 3864"/>
                <a:gd name="T101" fmla="*/ 2147483646 h 1872"/>
                <a:gd name="T102" fmla="*/ 2147483646 w 3864"/>
                <a:gd name="T103" fmla="*/ 2147483646 h 1872"/>
                <a:gd name="T104" fmla="*/ 2147483646 w 3864"/>
                <a:gd name="T105" fmla="*/ 2147483646 h 1872"/>
                <a:gd name="T106" fmla="*/ 2147483646 w 3864"/>
                <a:gd name="T107" fmla="*/ 2147483646 h 1872"/>
                <a:gd name="T108" fmla="*/ 2147483646 w 3864"/>
                <a:gd name="T109" fmla="*/ 2147483646 h 1872"/>
                <a:gd name="T110" fmla="*/ 2147483646 w 3864"/>
                <a:gd name="T111" fmla="*/ 2147483646 h 1872"/>
                <a:gd name="T112" fmla="*/ 2147483646 w 3864"/>
                <a:gd name="T113" fmla="*/ 2147483646 h 1872"/>
                <a:gd name="T114" fmla="*/ 2147483646 w 3864"/>
                <a:gd name="T115" fmla="*/ 2147483646 h 1872"/>
                <a:gd name="T116" fmla="*/ 2147483646 w 3864"/>
                <a:gd name="T117" fmla="*/ 2147483646 h 1872"/>
                <a:gd name="T118" fmla="*/ 2147483646 w 3864"/>
                <a:gd name="T119" fmla="*/ 2147483646 h 1872"/>
                <a:gd name="T120" fmla="*/ 2147483646 w 3864"/>
                <a:gd name="T121" fmla="*/ 2147483646 h 1872"/>
                <a:gd name="T122" fmla="*/ 2147483646 w 3864"/>
                <a:gd name="T123" fmla="*/ 2147483646 h 18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146" name="Google Shape;1146;p26"/>
          <p:cNvSpPr txBox="1">
            <a:spLocks noGrp="1"/>
          </p:cNvSpPr>
          <p:nvPr>
            <p:ph type="title"/>
          </p:nvPr>
        </p:nvSpPr>
        <p:spPr>
          <a:xfrm>
            <a:off x="1673333" y="2543733"/>
            <a:ext cx="3916800" cy="6064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7" name="Google Shape;1147;p26"/>
          <p:cNvSpPr txBox="1">
            <a:spLocks noGrp="1"/>
          </p:cNvSpPr>
          <p:nvPr>
            <p:ph type="subTitle" idx="1"/>
          </p:nvPr>
        </p:nvSpPr>
        <p:spPr>
          <a:xfrm>
            <a:off x="1673335" y="3447800"/>
            <a:ext cx="3716400" cy="1567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3673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87;p27">
            <a:extLst>
              <a:ext uri="{FF2B5EF4-FFF2-40B4-BE49-F238E27FC236}">
                <a16:creationId xmlns:a16="http://schemas.microsoft.com/office/drawing/2014/main" id="{5814840B-E529-443C-B009-474034C9B719}"/>
              </a:ext>
            </a:extLst>
          </p:cNvPr>
          <p:cNvGrpSpPr>
            <a:grpSpLocks/>
          </p:cNvGrpSpPr>
          <p:nvPr/>
        </p:nvGrpSpPr>
        <p:grpSpPr bwMode="auto">
          <a:xfrm rot="20346551" flipH="1">
            <a:off x="10553700" y="5089526"/>
            <a:ext cx="1365251" cy="1776413"/>
            <a:chOff x="4318023" y="4113296"/>
            <a:chExt cx="716422" cy="932073"/>
          </a:xfrm>
        </p:grpSpPr>
        <p:sp>
          <p:nvSpPr>
            <p:cNvPr id="5" name="Google Shape;1188;p27">
              <a:extLst>
                <a:ext uri="{FF2B5EF4-FFF2-40B4-BE49-F238E27FC236}">
                  <a16:creationId xmlns:a16="http://schemas.microsoft.com/office/drawing/2014/main" id="{971FA971-E989-41CA-942E-986FEE57D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115" y="4245779"/>
              <a:ext cx="192329" cy="205812"/>
            </a:xfrm>
            <a:custGeom>
              <a:avLst/>
              <a:gdLst>
                <a:gd name="T0" fmla="*/ 2147483646 w 2211"/>
                <a:gd name="T1" fmla="*/ 2147483646 h 2366"/>
                <a:gd name="T2" fmla="*/ 2147483646 w 2211"/>
                <a:gd name="T3" fmla="*/ 2147483646 h 2366"/>
                <a:gd name="T4" fmla="*/ 2147483646 w 2211"/>
                <a:gd name="T5" fmla="*/ 2147483646 h 2366"/>
                <a:gd name="T6" fmla="*/ 2147483646 w 2211"/>
                <a:gd name="T7" fmla="*/ 2147483646 h 2366"/>
                <a:gd name="T8" fmla="*/ 2147483646 w 2211"/>
                <a:gd name="T9" fmla="*/ 2147483646 h 2366"/>
                <a:gd name="T10" fmla="*/ 2147483646 w 2211"/>
                <a:gd name="T11" fmla="*/ 2147483646 h 2366"/>
                <a:gd name="T12" fmla="*/ 2147483646 w 2211"/>
                <a:gd name="T13" fmla="*/ 2147483646 h 2366"/>
                <a:gd name="T14" fmla="*/ 2147483646 w 2211"/>
                <a:gd name="T15" fmla="*/ 2147483646 h 2366"/>
                <a:gd name="T16" fmla="*/ 2147483646 w 2211"/>
                <a:gd name="T17" fmla="*/ 2147483646 h 2366"/>
                <a:gd name="T18" fmla="*/ 2147483646 w 2211"/>
                <a:gd name="T19" fmla="*/ 2147483646 h 2366"/>
                <a:gd name="T20" fmla="*/ 2147483646 w 2211"/>
                <a:gd name="T21" fmla="*/ 2147483646 h 2366"/>
                <a:gd name="T22" fmla="*/ 2147483646 w 2211"/>
                <a:gd name="T23" fmla="*/ 2147483646 h 2366"/>
                <a:gd name="T24" fmla="*/ 2147483646 w 2211"/>
                <a:gd name="T25" fmla="*/ 2147483646 h 2366"/>
                <a:gd name="T26" fmla="*/ 2147483646 w 2211"/>
                <a:gd name="T27" fmla="*/ 2147483646 h 2366"/>
                <a:gd name="T28" fmla="*/ 2147483646 w 2211"/>
                <a:gd name="T29" fmla="*/ 2147483646 h 2366"/>
                <a:gd name="T30" fmla="*/ 0 w 2211"/>
                <a:gd name="T31" fmla="*/ 2147483646 h 2366"/>
                <a:gd name="T32" fmla="*/ 0 w 2211"/>
                <a:gd name="T33" fmla="*/ 2147483646 h 2366"/>
                <a:gd name="T34" fmla="*/ 2147483646 w 2211"/>
                <a:gd name="T35" fmla="*/ 2147483646 h 2366"/>
                <a:gd name="T36" fmla="*/ 2147483646 w 2211"/>
                <a:gd name="T37" fmla="*/ 2147483646 h 2366"/>
                <a:gd name="T38" fmla="*/ 2147483646 w 2211"/>
                <a:gd name="T39" fmla="*/ 2147483646 h 2366"/>
                <a:gd name="T40" fmla="*/ 2147483646 w 2211"/>
                <a:gd name="T41" fmla="*/ 2147483646 h 2366"/>
                <a:gd name="T42" fmla="*/ 2147483646 w 2211"/>
                <a:gd name="T43" fmla="*/ 2147483646 h 2366"/>
                <a:gd name="T44" fmla="*/ 2147483646 w 2211"/>
                <a:gd name="T45" fmla="*/ 2147483646 h 23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1189;p27">
              <a:extLst>
                <a:ext uri="{FF2B5EF4-FFF2-40B4-BE49-F238E27FC236}">
                  <a16:creationId xmlns:a16="http://schemas.microsoft.com/office/drawing/2014/main" id="{B0B81DD6-DDE3-4B6E-BCA9-15802B3B5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077" y="4175144"/>
              <a:ext cx="156491" cy="223645"/>
            </a:xfrm>
            <a:custGeom>
              <a:avLst/>
              <a:gdLst>
                <a:gd name="T0" fmla="*/ 2147483646 w 1799"/>
                <a:gd name="T1" fmla="*/ 0 h 2571"/>
                <a:gd name="T2" fmla="*/ 2147483646 w 1799"/>
                <a:gd name="T3" fmla="*/ 2147483646 h 2571"/>
                <a:gd name="T4" fmla="*/ 2147483646 w 1799"/>
                <a:gd name="T5" fmla="*/ 2147483646 h 2571"/>
                <a:gd name="T6" fmla="*/ 2147483646 w 1799"/>
                <a:gd name="T7" fmla="*/ 2147483646 h 2571"/>
                <a:gd name="T8" fmla="*/ 2147483646 w 1799"/>
                <a:gd name="T9" fmla="*/ 2147483646 h 2571"/>
                <a:gd name="T10" fmla="*/ 2147483646 w 1799"/>
                <a:gd name="T11" fmla="*/ 2147483646 h 2571"/>
                <a:gd name="T12" fmla="*/ 2147483646 w 1799"/>
                <a:gd name="T13" fmla="*/ 2147483646 h 2571"/>
                <a:gd name="T14" fmla="*/ 2147483646 w 1799"/>
                <a:gd name="T15" fmla="*/ 2147483646 h 2571"/>
                <a:gd name="T16" fmla="*/ 2147483646 w 1799"/>
                <a:gd name="T17" fmla="*/ 2147483646 h 2571"/>
                <a:gd name="T18" fmla="*/ 2147483646 w 1799"/>
                <a:gd name="T19" fmla="*/ 2147483646 h 2571"/>
                <a:gd name="T20" fmla="*/ 2147483646 w 1799"/>
                <a:gd name="T21" fmla="*/ 2147483646 h 2571"/>
                <a:gd name="T22" fmla="*/ 2147483646 w 1799"/>
                <a:gd name="T23" fmla="*/ 2147483646 h 2571"/>
                <a:gd name="T24" fmla="*/ 2147483646 w 1799"/>
                <a:gd name="T25" fmla="*/ 2147483646 h 2571"/>
                <a:gd name="T26" fmla="*/ 2147483646 w 1799"/>
                <a:gd name="T27" fmla="*/ 2147483646 h 2571"/>
                <a:gd name="T28" fmla="*/ 2147483646 w 1799"/>
                <a:gd name="T29" fmla="*/ 2147483646 h 2571"/>
                <a:gd name="T30" fmla="*/ 2147483646 w 1799"/>
                <a:gd name="T31" fmla="*/ 2147483646 h 2571"/>
                <a:gd name="T32" fmla="*/ 2147483646 w 1799"/>
                <a:gd name="T33" fmla="*/ 2147483646 h 2571"/>
                <a:gd name="T34" fmla="*/ 2147483646 w 1799"/>
                <a:gd name="T35" fmla="*/ 2147483646 h 2571"/>
                <a:gd name="T36" fmla="*/ 2147483646 w 1799"/>
                <a:gd name="T37" fmla="*/ 2147483646 h 2571"/>
                <a:gd name="T38" fmla="*/ 2147483646 w 1799"/>
                <a:gd name="T39" fmla="*/ 2147483646 h 2571"/>
                <a:gd name="T40" fmla="*/ 2147483646 w 1799"/>
                <a:gd name="T41" fmla="*/ 2147483646 h 2571"/>
                <a:gd name="T42" fmla="*/ 2147483646 w 1799"/>
                <a:gd name="T43" fmla="*/ 2147483646 h 2571"/>
                <a:gd name="T44" fmla="*/ 2147483646 w 1799"/>
                <a:gd name="T45" fmla="*/ 2147483646 h 2571"/>
                <a:gd name="T46" fmla="*/ 2147483646 w 1799"/>
                <a:gd name="T47" fmla="*/ 2147483646 h 2571"/>
                <a:gd name="T48" fmla="*/ 2147483646 w 1799"/>
                <a:gd name="T49" fmla="*/ 2147483646 h 2571"/>
                <a:gd name="T50" fmla="*/ 2147483646 w 1799"/>
                <a:gd name="T51" fmla="*/ 0 h 25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1190;p27">
              <a:extLst>
                <a:ext uri="{FF2B5EF4-FFF2-40B4-BE49-F238E27FC236}">
                  <a16:creationId xmlns:a16="http://schemas.microsoft.com/office/drawing/2014/main" id="{60010BE9-133F-4F6C-B86F-7EECA0FEB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807" y="4113296"/>
              <a:ext cx="167625" cy="150227"/>
            </a:xfrm>
            <a:custGeom>
              <a:avLst/>
              <a:gdLst>
                <a:gd name="T0" fmla="*/ 2147483646 w 1927"/>
                <a:gd name="T1" fmla="*/ 2147483646 h 1727"/>
                <a:gd name="T2" fmla="*/ 2147483646 w 1927"/>
                <a:gd name="T3" fmla="*/ 2147483646 h 1727"/>
                <a:gd name="T4" fmla="*/ 2147483646 w 1927"/>
                <a:gd name="T5" fmla="*/ 2147483646 h 1727"/>
                <a:gd name="T6" fmla="*/ 2147483646 w 1927"/>
                <a:gd name="T7" fmla="*/ 2147483646 h 1727"/>
                <a:gd name="T8" fmla="*/ 2147483646 w 1927"/>
                <a:gd name="T9" fmla="*/ 2147483646 h 1727"/>
                <a:gd name="T10" fmla="*/ 2147483646 w 1927"/>
                <a:gd name="T11" fmla="*/ 2147483646 h 1727"/>
                <a:gd name="T12" fmla="*/ 2147483646 w 1927"/>
                <a:gd name="T13" fmla="*/ 2147483646 h 1727"/>
                <a:gd name="T14" fmla="*/ 2147483646 w 1927"/>
                <a:gd name="T15" fmla="*/ 2147483646 h 1727"/>
                <a:gd name="T16" fmla="*/ 2147483646 w 1927"/>
                <a:gd name="T17" fmla="*/ 2147483646 h 1727"/>
                <a:gd name="T18" fmla="*/ 2147483646 w 1927"/>
                <a:gd name="T19" fmla="*/ 2147483646 h 1727"/>
                <a:gd name="T20" fmla="*/ 2147483646 w 1927"/>
                <a:gd name="T21" fmla="*/ 2147483646 h 1727"/>
                <a:gd name="T22" fmla="*/ 2147483646 w 1927"/>
                <a:gd name="T23" fmla="*/ 2147483646 h 1727"/>
                <a:gd name="T24" fmla="*/ 2147483646 w 1927"/>
                <a:gd name="T25" fmla="*/ 2147483646 h 1727"/>
                <a:gd name="T26" fmla="*/ 2147483646 w 1927"/>
                <a:gd name="T27" fmla="*/ 2147483646 h 17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1191;p27">
              <a:extLst>
                <a:ext uri="{FF2B5EF4-FFF2-40B4-BE49-F238E27FC236}">
                  <a16:creationId xmlns:a16="http://schemas.microsoft.com/office/drawing/2014/main" id="{9AC4A040-056F-478A-9A4D-7756DC5F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23" y="4482647"/>
              <a:ext cx="515662" cy="562722"/>
            </a:xfrm>
            <a:custGeom>
              <a:avLst/>
              <a:gdLst>
                <a:gd name="T0" fmla="*/ 2147483646 w 5928"/>
                <a:gd name="T1" fmla="*/ 2147483646 h 6469"/>
                <a:gd name="T2" fmla="*/ 2147483646 w 5928"/>
                <a:gd name="T3" fmla="*/ 2147483646 h 6469"/>
                <a:gd name="T4" fmla="*/ 2147483646 w 5928"/>
                <a:gd name="T5" fmla="*/ 2147483646 h 6469"/>
                <a:gd name="T6" fmla="*/ 2147483646 w 5928"/>
                <a:gd name="T7" fmla="*/ 2147483646 h 6469"/>
                <a:gd name="T8" fmla="*/ 2147483646 w 5928"/>
                <a:gd name="T9" fmla="*/ 0 h 6469"/>
                <a:gd name="T10" fmla="*/ 2147483646 w 5928"/>
                <a:gd name="T11" fmla="*/ 2147483646 h 6469"/>
                <a:gd name="T12" fmla="*/ 2147483646 w 5928"/>
                <a:gd name="T13" fmla="*/ 2147483646 h 6469"/>
                <a:gd name="T14" fmla="*/ 2147483646 w 5928"/>
                <a:gd name="T15" fmla="*/ 2147483646 h 6469"/>
                <a:gd name="T16" fmla="*/ 2147483646 w 5928"/>
                <a:gd name="T17" fmla="*/ 2147483646 h 6469"/>
                <a:gd name="T18" fmla="*/ 2147483646 w 5928"/>
                <a:gd name="T19" fmla="*/ 2147483646 h 6469"/>
                <a:gd name="T20" fmla="*/ 2147483646 w 5928"/>
                <a:gd name="T21" fmla="*/ 2147483646 h 6469"/>
                <a:gd name="T22" fmla="*/ 2147483646 w 5928"/>
                <a:gd name="T23" fmla="*/ 2147483646 h 6469"/>
                <a:gd name="T24" fmla="*/ 2147483646 w 5928"/>
                <a:gd name="T25" fmla="*/ 2147483646 h 6469"/>
                <a:gd name="T26" fmla="*/ 2147483646 w 5928"/>
                <a:gd name="T27" fmla="*/ 2147483646 h 6469"/>
                <a:gd name="T28" fmla="*/ 2147483646 w 5928"/>
                <a:gd name="T29" fmla="*/ 2147483646 h 6469"/>
                <a:gd name="T30" fmla="*/ 2147483646 w 5928"/>
                <a:gd name="T31" fmla="*/ 2147483646 h 6469"/>
                <a:gd name="T32" fmla="*/ 2147483646 w 5928"/>
                <a:gd name="T33" fmla="*/ 2147483646 h 6469"/>
                <a:gd name="T34" fmla="*/ 2147483646 w 5928"/>
                <a:gd name="T35" fmla="*/ 2147483646 h 6469"/>
                <a:gd name="T36" fmla="*/ 2147483646 w 5928"/>
                <a:gd name="T37" fmla="*/ 2147483646 h 6469"/>
                <a:gd name="T38" fmla="*/ 2147483646 w 5928"/>
                <a:gd name="T39" fmla="*/ 2147483646 h 6469"/>
                <a:gd name="T40" fmla="*/ 2147483646 w 5928"/>
                <a:gd name="T41" fmla="*/ 2147483646 h 6469"/>
                <a:gd name="T42" fmla="*/ 2147483646 w 5928"/>
                <a:gd name="T43" fmla="*/ 2147483646 h 6469"/>
                <a:gd name="T44" fmla="*/ 2147483646 w 5928"/>
                <a:gd name="T45" fmla="*/ 2147483646 h 6469"/>
                <a:gd name="T46" fmla="*/ 2147483646 w 5928"/>
                <a:gd name="T47" fmla="*/ 2147483646 h 6469"/>
                <a:gd name="T48" fmla="*/ 2147483646 w 5928"/>
                <a:gd name="T49" fmla="*/ 2147483646 h 6469"/>
                <a:gd name="T50" fmla="*/ 2147483646 w 5928"/>
                <a:gd name="T51" fmla="*/ 2147483646 h 6469"/>
                <a:gd name="T52" fmla="*/ 2147483646 w 5928"/>
                <a:gd name="T53" fmla="*/ 2147483646 h 6469"/>
                <a:gd name="T54" fmla="*/ 2147483646 w 5928"/>
                <a:gd name="T55" fmla="*/ 2147483646 h 6469"/>
                <a:gd name="T56" fmla="*/ 2147483646 w 5928"/>
                <a:gd name="T57" fmla="*/ 2147483646 h 6469"/>
                <a:gd name="T58" fmla="*/ 2147483646 w 5928"/>
                <a:gd name="T59" fmla="*/ 2147483646 h 6469"/>
                <a:gd name="T60" fmla="*/ 2147483646 w 5928"/>
                <a:gd name="T61" fmla="*/ 2147483646 h 6469"/>
                <a:gd name="T62" fmla="*/ 2147483646 w 5928"/>
                <a:gd name="T63" fmla="*/ 2147483646 h 6469"/>
                <a:gd name="T64" fmla="*/ 2147483646 w 5928"/>
                <a:gd name="T65" fmla="*/ 2147483646 h 6469"/>
                <a:gd name="T66" fmla="*/ 2147483646 w 5928"/>
                <a:gd name="T67" fmla="*/ 2147483646 h 6469"/>
                <a:gd name="T68" fmla="*/ 2147483646 w 5928"/>
                <a:gd name="T69" fmla="*/ 2147483646 h 6469"/>
                <a:gd name="T70" fmla="*/ 2147483646 w 5928"/>
                <a:gd name="T71" fmla="*/ 2147483646 h 6469"/>
                <a:gd name="T72" fmla="*/ 2147483646 w 5928"/>
                <a:gd name="T73" fmla="*/ 2147483646 h 6469"/>
                <a:gd name="T74" fmla="*/ 2147483646 w 5928"/>
                <a:gd name="T75" fmla="*/ 2147483646 h 6469"/>
                <a:gd name="T76" fmla="*/ 2147483646 w 5928"/>
                <a:gd name="T77" fmla="*/ 2147483646 h 6469"/>
                <a:gd name="T78" fmla="*/ 2147483646 w 5928"/>
                <a:gd name="T79" fmla="*/ 2147483646 h 6469"/>
                <a:gd name="T80" fmla="*/ 2147483646 w 5928"/>
                <a:gd name="T81" fmla="*/ 2147483646 h 6469"/>
                <a:gd name="T82" fmla="*/ 2147483646 w 5928"/>
                <a:gd name="T83" fmla="*/ 2147483646 h 6469"/>
                <a:gd name="T84" fmla="*/ 2147483646 w 5928"/>
                <a:gd name="T85" fmla="*/ 2147483646 h 6469"/>
                <a:gd name="T86" fmla="*/ 2147483646 w 5928"/>
                <a:gd name="T87" fmla="*/ 2147483646 h 6469"/>
                <a:gd name="T88" fmla="*/ 2147483646 w 5928"/>
                <a:gd name="T89" fmla="*/ 2147483646 h 6469"/>
                <a:gd name="T90" fmla="*/ 2147483646 w 5928"/>
                <a:gd name="T91" fmla="*/ 2147483646 h 6469"/>
                <a:gd name="T92" fmla="*/ 2147483646 w 5928"/>
                <a:gd name="T93" fmla="*/ 2147483646 h 6469"/>
                <a:gd name="T94" fmla="*/ 2147483646 w 5928"/>
                <a:gd name="T95" fmla="*/ 2147483646 h 6469"/>
                <a:gd name="T96" fmla="*/ 2147483646 w 5928"/>
                <a:gd name="T97" fmla="*/ 2147483646 h 6469"/>
                <a:gd name="T98" fmla="*/ 2147483646 w 5928"/>
                <a:gd name="T99" fmla="*/ 2147483646 h 6469"/>
                <a:gd name="T100" fmla="*/ 2147483646 w 5928"/>
                <a:gd name="T101" fmla="*/ 2147483646 h 6469"/>
                <a:gd name="T102" fmla="*/ 2147483646 w 5928"/>
                <a:gd name="T103" fmla="*/ 2147483646 h 6469"/>
                <a:gd name="T104" fmla="*/ 2147483646 w 5928"/>
                <a:gd name="T105" fmla="*/ 2147483646 h 6469"/>
                <a:gd name="T106" fmla="*/ 2147483646 w 5928"/>
                <a:gd name="T107" fmla="*/ 2147483646 h 6469"/>
                <a:gd name="T108" fmla="*/ 2147483646 w 5928"/>
                <a:gd name="T109" fmla="*/ 2147483646 h 6469"/>
                <a:gd name="T110" fmla="*/ 2147483646 w 5928"/>
                <a:gd name="T111" fmla="*/ 2147483646 h 6469"/>
                <a:gd name="T112" fmla="*/ 2147483646 w 5928"/>
                <a:gd name="T113" fmla="*/ 2147483646 h 6469"/>
                <a:gd name="T114" fmla="*/ 2147483646 w 5928"/>
                <a:gd name="T115" fmla="*/ 2147483646 h 6469"/>
                <a:gd name="T116" fmla="*/ 2147483646 w 5928"/>
                <a:gd name="T117" fmla="*/ 2147483646 h 6469"/>
                <a:gd name="T118" fmla="*/ 2147483646 w 5928"/>
                <a:gd name="T119" fmla="*/ 2147483646 h 6469"/>
                <a:gd name="T120" fmla="*/ 2147483646 w 5928"/>
                <a:gd name="T121" fmla="*/ 2147483646 h 64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9" name="Google Shape;1192;p27">
            <a:extLst>
              <a:ext uri="{FF2B5EF4-FFF2-40B4-BE49-F238E27FC236}">
                <a16:creationId xmlns:a16="http://schemas.microsoft.com/office/drawing/2014/main" id="{9BCA14D3-7F06-459D-B433-E2CE9196E792}"/>
              </a:ext>
            </a:extLst>
          </p:cNvPr>
          <p:cNvGrpSpPr>
            <a:grpSpLocks/>
          </p:cNvGrpSpPr>
          <p:nvPr/>
        </p:nvGrpSpPr>
        <p:grpSpPr bwMode="auto">
          <a:xfrm>
            <a:off x="4504268" y="-1006475"/>
            <a:ext cx="2087033" cy="1647825"/>
            <a:chOff x="855987" y="2204128"/>
            <a:chExt cx="1217483" cy="962421"/>
          </a:xfrm>
        </p:grpSpPr>
        <p:grpSp>
          <p:nvGrpSpPr>
            <p:cNvPr id="10" name="Google Shape;1193;p27">
              <a:extLst>
                <a:ext uri="{FF2B5EF4-FFF2-40B4-BE49-F238E27FC236}">
                  <a16:creationId xmlns:a16="http://schemas.microsoft.com/office/drawing/2014/main" id="{3D8B3A47-9D4F-472E-B894-DBCFE48D2E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" name="Google Shape;1194;p27">
                <a:extLst>
                  <a:ext uri="{FF2B5EF4-FFF2-40B4-BE49-F238E27FC236}">
                    <a16:creationId xmlns:a16="http://schemas.microsoft.com/office/drawing/2014/main" id="{DB1F6DBF-643B-49DC-8867-15DF92062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661" y="2157575"/>
                <a:ext cx="493572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1195;p27">
                <a:extLst>
                  <a:ext uri="{FF2B5EF4-FFF2-40B4-BE49-F238E27FC236}">
                    <a16:creationId xmlns:a16="http://schemas.microsoft.com/office/drawing/2014/main" id="{5407A858-EB86-421E-BCD5-B92A5A8DB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002" y="2325302"/>
                <a:ext cx="493572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Google Shape;1196;p27">
                <a:extLst>
                  <a:ext uri="{FF2B5EF4-FFF2-40B4-BE49-F238E27FC236}">
                    <a16:creationId xmlns:a16="http://schemas.microsoft.com/office/drawing/2014/main" id="{2EC04003-399A-48DD-9C12-3108BD4DB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868" y="2335221"/>
                <a:ext cx="492371" cy="49236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Google Shape;1197;p27">
                <a:extLst>
                  <a:ext uri="{FF2B5EF4-FFF2-40B4-BE49-F238E27FC236}">
                    <a16:creationId xmlns:a16="http://schemas.microsoft.com/office/drawing/2014/main" id="{43ADD251-2FDD-439C-A409-3C539E7DD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643"/>
                <a:ext cx="492371" cy="49236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Google Shape;1198;p27">
                <a:extLst>
                  <a:ext uri="{FF2B5EF4-FFF2-40B4-BE49-F238E27FC236}">
                    <a16:creationId xmlns:a16="http://schemas.microsoft.com/office/drawing/2014/main" id="{EDA4CC2A-C29A-4716-B773-C09BC6612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794" y="2601240"/>
                <a:ext cx="493572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Google Shape;1199;p27">
                <a:extLst>
                  <a:ext uri="{FF2B5EF4-FFF2-40B4-BE49-F238E27FC236}">
                    <a16:creationId xmlns:a16="http://schemas.microsoft.com/office/drawing/2014/main" id="{0B287E70-0BA7-43A1-8031-15844A57A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609" y="2561563"/>
                <a:ext cx="623270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Google Shape;1200;p27">
              <a:extLst>
                <a:ext uri="{FF2B5EF4-FFF2-40B4-BE49-F238E27FC236}">
                  <a16:creationId xmlns:a16="http://schemas.microsoft.com/office/drawing/2014/main" id="{8C185B56-525E-4FA0-9BDF-0EB6F07D6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8" name="Google Shape;1201;p27">
            <a:extLst>
              <a:ext uri="{FF2B5EF4-FFF2-40B4-BE49-F238E27FC236}">
                <a16:creationId xmlns:a16="http://schemas.microsoft.com/office/drawing/2014/main" id="{7B3DC7D6-E7ED-48EC-BB21-A7EDD8BF8168}"/>
              </a:ext>
            </a:extLst>
          </p:cNvPr>
          <p:cNvGrpSpPr>
            <a:grpSpLocks/>
          </p:cNvGrpSpPr>
          <p:nvPr/>
        </p:nvGrpSpPr>
        <p:grpSpPr bwMode="auto">
          <a:xfrm>
            <a:off x="-1350433" y="1457325"/>
            <a:ext cx="3367617" cy="2147888"/>
            <a:chOff x="7239867" y="1514545"/>
            <a:chExt cx="2525833" cy="1610805"/>
          </a:xfrm>
        </p:grpSpPr>
        <p:grpSp>
          <p:nvGrpSpPr>
            <p:cNvPr id="19" name="Google Shape;1202;p27">
              <a:extLst>
                <a:ext uri="{FF2B5EF4-FFF2-40B4-BE49-F238E27FC236}">
                  <a16:creationId xmlns:a16="http://schemas.microsoft.com/office/drawing/2014/main" id="{E0124C2F-C507-48A0-A99D-F5988D35C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1" name="Google Shape;1203;p27">
                <a:extLst>
                  <a:ext uri="{FF2B5EF4-FFF2-40B4-BE49-F238E27FC236}">
                    <a16:creationId xmlns:a16="http://schemas.microsoft.com/office/drawing/2014/main" id="{26109321-8663-445D-89DD-3AD9D716C8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4" name="Google Shape;1204;p27">
                  <a:extLst>
                    <a:ext uri="{FF2B5EF4-FFF2-40B4-BE49-F238E27FC236}">
                      <a16:creationId xmlns:a16="http://schemas.microsoft.com/office/drawing/2014/main" id="{2D7EFA90-D748-42FF-9125-2C9CBA1E7D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8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Google Shape;1205;p27">
                  <a:extLst>
                    <a:ext uri="{FF2B5EF4-FFF2-40B4-BE49-F238E27FC236}">
                      <a16:creationId xmlns:a16="http://schemas.microsoft.com/office/drawing/2014/main" id="{5793FDB9-624E-4CBE-B81F-8D7B6F4FB3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Google Shape;1206;p27">
                  <a:extLst>
                    <a:ext uri="{FF2B5EF4-FFF2-40B4-BE49-F238E27FC236}">
                      <a16:creationId xmlns:a16="http://schemas.microsoft.com/office/drawing/2014/main" id="{B450EEC4-0393-4651-8C4F-8178700BB6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966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Google Shape;1207;p27">
                  <a:extLst>
                    <a:ext uri="{FF2B5EF4-FFF2-40B4-BE49-F238E27FC236}">
                      <a16:creationId xmlns:a16="http://schemas.microsoft.com/office/drawing/2014/main" id="{3CD93638-E0A3-42F3-B21D-A899AE314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Google Shape;1208;p27">
                  <a:extLst>
                    <a:ext uri="{FF2B5EF4-FFF2-40B4-BE49-F238E27FC236}">
                      <a16:creationId xmlns:a16="http://schemas.microsoft.com/office/drawing/2014/main" id="{8F0C0F41-106C-4031-AB05-2C009B840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Google Shape;1209;p27">
                  <a:extLst>
                    <a:ext uri="{FF2B5EF4-FFF2-40B4-BE49-F238E27FC236}">
                      <a16:creationId xmlns:a16="http://schemas.microsoft.com/office/drawing/2014/main" id="{420424F9-23CA-4776-9AA0-8B4D00AD4A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6080" y="2475309"/>
                  <a:ext cx="623135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Google Shape;1210;p27">
                <a:extLst>
                  <a:ext uri="{FF2B5EF4-FFF2-40B4-BE49-F238E27FC236}">
                    <a16:creationId xmlns:a16="http://schemas.microsoft.com/office/drawing/2014/main" id="{18CAFA30-1C9D-4FD6-9EE8-D3A036BAC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286" y="2118694"/>
                <a:ext cx="704903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Google Shape;1211;p27">
                <a:extLst>
                  <a:ext uri="{FF2B5EF4-FFF2-40B4-BE49-F238E27FC236}">
                    <a16:creationId xmlns:a16="http://schemas.microsoft.com/office/drawing/2014/main" id="{A7E624B6-C3E1-41D5-82FD-EAFF833FC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Google Shape;1212;p27">
              <a:extLst>
                <a:ext uri="{FF2B5EF4-FFF2-40B4-BE49-F238E27FC236}">
                  <a16:creationId xmlns:a16="http://schemas.microsoft.com/office/drawing/2014/main" id="{D62E778D-B2A7-487C-B82E-90EFB7072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0" name="Google Shape;1213;p27">
            <a:extLst>
              <a:ext uri="{FF2B5EF4-FFF2-40B4-BE49-F238E27FC236}">
                <a16:creationId xmlns:a16="http://schemas.microsoft.com/office/drawing/2014/main" id="{7C6AEDEC-3B79-42AF-9CEF-240CF178985A}"/>
              </a:ext>
            </a:extLst>
          </p:cNvPr>
          <p:cNvGrpSpPr>
            <a:grpSpLocks/>
          </p:cNvGrpSpPr>
          <p:nvPr/>
        </p:nvGrpSpPr>
        <p:grpSpPr bwMode="auto">
          <a:xfrm>
            <a:off x="313267" y="5214939"/>
            <a:ext cx="933451" cy="1525587"/>
            <a:chOff x="6168935" y="2859502"/>
            <a:chExt cx="1408973" cy="2304574"/>
          </a:xfrm>
        </p:grpSpPr>
        <p:grpSp>
          <p:nvGrpSpPr>
            <p:cNvPr id="31" name="Google Shape;1214;p27">
              <a:extLst>
                <a:ext uri="{FF2B5EF4-FFF2-40B4-BE49-F238E27FC236}">
                  <a16:creationId xmlns:a16="http://schemas.microsoft.com/office/drawing/2014/main" id="{3482BB6C-AAB9-4825-A6F8-F9142239CE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33" name="Google Shape;1215;p27">
                <a:extLst>
                  <a:ext uri="{FF2B5EF4-FFF2-40B4-BE49-F238E27FC236}">
                    <a16:creationId xmlns:a16="http://schemas.microsoft.com/office/drawing/2014/main" id="{BCBBF878-881D-498B-95F3-1FBAEBBA6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6793" y="3777865"/>
                <a:ext cx="110261" cy="353121"/>
              </a:xfrm>
              <a:custGeom>
                <a:avLst/>
                <a:gdLst>
                  <a:gd name="T0" fmla="*/ 2147483646 w 1240"/>
                  <a:gd name="T1" fmla="*/ 2147483646 h 3971"/>
                  <a:gd name="T2" fmla="*/ 2147483646 w 1240"/>
                  <a:gd name="T3" fmla="*/ 2147483646 h 3971"/>
                  <a:gd name="T4" fmla="*/ 2147483646 w 1240"/>
                  <a:gd name="T5" fmla="*/ 2147483646 h 3971"/>
                  <a:gd name="T6" fmla="*/ 2147483646 w 1240"/>
                  <a:gd name="T7" fmla="*/ 2147483646 h 3971"/>
                  <a:gd name="T8" fmla="*/ 2147483646 w 1240"/>
                  <a:gd name="T9" fmla="*/ 2147483646 h 3971"/>
                  <a:gd name="T10" fmla="*/ 2147483646 w 1240"/>
                  <a:gd name="T11" fmla="*/ 2147483646 h 3971"/>
                  <a:gd name="T12" fmla="*/ 2147483646 w 1240"/>
                  <a:gd name="T13" fmla="*/ 2147483646 h 3971"/>
                  <a:gd name="T14" fmla="*/ 2147483646 w 1240"/>
                  <a:gd name="T15" fmla="*/ 2147483646 h 39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4" name="Google Shape;1216;p27">
                <a:extLst>
                  <a:ext uri="{FF2B5EF4-FFF2-40B4-BE49-F238E27FC236}">
                    <a16:creationId xmlns:a16="http://schemas.microsoft.com/office/drawing/2014/main" id="{4349534F-9A75-4A04-AD32-0800F4256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8228" y="3839221"/>
                <a:ext cx="92921" cy="328489"/>
              </a:xfrm>
              <a:custGeom>
                <a:avLst/>
                <a:gdLst>
                  <a:gd name="T0" fmla="*/ 2147483646 w 1045"/>
                  <a:gd name="T1" fmla="*/ 2147483646 h 3694"/>
                  <a:gd name="T2" fmla="*/ 2147483646 w 1045"/>
                  <a:gd name="T3" fmla="*/ 2147483646 h 3694"/>
                  <a:gd name="T4" fmla="*/ 2147483646 w 1045"/>
                  <a:gd name="T5" fmla="*/ 2147483646 h 3694"/>
                  <a:gd name="T6" fmla="*/ 2147483646 w 1045"/>
                  <a:gd name="T7" fmla="*/ 2147483646 h 3694"/>
                  <a:gd name="T8" fmla="*/ 2147483646 w 1045"/>
                  <a:gd name="T9" fmla="*/ 2147483646 h 3694"/>
                  <a:gd name="T10" fmla="*/ 2147483646 w 1045"/>
                  <a:gd name="T11" fmla="*/ 2147483646 h 3694"/>
                  <a:gd name="T12" fmla="*/ 2147483646 w 1045"/>
                  <a:gd name="T13" fmla="*/ 2147483646 h 3694"/>
                  <a:gd name="T14" fmla="*/ 2147483646 w 1045"/>
                  <a:gd name="T15" fmla="*/ 2147483646 h 36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5" name="Google Shape;1217;p27">
                <a:extLst>
                  <a:ext uri="{FF2B5EF4-FFF2-40B4-BE49-F238E27FC236}">
                    <a16:creationId xmlns:a16="http://schemas.microsoft.com/office/drawing/2014/main" id="{6CA6B475-A8F8-4F22-A0CF-F2CEC4FD13D9}"/>
                  </a:ext>
                </a:extLst>
              </p:cNvPr>
              <p:cNvSpPr/>
              <p:nvPr/>
            </p:nvSpPr>
            <p:spPr>
              <a:xfrm>
                <a:off x="-714598" y="3684851"/>
                <a:ext cx="166468" cy="172007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218;p27">
                <a:extLst>
                  <a:ext uri="{FF2B5EF4-FFF2-40B4-BE49-F238E27FC236}">
                    <a16:creationId xmlns:a16="http://schemas.microsoft.com/office/drawing/2014/main" id="{EC1F41AF-73F7-4520-9517-4AA0717C283B}"/>
                  </a:ext>
                </a:extLst>
              </p:cNvPr>
              <p:cNvSpPr/>
              <p:nvPr/>
            </p:nvSpPr>
            <p:spPr>
              <a:xfrm>
                <a:off x="-561293" y="3750516"/>
                <a:ext cx="188148" cy="177818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219;p27">
                <a:extLst>
                  <a:ext uri="{FF2B5EF4-FFF2-40B4-BE49-F238E27FC236}">
                    <a16:creationId xmlns:a16="http://schemas.microsoft.com/office/drawing/2014/main" id="{E3C2C575-4BC8-46C0-8C27-485BADA7E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86499" y="3891063"/>
                <a:ext cx="121020" cy="108400"/>
              </a:xfrm>
              <a:custGeom>
                <a:avLst/>
                <a:gdLst>
                  <a:gd name="T0" fmla="*/ 2147483646 w 1361"/>
                  <a:gd name="T1" fmla="*/ 2147483646 h 1219"/>
                  <a:gd name="T2" fmla="*/ 2147483646 w 1361"/>
                  <a:gd name="T3" fmla="*/ 2147483646 h 1219"/>
                  <a:gd name="T4" fmla="*/ 2147483646 w 1361"/>
                  <a:gd name="T5" fmla="*/ 2147483646 h 1219"/>
                  <a:gd name="T6" fmla="*/ 2147483646 w 1361"/>
                  <a:gd name="T7" fmla="*/ 2147483646 h 1219"/>
                  <a:gd name="T8" fmla="*/ 2147483646 w 1361"/>
                  <a:gd name="T9" fmla="*/ 2147483646 h 1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8" name="Google Shape;1220;p27">
                <a:extLst>
                  <a:ext uri="{FF2B5EF4-FFF2-40B4-BE49-F238E27FC236}">
                    <a16:creationId xmlns:a16="http://schemas.microsoft.com/office/drawing/2014/main" id="{6AB9BF75-40B5-4FB1-9110-7E674F56A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5013" y="3906180"/>
                <a:ext cx="121020" cy="108400"/>
              </a:xfrm>
              <a:custGeom>
                <a:avLst/>
                <a:gdLst>
                  <a:gd name="T0" fmla="*/ 2147483646 w 1361"/>
                  <a:gd name="T1" fmla="*/ 2147483646 h 1219"/>
                  <a:gd name="T2" fmla="*/ 0 w 1361"/>
                  <a:gd name="T3" fmla="*/ 2147483646 h 1219"/>
                  <a:gd name="T4" fmla="*/ 2147483646 w 1361"/>
                  <a:gd name="T5" fmla="*/ 2147483646 h 1219"/>
                  <a:gd name="T6" fmla="*/ 2147483646 w 1361"/>
                  <a:gd name="T7" fmla="*/ 2147483646 h 12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9" name="Google Shape;1221;p27">
                <a:extLst>
                  <a:ext uri="{FF2B5EF4-FFF2-40B4-BE49-F238E27FC236}">
                    <a16:creationId xmlns:a16="http://schemas.microsoft.com/office/drawing/2014/main" id="{0351F266-70F9-4B1A-82A4-AA94465E5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3284" y="3930545"/>
                <a:ext cx="75671" cy="60024"/>
              </a:xfrm>
              <a:custGeom>
                <a:avLst/>
                <a:gdLst>
                  <a:gd name="T0" fmla="*/ 2147483646 w 851"/>
                  <a:gd name="T1" fmla="*/ 0 h 675"/>
                  <a:gd name="T2" fmla="*/ 2147483646 w 851"/>
                  <a:gd name="T3" fmla="*/ 2147483646 h 675"/>
                  <a:gd name="T4" fmla="*/ 2147483646 w 851"/>
                  <a:gd name="T5" fmla="*/ 2147483646 h 675"/>
                  <a:gd name="T6" fmla="*/ 2147483646 w 851"/>
                  <a:gd name="T7" fmla="*/ 2147483646 h 675"/>
                  <a:gd name="T8" fmla="*/ 2147483646 w 851"/>
                  <a:gd name="T9" fmla="*/ 2147483646 h 675"/>
                  <a:gd name="T10" fmla="*/ 2147483646 w 851"/>
                  <a:gd name="T11" fmla="*/ 2147483646 h 675"/>
                  <a:gd name="T12" fmla="*/ 2147483646 w 851"/>
                  <a:gd name="T13" fmla="*/ 2147483646 h 675"/>
                  <a:gd name="T14" fmla="*/ 2147483646 w 851"/>
                  <a:gd name="T15" fmla="*/ 2147483646 h 675"/>
                  <a:gd name="T16" fmla="*/ 2147483646 w 851"/>
                  <a:gd name="T17" fmla="*/ 0 h 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0" name="Google Shape;1222;p27">
                <a:extLst>
                  <a:ext uri="{FF2B5EF4-FFF2-40B4-BE49-F238E27FC236}">
                    <a16:creationId xmlns:a16="http://schemas.microsoft.com/office/drawing/2014/main" id="{BE86DD43-745F-48FF-B719-C7BD12388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9370" y="3949397"/>
                <a:ext cx="80028" cy="56290"/>
              </a:xfrm>
              <a:custGeom>
                <a:avLst/>
                <a:gdLst>
                  <a:gd name="T0" fmla="*/ 2147483646 w 900"/>
                  <a:gd name="T1" fmla="*/ 2147483646 h 633"/>
                  <a:gd name="T2" fmla="*/ 2147483646 w 900"/>
                  <a:gd name="T3" fmla="*/ 2147483646 h 633"/>
                  <a:gd name="T4" fmla="*/ 2147483646 w 900"/>
                  <a:gd name="T5" fmla="*/ 2147483646 h 633"/>
                  <a:gd name="T6" fmla="*/ 2147483646 w 900"/>
                  <a:gd name="T7" fmla="*/ 2147483646 h 633"/>
                  <a:gd name="T8" fmla="*/ 2147483646 w 900"/>
                  <a:gd name="T9" fmla="*/ 2147483646 h 633"/>
                  <a:gd name="T10" fmla="*/ 2147483646 w 900"/>
                  <a:gd name="T11" fmla="*/ 2147483646 h 633"/>
                  <a:gd name="T12" fmla="*/ 2147483646 w 900"/>
                  <a:gd name="T13" fmla="*/ 2147483646 h 633"/>
                  <a:gd name="T14" fmla="*/ 2147483646 w 900"/>
                  <a:gd name="T15" fmla="*/ 2147483646 h 6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1" name="Google Shape;1223;p27">
                <a:extLst>
                  <a:ext uri="{FF2B5EF4-FFF2-40B4-BE49-F238E27FC236}">
                    <a16:creationId xmlns:a16="http://schemas.microsoft.com/office/drawing/2014/main" id="{5E7E5A3B-B7E4-4AB9-AAF2-47129D139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9603" y="3817613"/>
                <a:ext cx="118886" cy="75764"/>
              </a:xfrm>
              <a:custGeom>
                <a:avLst/>
                <a:gdLst>
                  <a:gd name="T0" fmla="*/ 2147483646 w 1337"/>
                  <a:gd name="T1" fmla="*/ 2147483646 h 852"/>
                  <a:gd name="T2" fmla="*/ 2147483646 w 1337"/>
                  <a:gd name="T3" fmla="*/ 2147483646 h 852"/>
                  <a:gd name="T4" fmla="*/ 2147483646 w 1337"/>
                  <a:gd name="T5" fmla="*/ 2147483646 h 852"/>
                  <a:gd name="T6" fmla="*/ 2147483646 w 1337"/>
                  <a:gd name="T7" fmla="*/ 2147483646 h 852"/>
                  <a:gd name="T8" fmla="*/ 2147483646 w 1337"/>
                  <a:gd name="T9" fmla="*/ 2147483646 h 852"/>
                  <a:gd name="T10" fmla="*/ 2147483646 w 1337"/>
                  <a:gd name="T11" fmla="*/ 2147483646 h 852"/>
                  <a:gd name="T12" fmla="*/ 2147483646 w 1337"/>
                  <a:gd name="T13" fmla="*/ 2147483646 h 852"/>
                  <a:gd name="T14" fmla="*/ 2147483646 w 1337"/>
                  <a:gd name="T15" fmla="*/ 2147483646 h 852"/>
                  <a:gd name="T16" fmla="*/ 2147483646 w 1337"/>
                  <a:gd name="T17" fmla="*/ 2147483646 h 852"/>
                  <a:gd name="T18" fmla="*/ 2147483646 w 1337"/>
                  <a:gd name="T19" fmla="*/ 2147483646 h 852"/>
                  <a:gd name="T20" fmla="*/ 2147483646 w 1337"/>
                  <a:gd name="T21" fmla="*/ 2147483646 h 852"/>
                  <a:gd name="T22" fmla="*/ 2147483646 w 1337"/>
                  <a:gd name="T23" fmla="*/ 2147483646 h 852"/>
                  <a:gd name="T24" fmla="*/ 2147483646 w 1337"/>
                  <a:gd name="T25" fmla="*/ 2147483646 h 852"/>
                  <a:gd name="T26" fmla="*/ 2147483646 w 1337"/>
                  <a:gd name="T27" fmla="*/ 2147483646 h 852"/>
                  <a:gd name="T28" fmla="*/ 2147483646 w 1337"/>
                  <a:gd name="T29" fmla="*/ 2147483646 h 852"/>
                  <a:gd name="T30" fmla="*/ 2147483646 w 1337"/>
                  <a:gd name="T31" fmla="*/ 2147483646 h 852"/>
                  <a:gd name="T32" fmla="*/ 2147483646 w 1337"/>
                  <a:gd name="T33" fmla="*/ 2147483646 h 852"/>
                  <a:gd name="T34" fmla="*/ 2147483646 w 1337"/>
                  <a:gd name="T35" fmla="*/ 2147483646 h 852"/>
                  <a:gd name="T36" fmla="*/ 2147483646 w 1337"/>
                  <a:gd name="T37" fmla="*/ 2147483646 h 852"/>
                  <a:gd name="T38" fmla="*/ 2147483646 w 1337"/>
                  <a:gd name="T39" fmla="*/ 2147483646 h 852"/>
                  <a:gd name="T40" fmla="*/ 2147483646 w 1337"/>
                  <a:gd name="T41" fmla="*/ 2147483646 h 852"/>
                  <a:gd name="T42" fmla="*/ 2147483646 w 1337"/>
                  <a:gd name="T43" fmla="*/ 2147483646 h 852"/>
                  <a:gd name="T44" fmla="*/ 2147483646 w 1337"/>
                  <a:gd name="T45" fmla="*/ 2147483646 h 852"/>
                  <a:gd name="T46" fmla="*/ 2147483646 w 1337"/>
                  <a:gd name="T47" fmla="*/ 2147483646 h 852"/>
                  <a:gd name="T48" fmla="*/ 2147483646 w 1337"/>
                  <a:gd name="T49" fmla="*/ 2147483646 h 852"/>
                  <a:gd name="T50" fmla="*/ 2147483646 w 1337"/>
                  <a:gd name="T51" fmla="*/ 2147483646 h 852"/>
                  <a:gd name="T52" fmla="*/ 2147483646 w 1337"/>
                  <a:gd name="T53" fmla="*/ 2147483646 h 852"/>
                  <a:gd name="T54" fmla="*/ 2147483646 w 1337"/>
                  <a:gd name="T55" fmla="*/ 2147483646 h 852"/>
                  <a:gd name="T56" fmla="*/ 2147483646 w 1337"/>
                  <a:gd name="T57" fmla="*/ 2147483646 h 852"/>
                  <a:gd name="T58" fmla="*/ 2147483646 w 1337"/>
                  <a:gd name="T59" fmla="*/ 2147483646 h 852"/>
                  <a:gd name="T60" fmla="*/ 2147483646 w 1337"/>
                  <a:gd name="T61" fmla="*/ 2147483646 h 852"/>
                  <a:gd name="T62" fmla="*/ 2147483646 w 1337"/>
                  <a:gd name="T63" fmla="*/ 2147483646 h 852"/>
                  <a:gd name="T64" fmla="*/ 2147483646 w 1337"/>
                  <a:gd name="T65" fmla="*/ 2147483646 h 852"/>
                  <a:gd name="T66" fmla="*/ 2147483646 w 1337"/>
                  <a:gd name="T67" fmla="*/ 2147483646 h 852"/>
                  <a:gd name="T68" fmla="*/ 2147483646 w 1337"/>
                  <a:gd name="T69" fmla="*/ 2147483646 h 852"/>
                  <a:gd name="T70" fmla="*/ 2147483646 w 1337"/>
                  <a:gd name="T71" fmla="*/ 2147483646 h 85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2" name="Google Shape;1224;p27">
                <a:extLst>
                  <a:ext uri="{FF2B5EF4-FFF2-40B4-BE49-F238E27FC236}">
                    <a16:creationId xmlns:a16="http://schemas.microsoft.com/office/drawing/2014/main" id="{B8A53E3D-4569-48A7-A744-68640A160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2990" y="3761503"/>
                <a:ext cx="131868" cy="58424"/>
              </a:xfrm>
              <a:custGeom>
                <a:avLst/>
                <a:gdLst>
                  <a:gd name="T0" fmla="*/ 2147483646 w 1483"/>
                  <a:gd name="T1" fmla="*/ 2147483646 h 657"/>
                  <a:gd name="T2" fmla="*/ 2147483646 w 1483"/>
                  <a:gd name="T3" fmla="*/ 2147483646 h 657"/>
                  <a:gd name="T4" fmla="*/ 2147483646 w 1483"/>
                  <a:gd name="T5" fmla="*/ 2147483646 h 657"/>
                  <a:gd name="T6" fmla="*/ 2147483646 w 1483"/>
                  <a:gd name="T7" fmla="*/ 2147483646 h 657"/>
                  <a:gd name="T8" fmla="*/ 2147483646 w 1483"/>
                  <a:gd name="T9" fmla="*/ 2147483646 h 657"/>
                  <a:gd name="T10" fmla="*/ 2147483646 w 1483"/>
                  <a:gd name="T11" fmla="*/ 2147483646 h 657"/>
                  <a:gd name="T12" fmla="*/ 2147483646 w 1483"/>
                  <a:gd name="T13" fmla="*/ 2147483646 h 657"/>
                  <a:gd name="T14" fmla="*/ 2147483646 w 1483"/>
                  <a:gd name="T15" fmla="*/ 2147483646 h 657"/>
                  <a:gd name="T16" fmla="*/ 2147483646 w 1483"/>
                  <a:gd name="T17" fmla="*/ 0 h 657"/>
                  <a:gd name="T18" fmla="*/ 2147483646 w 1483"/>
                  <a:gd name="T19" fmla="*/ 2147483646 h 657"/>
                  <a:gd name="T20" fmla="*/ 2147483646 w 1483"/>
                  <a:gd name="T21" fmla="*/ 2147483646 h 657"/>
                  <a:gd name="T22" fmla="*/ 2147483646 w 1483"/>
                  <a:gd name="T23" fmla="*/ 2147483646 h 657"/>
                  <a:gd name="T24" fmla="*/ 2147483646 w 1483"/>
                  <a:gd name="T25" fmla="*/ 2147483646 h 657"/>
                  <a:gd name="T26" fmla="*/ 2147483646 w 1483"/>
                  <a:gd name="T27" fmla="*/ 2147483646 h 657"/>
                  <a:gd name="T28" fmla="*/ 2147483646 w 1483"/>
                  <a:gd name="T29" fmla="*/ 2147483646 h 657"/>
                  <a:gd name="T30" fmla="*/ 2147483646 w 1483"/>
                  <a:gd name="T31" fmla="*/ 2147483646 h 657"/>
                  <a:gd name="T32" fmla="*/ 2147483646 w 1483"/>
                  <a:gd name="T33" fmla="*/ 2147483646 h 657"/>
                  <a:gd name="T34" fmla="*/ 2147483646 w 1483"/>
                  <a:gd name="T35" fmla="*/ 2147483646 h 657"/>
                  <a:gd name="T36" fmla="*/ 2147483646 w 1483"/>
                  <a:gd name="T37" fmla="*/ 2147483646 h 657"/>
                  <a:gd name="T38" fmla="*/ 2147483646 w 1483"/>
                  <a:gd name="T39" fmla="*/ 2147483646 h 657"/>
                  <a:gd name="T40" fmla="*/ 2147483646 w 1483"/>
                  <a:gd name="T41" fmla="*/ 2147483646 h 657"/>
                  <a:gd name="T42" fmla="*/ 2147483646 w 1483"/>
                  <a:gd name="T43" fmla="*/ 2147483646 h 657"/>
                  <a:gd name="T44" fmla="*/ 2147483646 w 1483"/>
                  <a:gd name="T45" fmla="*/ 2147483646 h 657"/>
                  <a:gd name="T46" fmla="*/ 2147483646 w 1483"/>
                  <a:gd name="T47" fmla="*/ 2147483646 h 657"/>
                  <a:gd name="T48" fmla="*/ 2147483646 w 1483"/>
                  <a:gd name="T49" fmla="*/ 2147483646 h 657"/>
                  <a:gd name="T50" fmla="*/ 2147483646 w 1483"/>
                  <a:gd name="T51" fmla="*/ 2147483646 h 657"/>
                  <a:gd name="T52" fmla="*/ 2147483646 w 1483"/>
                  <a:gd name="T53" fmla="*/ 2147483646 h 657"/>
                  <a:gd name="T54" fmla="*/ 2147483646 w 1483"/>
                  <a:gd name="T55" fmla="*/ 2147483646 h 657"/>
                  <a:gd name="T56" fmla="*/ 2147483646 w 1483"/>
                  <a:gd name="T57" fmla="*/ 2147483646 h 657"/>
                  <a:gd name="T58" fmla="*/ 2147483646 w 1483"/>
                  <a:gd name="T59" fmla="*/ 2147483646 h 657"/>
                  <a:gd name="T60" fmla="*/ 2147483646 w 1483"/>
                  <a:gd name="T61" fmla="*/ 2147483646 h 657"/>
                  <a:gd name="T62" fmla="*/ 2147483646 w 1483"/>
                  <a:gd name="T63" fmla="*/ 2147483646 h 657"/>
                  <a:gd name="T64" fmla="*/ 2147483646 w 1483"/>
                  <a:gd name="T65" fmla="*/ 2147483646 h 657"/>
                  <a:gd name="T66" fmla="*/ 2147483646 w 1483"/>
                  <a:gd name="T67" fmla="*/ 2147483646 h 657"/>
                  <a:gd name="T68" fmla="*/ 2147483646 w 1483"/>
                  <a:gd name="T69" fmla="*/ 2147483646 h 657"/>
                  <a:gd name="T70" fmla="*/ 2147483646 w 1483"/>
                  <a:gd name="T71" fmla="*/ 2147483646 h 657"/>
                  <a:gd name="T72" fmla="*/ 2147483646 w 1483"/>
                  <a:gd name="T73" fmla="*/ 2147483646 h 657"/>
                  <a:gd name="T74" fmla="*/ 2147483646 w 1483"/>
                  <a:gd name="T75" fmla="*/ 0 h 65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3" name="Google Shape;1225;p27">
                <a:extLst>
                  <a:ext uri="{FF2B5EF4-FFF2-40B4-BE49-F238E27FC236}">
                    <a16:creationId xmlns:a16="http://schemas.microsoft.com/office/drawing/2014/main" id="{EB8ABA44-B92B-49BF-BED9-5A388125795C}"/>
                  </a:ext>
                </a:extLst>
              </p:cNvPr>
              <p:cNvSpPr/>
              <p:nvPr/>
            </p:nvSpPr>
            <p:spPr>
              <a:xfrm>
                <a:off x="-665045" y="4027121"/>
                <a:ext cx="267897" cy="216171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1226;p27">
              <a:extLst>
                <a:ext uri="{FF2B5EF4-FFF2-40B4-BE49-F238E27FC236}">
                  <a16:creationId xmlns:a16="http://schemas.microsoft.com/office/drawing/2014/main" id="{AA574D0B-962E-4C41-A5AC-A4558F8AF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500" y="4521609"/>
              <a:ext cx="1179950" cy="287650"/>
            </a:xfrm>
            <a:custGeom>
              <a:avLst/>
              <a:gdLst>
                <a:gd name="T0" fmla="*/ 0 w 47198"/>
                <a:gd name="T1" fmla="*/ 2147483646 h 11506"/>
                <a:gd name="T2" fmla="*/ 2147483646 w 47198"/>
                <a:gd name="T3" fmla="*/ 2147483646 h 11506"/>
                <a:gd name="T4" fmla="*/ 2147483646 w 47198"/>
                <a:gd name="T5" fmla="*/ 2147483646 h 11506"/>
                <a:gd name="T6" fmla="*/ 2147483646 w 47198"/>
                <a:gd name="T7" fmla="*/ 2147483646 h 11506"/>
                <a:gd name="T8" fmla="*/ 2147483646 w 47198"/>
                <a:gd name="T9" fmla="*/ 2147483646 h 11506"/>
                <a:gd name="T10" fmla="*/ 2147483646 w 47198"/>
                <a:gd name="T11" fmla="*/ 2147483646 h 11506"/>
                <a:gd name="T12" fmla="*/ 2147483646 w 47198"/>
                <a:gd name="T13" fmla="*/ 2147483646 h 11506"/>
                <a:gd name="T14" fmla="*/ 2147483646 w 47198"/>
                <a:gd name="T15" fmla="*/ 2147483646 h 11506"/>
                <a:gd name="T16" fmla="*/ 2147483646 w 47198"/>
                <a:gd name="T17" fmla="*/ 2147483646 h 11506"/>
                <a:gd name="T18" fmla="*/ 2147483646 w 47198"/>
                <a:gd name="T19" fmla="*/ 2147483646 h 11506"/>
                <a:gd name="T20" fmla="*/ 2147483646 w 47198"/>
                <a:gd name="T21" fmla="*/ 2147483646 h 11506"/>
                <a:gd name="T22" fmla="*/ 2147483646 w 47198"/>
                <a:gd name="T23" fmla="*/ 2147483646 h 11506"/>
                <a:gd name="T24" fmla="*/ 2147483646 w 47198"/>
                <a:gd name="T25" fmla="*/ 2147483646 h 115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44" name="Google Shape;1227;p27">
            <a:extLst>
              <a:ext uri="{FF2B5EF4-FFF2-40B4-BE49-F238E27FC236}">
                <a16:creationId xmlns:a16="http://schemas.microsoft.com/office/drawing/2014/main" id="{A1173D20-483B-42B0-87CB-C1DAAF1384A4}"/>
              </a:ext>
            </a:extLst>
          </p:cNvPr>
          <p:cNvGrpSpPr>
            <a:grpSpLocks/>
          </p:cNvGrpSpPr>
          <p:nvPr/>
        </p:nvGrpSpPr>
        <p:grpSpPr bwMode="auto">
          <a:xfrm>
            <a:off x="10282767" y="360364"/>
            <a:ext cx="2766484" cy="1443037"/>
            <a:chOff x="7239867" y="1514545"/>
            <a:chExt cx="2525833" cy="1610805"/>
          </a:xfrm>
        </p:grpSpPr>
        <p:grpSp>
          <p:nvGrpSpPr>
            <p:cNvPr id="45" name="Google Shape;1228;p27">
              <a:extLst>
                <a:ext uri="{FF2B5EF4-FFF2-40B4-BE49-F238E27FC236}">
                  <a16:creationId xmlns:a16="http://schemas.microsoft.com/office/drawing/2014/main" id="{88CF3C7D-9A45-426F-B089-FBD36E2FE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7" name="Google Shape;1229;p27">
                <a:extLst>
                  <a:ext uri="{FF2B5EF4-FFF2-40B4-BE49-F238E27FC236}">
                    <a16:creationId xmlns:a16="http://schemas.microsoft.com/office/drawing/2014/main" id="{732355BF-B4E6-41E2-8DC5-884891DBD4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0" name="Google Shape;1230;p27">
                  <a:extLst>
                    <a:ext uri="{FF2B5EF4-FFF2-40B4-BE49-F238E27FC236}">
                      <a16:creationId xmlns:a16="http://schemas.microsoft.com/office/drawing/2014/main" id="{27907DF2-7E12-4E56-9A3E-3489A6EA05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120" y="2126404"/>
                  <a:ext cx="430118" cy="55722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Google Shape;1231;p27">
                  <a:extLst>
                    <a:ext uri="{FF2B5EF4-FFF2-40B4-BE49-F238E27FC236}">
                      <a16:creationId xmlns:a16="http://schemas.microsoft.com/office/drawing/2014/main" id="{7AA81B6B-5F14-4C2F-A1AA-1199AA99F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4641" y="2201183"/>
                  <a:ext cx="559023" cy="49330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Google Shape;1232;p27">
                  <a:extLst>
                    <a:ext uri="{FF2B5EF4-FFF2-40B4-BE49-F238E27FC236}">
                      <a16:creationId xmlns:a16="http://schemas.microsoft.com/office/drawing/2014/main" id="{2C58B71E-B151-44A8-B28F-727931B042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914" y="2379689"/>
                  <a:ext cx="493255" cy="49209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Google Shape;1233;p27">
                  <a:extLst>
                    <a:ext uri="{FF2B5EF4-FFF2-40B4-BE49-F238E27FC236}">
                      <a16:creationId xmlns:a16="http://schemas.microsoft.com/office/drawing/2014/main" id="{0ED2A50F-E25E-416C-8E78-3A445EE6E8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025" y="2606440"/>
                  <a:ext cx="469579" cy="46918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Google Shape;1234;p27">
                  <a:extLst>
                    <a:ext uri="{FF2B5EF4-FFF2-40B4-BE49-F238E27FC236}">
                      <a16:creationId xmlns:a16="http://schemas.microsoft.com/office/drawing/2014/main" id="{1475460E-A3F9-478A-A2FC-37DCD11009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223" y="2594379"/>
                  <a:ext cx="493255" cy="49330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Google Shape;1235;p27">
                  <a:extLst>
                    <a:ext uri="{FF2B5EF4-FFF2-40B4-BE49-F238E27FC236}">
                      <a16:creationId xmlns:a16="http://schemas.microsoft.com/office/drawing/2014/main" id="{79AE1BC8-245E-4361-97C9-ADC0E2358C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6549" y="2475600"/>
                  <a:ext cx="622358" cy="4932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Google Shape;1236;p27">
                <a:extLst>
                  <a:ext uri="{FF2B5EF4-FFF2-40B4-BE49-F238E27FC236}">
                    <a16:creationId xmlns:a16="http://schemas.microsoft.com/office/drawing/2014/main" id="{A017AAEE-9CCB-48C5-A782-3F88472E3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841" y="2119532"/>
                <a:ext cx="705650" cy="7057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" name="Google Shape;1237;p27">
                <a:extLst>
                  <a:ext uri="{FF2B5EF4-FFF2-40B4-BE49-F238E27FC236}">
                    <a16:creationId xmlns:a16="http://schemas.microsoft.com/office/drawing/2014/main" id="{9E391888-6CAE-4A65-A129-99AC90A68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339" y="2119532"/>
                <a:ext cx="703769" cy="7057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6" name="Google Shape;1238;p27">
              <a:extLst>
                <a:ext uri="{FF2B5EF4-FFF2-40B4-BE49-F238E27FC236}">
                  <a16:creationId xmlns:a16="http://schemas.microsoft.com/office/drawing/2014/main" id="{0732E0E4-F3DD-4E0F-B999-C81959407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7737633" y="2863500"/>
            <a:ext cx="2771600" cy="6064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7014467" y="3630933"/>
            <a:ext cx="3511200" cy="156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06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242;p28">
            <a:extLst>
              <a:ext uri="{FF2B5EF4-FFF2-40B4-BE49-F238E27FC236}">
                <a16:creationId xmlns:a16="http://schemas.microsoft.com/office/drawing/2014/main" id="{7821DB42-4A61-4351-8B9E-3B0BCBA32DF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84317" y="858839"/>
            <a:ext cx="2715683" cy="2147887"/>
            <a:chOff x="855987" y="2204128"/>
            <a:chExt cx="1217483" cy="962421"/>
          </a:xfrm>
        </p:grpSpPr>
        <p:grpSp>
          <p:nvGrpSpPr>
            <p:cNvPr id="5" name="Google Shape;1243;p28">
              <a:extLst>
                <a:ext uri="{FF2B5EF4-FFF2-40B4-BE49-F238E27FC236}">
                  <a16:creationId xmlns:a16="http://schemas.microsoft.com/office/drawing/2014/main" id="{D9DA1056-1544-4802-B78F-04B8D000D3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" name="Google Shape;1244;p28">
                <a:extLst>
                  <a:ext uri="{FF2B5EF4-FFF2-40B4-BE49-F238E27FC236}">
                    <a16:creationId xmlns:a16="http://schemas.microsoft.com/office/drawing/2014/main" id="{BAD59C58-4EC1-4559-B4EB-E920328CB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569" y="2157575"/>
                <a:ext cx="492833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1245;p28">
                <a:extLst>
                  <a:ext uri="{FF2B5EF4-FFF2-40B4-BE49-F238E27FC236}">
                    <a16:creationId xmlns:a16="http://schemas.microsoft.com/office/drawing/2014/main" id="{30C8ABD7-37D6-48DB-8F8D-9D006EFCD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919" y="2324994"/>
                <a:ext cx="492833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1246;p28">
                <a:extLst>
                  <a:ext uri="{FF2B5EF4-FFF2-40B4-BE49-F238E27FC236}">
                    <a16:creationId xmlns:a16="http://schemas.microsoft.com/office/drawing/2014/main" id="{2E182522-54B0-4EB8-87BE-B9BE2C2DE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923" y="2334680"/>
                <a:ext cx="491911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1247;p28">
                <a:extLst>
                  <a:ext uri="{FF2B5EF4-FFF2-40B4-BE49-F238E27FC236}">
                    <a16:creationId xmlns:a16="http://schemas.microsoft.com/office/drawing/2014/main" id="{47EF92EB-F857-481A-B9CC-6D56F18BD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909"/>
                <a:ext cx="492833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1248;p28">
                <a:extLst>
                  <a:ext uri="{FF2B5EF4-FFF2-40B4-BE49-F238E27FC236}">
                    <a16:creationId xmlns:a16="http://schemas.microsoft.com/office/drawing/2014/main" id="{2FB15EBB-2D5E-4AA3-94CD-C9E6CE918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970" y="2601028"/>
                <a:ext cx="492833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1249;p28">
                <a:extLst>
                  <a:ext uri="{FF2B5EF4-FFF2-40B4-BE49-F238E27FC236}">
                    <a16:creationId xmlns:a16="http://schemas.microsoft.com/office/drawing/2014/main" id="{EDC8E658-5099-4E14-A886-37AF2497C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071" y="2561595"/>
                <a:ext cx="622041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Google Shape;1250;p28">
              <a:extLst>
                <a:ext uri="{FF2B5EF4-FFF2-40B4-BE49-F238E27FC236}">
                  <a16:creationId xmlns:a16="http://schemas.microsoft.com/office/drawing/2014/main" id="{202E96B3-3E97-4D70-9F16-AF8A8598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3" name="Google Shape;1251;p28">
            <a:extLst>
              <a:ext uri="{FF2B5EF4-FFF2-40B4-BE49-F238E27FC236}">
                <a16:creationId xmlns:a16="http://schemas.microsoft.com/office/drawing/2014/main" id="{D829E1F9-04B2-4774-A30D-FD08C8F6CC6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9268" y="4371975"/>
            <a:ext cx="3367617" cy="2147888"/>
            <a:chOff x="7239867" y="1514545"/>
            <a:chExt cx="2525833" cy="1610805"/>
          </a:xfrm>
        </p:grpSpPr>
        <p:grpSp>
          <p:nvGrpSpPr>
            <p:cNvPr id="14" name="Google Shape;1252;p28">
              <a:extLst>
                <a:ext uri="{FF2B5EF4-FFF2-40B4-BE49-F238E27FC236}">
                  <a16:creationId xmlns:a16="http://schemas.microsoft.com/office/drawing/2014/main" id="{F9094FE8-F6FE-4E78-BD0E-DAFAE0A2C0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6" name="Google Shape;1253;p28">
                <a:extLst>
                  <a:ext uri="{FF2B5EF4-FFF2-40B4-BE49-F238E27FC236}">
                    <a16:creationId xmlns:a16="http://schemas.microsoft.com/office/drawing/2014/main" id="{77CC0D8C-C2B8-4638-A002-E2B0FE01EB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9" name="Google Shape;1254;p28">
                  <a:extLst>
                    <a:ext uri="{FF2B5EF4-FFF2-40B4-BE49-F238E27FC236}">
                      <a16:creationId xmlns:a16="http://schemas.microsoft.com/office/drawing/2014/main" id="{98DA0A47-0DD4-4801-8F22-2867267DB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8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Google Shape;1255;p28">
                  <a:extLst>
                    <a:ext uri="{FF2B5EF4-FFF2-40B4-BE49-F238E27FC236}">
                      <a16:creationId xmlns:a16="http://schemas.microsoft.com/office/drawing/2014/main" id="{01B80FE8-6E4A-4C9D-B70C-10C05E6937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Google Shape;1256;p28">
                  <a:extLst>
                    <a:ext uri="{FF2B5EF4-FFF2-40B4-BE49-F238E27FC236}">
                      <a16:creationId xmlns:a16="http://schemas.microsoft.com/office/drawing/2014/main" id="{57ABC68D-289B-4CA7-A960-868B822015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Google Shape;1257;p28">
                  <a:extLst>
                    <a:ext uri="{FF2B5EF4-FFF2-40B4-BE49-F238E27FC236}">
                      <a16:creationId xmlns:a16="http://schemas.microsoft.com/office/drawing/2014/main" id="{58E07F17-8BEE-4389-A774-E001CE574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Google Shape;1258;p28">
                  <a:extLst>
                    <a:ext uri="{FF2B5EF4-FFF2-40B4-BE49-F238E27FC236}">
                      <a16:creationId xmlns:a16="http://schemas.microsoft.com/office/drawing/2014/main" id="{E2182AE8-8C53-4551-8542-DA47C13DF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Google Shape;1259;p28">
                  <a:extLst>
                    <a:ext uri="{FF2B5EF4-FFF2-40B4-BE49-F238E27FC236}">
                      <a16:creationId xmlns:a16="http://schemas.microsoft.com/office/drawing/2014/main" id="{61AEF63B-4F5C-40DB-B819-27CCBD3F84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5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Google Shape;1260;p28">
                <a:extLst>
                  <a:ext uri="{FF2B5EF4-FFF2-40B4-BE49-F238E27FC236}">
                    <a16:creationId xmlns:a16="http://schemas.microsoft.com/office/drawing/2014/main" id="{D7A5F051-4335-4EA6-80AB-3958FCB04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Google Shape;1261;p28">
                <a:extLst>
                  <a:ext uri="{FF2B5EF4-FFF2-40B4-BE49-F238E27FC236}">
                    <a16:creationId xmlns:a16="http://schemas.microsoft.com/office/drawing/2014/main" id="{030B2A71-0F7C-405E-A465-22D356A32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Google Shape;1262;p28">
              <a:extLst>
                <a:ext uri="{FF2B5EF4-FFF2-40B4-BE49-F238E27FC236}">
                  <a16:creationId xmlns:a16="http://schemas.microsoft.com/office/drawing/2014/main" id="{6964DF66-6A10-4116-ABCC-DE6BD0DC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5" name="Google Shape;1263;p28">
            <a:extLst>
              <a:ext uri="{FF2B5EF4-FFF2-40B4-BE49-F238E27FC236}">
                <a16:creationId xmlns:a16="http://schemas.microsoft.com/office/drawing/2014/main" id="{8032A20B-A4C7-4318-BE42-02B3872DA81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97418" y="969963"/>
            <a:ext cx="2491316" cy="2260600"/>
            <a:chOff x="7844079" y="226728"/>
            <a:chExt cx="1373387" cy="1246991"/>
          </a:xfrm>
        </p:grpSpPr>
        <p:sp>
          <p:nvSpPr>
            <p:cNvPr id="26" name="Google Shape;1264;p28">
              <a:extLst>
                <a:ext uri="{FF2B5EF4-FFF2-40B4-BE49-F238E27FC236}">
                  <a16:creationId xmlns:a16="http://schemas.microsoft.com/office/drawing/2014/main" id="{761E6E74-F8FF-4E47-9F82-B8FB94183DE8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886315" y="509903"/>
              <a:ext cx="222384" cy="213454"/>
            </a:xfrm>
            <a:custGeom>
              <a:avLst/>
              <a:gdLst>
                <a:gd name="T0" fmla="*/ 2147483646 w 1119"/>
                <a:gd name="T1" fmla="*/ 2147483646 h 1074"/>
                <a:gd name="T2" fmla="*/ 2147483646 w 1119"/>
                <a:gd name="T3" fmla="*/ 2147483646 h 1074"/>
                <a:gd name="T4" fmla="*/ 2147483646 w 1119"/>
                <a:gd name="T5" fmla="*/ 2147483646 h 1074"/>
                <a:gd name="T6" fmla="*/ 2147483646 w 1119"/>
                <a:gd name="T7" fmla="*/ 2147483646 h 1074"/>
                <a:gd name="T8" fmla="*/ 2147483646 w 1119"/>
                <a:gd name="T9" fmla="*/ 2147483646 h 1074"/>
                <a:gd name="T10" fmla="*/ 2147483646 w 1119"/>
                <a:gd name="T11" fmla="*/ 2147483646 h 1074"/>
                <a:gd name="T12" fmla="*/ 2147483646 w 1119"/>
                <a:gd name="T13" fmla="*/ 2147483646 h 1074"/>
                <a:gd name="T14" fmla="*/ 2147483646 w 1119"/>
                <a:gd name="T15" fmla="*/ 2147483646 h 1074"/>
                <a:gd name="T16" fmla="*/ 2147483646 w 1119"/>
                <a:gd name="T17" fmla="*/ 2147483646 h 1074"/>
                <a:gd name="T18" fmla="*/ 2147483646 w 1119"/>
                <a:gd name="T19" fmla="*/ 2147483646 h 1074"/>
                <a:gd name="T20" fmla="*/ 2147483646 w 1119"/>
                <a:gd name="T21" fmla="*/ 2147483646 h 1074"/>
                <a:gd name="T22" fmla="*/ 2147483646 w 1119"/>
                <a:gd name="T23" fmla="*/ 2147483646 h 1074"/>
                <a:gd name="T24" fmla="*/ 2147483646 w 1119"/>
                <a:gd name="T25" fmla="*/ 2147483646 h 1074"/>
                <a:gd name="T26" fmla="*/ 2147483646 w 1119"/>
                <a:gd name="T27" fmla="*/ 2147483646 h 1074"/>
                <a:gd name="T28" fmla="*/ 2147483646 w 1119"/>
                <a:gd name="T29" fmla="*/ 2147483646 h 1074"/>
                <a:gd name="T30" fmla="*/ 2147483646 w 1119"/>
                <a:gd name="T31" fmla="*/ 2147483646 h 1074"/>
                <a:gd name="T32" fmla="*/ 2147483646 w 1119"/>
                <a:gd name="T33" fmla="*/ 2147483646 h 1074"/>
                <a:gd name="T34" fmla="*/ 2147483646 w 1119"/>
                <a:gd name="T35" fmla="*/ 2147483646 h 1074"/>
                <a:gd name="T36" fmla="*/ 2147483646 w 1119"/>
                <a:gd name="T37" fmla="*/ 2147483646 h 1074"/>
                <a:gd name="T38" fmla="*/ 2147483646 w 1119"/>
                <a:gd name="T39" fmla="*/ 2147483646 h 1074"/>
                <a:gd name="T40" fmla="*/ 2147483646 w 1119"/>
                <a:gd name="T41" fmla="*/ 2147483646 h 1074"/>
                <a:gd name="T42" fmla="*/ 2147483646 w 1119"/>
                <a:gd name="T43" fmla="*/ 2147483646 h 1074"/>
                <a:gd name="T44" fmla="*/ 2147483646 w 1119"/>
                <a:gd name="T45" fmla="*/ 2147483646 h 1074"/>
                <a:gd name="T46" fmla="*/ 2147483646 w 1119"/>
                <a:gd name="T47" fmla="*/ 2147483646 h 1074"/>
                <a:gd name="T48" fmla="*/ 2147483646 w 1119"/>
                <a:gd name="T49" fmla="*/ 2147483646 h 1074"/>
                <a:gd name="T50" fmla="*/ 2147483646 w 1119"/>
                <a:gd name="T51" fmla="*/ 2147483646 h 1074"/>
                <a:gd name="T52" fmla="*/ 2147483646 w 1119"/>
                <a:gd name="T53" fmla="*/ 2147483646 h 1074"/>
                <a:gd name="T54" fmla="*/ 2147483646 w 1119"/>
                <a:gd name="T55" fmla="*/ 2147483646 h 1074"/>
                <a:gd name="T56" fmla="*/ 2147483646 w 1119"/>
                <a:gd name="T57" fmla="*/ 2147483646 h 1074"/>
                <a:gd name="T58" fmla="*/ 2147483646 w 1119"/>
                <a:gd name="T59" fmla="*/ 2147483646 h 10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1265;p28">
              <a:extLst>
                <a:ext uri="{FF2B5EF4-FFF2-40B4-BE49-F238E27FC236}">
                  <a16:creationId xmlns:a16="http://schemas.microsoft.com/office/drawing/2014/main" id="{C9C2B5C0-B3AA-49CC-961E-ED703718A8AD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968779" y="265401"/>
              <a:ext cx="217416" cy="213057"/>
            </a:xfrm>
            <a:custGeom>
              <a:avLst/>
              <a:gdLst>
                <a:gd name="T0" fmla="*/ 2147483646 w 1094"/>
                <a:gd name="T1" fmla="*/ 2147483646 h 1072"/>
                <a:gd name="T2" fmla="*/ 2147483646 w 1094"/>
                <a:gd name="T3" fmla="*/ 2147483646 h 1072"/>
                <a:gd name="T4" fmla="*/ 2147483646 w 1094"/>
                <a:gd name="T5" fmla="*/ 2147483646 h 1072"/>
                <a:gd name="T6" fmla="*/ 2147483646 w 1094"/>
                <a:gd name="T7" fmla="*/ 2147483646 h 1072"/>
                <a:gd name="T8" fmla="*/ 2147483646 w 1094"/>
                <a:gd name="T9" fmla="*/ 2147483646 h 1072"/>
                <a:gd name="T10" fmla="*/ 2147483646 w 1094"/>
                <a:gd name="T11" fmla="*/ 2147483646 h 1072"/>
                <a:gd name="T12" fmla="*/ 2147483646 w 1094"/>
                <a:gd name="T13" fmla="*/ 2147483646 h 1072"/>
                <a:gd name="T14" fmla="*/ 2147483646 w 1094"/>
                <a:gd name="T15" fmla="*/ 2147483646 h 1072"/>
                <a:gd name="T16" fmla="*/ 2147483646 w 1094"/>
                <a:gd name="T17" fmla="*/ 2147483646 h 1072"/>
                <a:gd name="T18" fmla="*/ 2147483646 w 1094"/>
                <a:gd name="T19" fmla="*/ 2147483646 h 1072"/>
                <a:gd name="T20" fmla="*/ 2147483646 w 1094"/>
                <a:gd name="T21" fmla="*/ 2147483646 h 1072"/>
                <a:gd name="T22" fmla="*/ 2147483646 w 1094"/>
                <a:gd name="T23" fmla="*/ 2147483646 h 1072"/>
                <a:gd name="T24" fmla="*/ 2147483646 w 1094"/>
                <a:gd name="T25" fmla="*/ 2147483646 h 1072"/>
                <a:gd name="T26" fmla="*/ 2147483646 w 1094"/>
                <a:gd name="T27" fmla="*/ 2147483646 h 1072"/>
                <a:gd name="T28" fmla="*/ 2147483646 w 1094"/>
                <a:gd name="T29" fmla="*/ 2147483646 h 1072"/>
                <a:gd name="T30" fmla="*/ 2147483646 w 1094"/>
                <a:gd name="T31" fmla="*/ 2147483646 h 1072"/>
                <a:gd name="T32" fmla="*/ 2147483646 w 1094"/>
                <a:gd name="T33" fmla="*/ 2147483646 h 1072"/>
                <a:gd name="T34" fmla="*/ 2147483646 w 1094"/>
                <a:gd name="T35" fmla="*/ 2147483646 h 1072"/>
                <a:gd name="T36" fmla="*/ 2147483646 w 1094"/>
                <a:gd name="T37" fmla="*/ 2147483646 h 1072"/>
                <a:gd name="T38" fmla="*/ 2147483646 w 1094"/>
                <a:gd name="T39" fmla="*/ 2147483646 h 1072"/>
                <a:gd name="T40" fmla="*/ 2147483646 w 1094"/>
                <a:gd name="T41" fmla="*/ 0 h 1072"/>
                <a:gd name="T42" fmla="*/ 2147483646 w 1094"/>
                <a:gd name="T43" fmla="*/ 2147483646 h 1072"/>
                <a:gd name="T44" fmla="*/ 2147483646 w 1094"/>
                <a:gd name="T45" fmla="*/ 2147483646 h 1072"/>
                <a:gd name="T46" fmla="*/ 2147483646 w 1094"/>
                <a:gd name="T47" fmla="*/ 2147483646 h 1072"/>
                <a:gd name="T48" fmla="*/ 2147483646 w 1094"/>
                <a:gd name="T49" fmla="*/ 2147483646 h 1072"/>
                <a:gd name="T50" fmla="*/ 2147483646 w 1094"/>
                <a:gd name="T51" fmla="*/ 2147483646 h 1072"/>
                <a:gd name="T52" fmla="*/ 2147483646 w 1094"/>
                <a:gd name="T53" fmla="*/ 2147483646 h 1072"/>
                <a:gd name="T54" fmla="*/ 2147483646 w 1094"/>
                <a:gd name="T55" fmla="*/ 2147483646 h 1072"/>
                <a:gd name="T56" fmla="*/ 2147483646 w 1094"/>
                <a:gd name="T57" fmla="*/ 2147483646 h 1072"/>
                <a:gd name="T58" fmla="*/ 2147483646 w 1094"/>
                <a:gd name="T59" fmla="*/ 2147483646 h 1072"/>
                <a:gd name="T60" fmla="*/ 2147483646 w 1094"/>
                <a:gd name="T61" fmla="*/ 2147483646 h 1072"/>
                <a:gd name="T62" fmla="*/ 2147483646 w 1094"/>
                <a:gd name="T63" fmla="*/ 0 h 10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1266;p28">
              <a:extLst>
                <a:ext uri="{FF2B5EF4-FFF2-40B4-BE49-F238E27FC236}">
                  <a16:creationId xmlns:a16="http://schemas.microsoft.com/office/drawing/2014/main" id="{E9623B4F-8910-4E45-B569-CB09E7230B14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97363" y="456906"/>
              <a:ext cx="198138" cy="172512"/>
            </a:xfrm>
            <a:custGeom>
              <a:avLst/>
              <a:gdLst>
                <a:gd name="T0" fmla="*/ 2147483646 w 997"/>
                <a:gd name="T1" fmla="*/ 2147483646 h 868"/>
                <a:gd name="T2" fmla="*/ 2147483646 w 997"/>
                <a:gd name="T3" fmla="*/ 2147483646 h 868"/>
                <a:gd name="T4" fmla="*/ 2147483646 w 997"/>
                <a:gd name="T5" fmla="*/ 2147483646 h 868"/>
                <a:gd name="T6" fmla="*/ 2147483646 w 997"/>
                <a:gd name="T7" fmla="*/ 2147483646 h 868"/>
                <a:gd name="T8" fmla="*/ 2147483646 w 997"/>
                <a:gd name="T9" fmla="*/ 2147483646 h 868"/>
                <a:gd name="T10" fmla="*/ 2147483646 w 997"/>
                <a:gd name="T11" fmla="*/ 2147483646 h 868"/>
                <a:gd name="T12" fmla="*/ 2147483646 w 997"/>
                <a:gd name="T13" fmla="*/ 2147483646 h 8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1267;p28">
              <a:extLst>
                <a:ext uri="{FF2B5EF4-FFF2-40B4-BE49-F238E27FC236}">
                  <a16:creationId xmlns:a16="http://schemas.microsoft.com/office/drawing/2014/main" id="{077B9F18-4E46-4B8A-A67F-459A9B305468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96253" y="485759"/>
              <a:ext cx="92014" cy="96790"/>
            </a:xfrm>
            <a:custGeom>
              <a:avLst/>
              <a:gdLst>
                <a:gd name="T0" fmla="*/ 2147483646 w 463"/>
                <a:gd name="T1" fmla="*/ 0 h 487"/>
                <a:gd name="T2" fmla="*/ 2147483646 w 463"/>
                <a:gd name="T3" fmla="*/ 2147483646 h 487"/>
                <a:gd name="T4" fmla="*/ 2147483646 w 463"/>
                <a:gd name="T5" fmla="*/ 0 h 4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1268;p28">
              <a:extLst>
                <a:ext uri="{FF2B5EF4-FFF2-40B4-BE49-F238E27FC236}">
                  <a16:creationId xmlns:a16="http://schemas.microsoft.com/office/drawing/2014/main" id="{841CF652-ADB8-4263-85BF-63B6084638BF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86573" y="475658"/>
              <a:ext cx="111093" cy="116466"/>
            </a:xfrm>
            <a:custGeom>
              <a:avLst/>
              <a:gdLst>
                <a:gd name="T0" fmla="*/ 2147483646 w 559"/>
                <a:gd name="T1" fmla="*/ 2147483646 h 586"/>
                <a:gd name="T2" fmla="*/ 2147483646 w 559"/>
                <a:gd name="T3" fmla="*/ 2147483646 h 586"/>
                <a:gd name="T4" fmla="*/ 2147483646 w 559"/>
                <a:gd name="T5" fmla="*/ 2147483646 h 586"/>
                <a:gd name="T6" fmla="*/ 2147483646 w 559"/>
                <a:gd name="T7" fmla="*/ 2147483646 h 586"/>
                <a:gd name="T8" fmla="*/ 2147483646 w 559"/>
                <a:gd name="T9" fmla="*/ 2147483646 h 586"/>
                <a:gd name="T10" fmla="*/ 2147483646 w 559"/>
                <a:gd name="T11" fmla="*/ 2147483646 h 586"/>
                <a:gd name="T12" fmla="*/ 2147483646 w 559"/>
                <a:gd name="T13" fmla="*/ 2147483646 h 586"/>
                <a:gd name="T14" fmla="*/ 2147483646 w 559"/>
                <a:gd name="T15" fmla="*/ 2147483646 h 5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1269;p28">
              <a:extLst>
                <a:ext uri="{FF2B5EF4-FFF2-40B4-BE49-F238E27FC236}">
                  <a16:creationId xmlns:a16="http://schemas.microsoft.com/office/drawing/2014/main" id="{8DE663C3-1AD1-4DFB-BE85-C2F58042C7A0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45749" y="485303"/>
              <a:ext cx="101553" cy="116068"/>
            </a:xfrm>
            <a:custGeom>
              <a:avLst/>
              <a:gdLst>
                <a:gd name="T0" fmla="*/ 2147483646 w 511"/>
                <a:gd name="T1" fmla="*/ 2147483646 h 584"/>
                <a:gd name="T2" fmla="*/ 0 w 511"/>
                <a:gd name="T3" fmla="*/ 2147483646 h 584"/>
                <a:gd name="T4" fmla="*/ 2147483646 w 511"/>
                <a:gd name="T5" fmla="*/ 2147483646 h 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1270;p28">
              <a:extLst>
                <a:ext uri="{FF2B5EF4-FFF2-40B4-BE49-F238E27FC236}">
                  <a16:creationId xmlns:a16="http://schemas.microsoft.com/office/drawing/2014/main" id="{01CE98F8-5A56-4C2E-A021-E1B1804E8624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32238" y="479541"/>
              <a:ext cx="125600" cy="132564"/>
            </a:xfrm>
            <a:custGeom>
              <a:avLst/>
              <a:gdLst>
                <a:gd name="T0" fmla="*/ 2147483646 w 632"/>
                <a:gd name="T1" fmla="*/ 2147483646 h 667"/>
                <a:gd name="T2" fmla="*/ 2147483646 w 632"/>
                <a:gd name="T3" fmla="*/ 2147483646 h 667"/>
                <a:gd name="T4" fmla="*/ 2147483646 w 632"/>
                <a:gd name="T5" fmla="*/ 2147483646 h 667"/>
                <a:gd name="T6" fmla="*/ 2147483646 w 632"/>
                <a:gd name="T7" fmla="*/ 2147483646 h 667"/>
                <a:gd name="T8" fmla="*/ 2147483646 w 632"/>
                <a:gd name="T9" fmla="*/ 2147483646 h 667"/>
                <a:gd name="T10" fmla="*/ 2147483646 w 632"/>
                <a:gd name="T11" fmla="*/ 2147483646 h 667"/>
                <a:gd name="T12" fmla="*/ 2147483646 w 632"/>
                <a:gd name="T13" fmla="*/ 2147483646 h 667"/>
                <a:gd name="T14" fmla="*/ 2147483646 w 632"/>
                <a:gd name="T15" fmla="*/ 2147483646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1271;p28">
              <a:extLst>
                <a:ext uri="{FF2B5EF4-FFF2-40B4-BE49-F238E27FC236}">
                  <a16:creationId xmlns:a16="http://schemas.microsoft.com/office/drawing/2014/main" id="{D28F88AD-7C38-46F7-A3FA-93D733C08E15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848968" y="476562"/>
              <a:ext cx="144878" cy="57040"/>
            </a:xfrm>
            <a:custGeom>
              <a:avLst/>
              <a:gdLst>
                <a:gd name="T0" fmla="*/ 2147483646 w 729"/>
                <a:gd name="T1" fmla="*/ 0 h 287"/>
                <a:gd name="T2" fmla="*/ 2147483646 w 729"/>
                <a:gd name="T3" fmla="*/ 2147483646 h 287"/>
                <a:gd name="T4" fmla="*/ 2147483646 w 729"/>
                <a:gd name="T5" fmla="*/ 2147483646 h 287"/>
                <a:gd name="T6" fmla="*/ 2147483646 w 729"/>
                <a:gd name="T7" fmla="*/ 2147483646 h 287"/>
                <a:gd name="T8" fmla="*/ 2147483646 w 729"/>
                <a:gd name="T9" fmla="*/ 2147483646 h 287"/>
                <a:gd name="T10" fmla="*/ 2147483646 w 729"/>
                <a:gd name="T11" fmla="*/ 2147483646 h 287"/>
                <a:gd name="T12" fmla="*/ 2147483646 w 729"/>
                <a:gd name="T13" fmla="*/ 2147483646 h 287"/>
                <a:gd name="T14" fmla="*/ 2147483646 w 729"/>
                <a:gd name="T15" fmla="*/ 2147483646 h 287"/>
                <a:gd name="T16" fmla="*/ 2147483646 w 729"/>
                <a:gd name="T17" fmla="*/ 0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1272;p28">
              <a:extLst>
                <a:ext uri="{FF2B5EF4-FFF2-40B4-BE49-F238E27FC236}">
                  <a16:creationId xmlns:a16="http://schemas.microsoft.com/office/drawing/2014/main" id="{68D0A7D5-8841-4DCC-942C-6B95AE648844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202326" y="503855"/>
              <a:ext cx="77308" cy="91821"/>
            </a:xfrm>
            <a:custGeom>
              <a:avLst/>
              <a:gdLst>
                <a:gd name="T0" fmla="*/ 2147483646 w 389"/>
                <a:gd name="T1" fmla="*/ 0 h 462"/>
                <a:gd name="T2" fmla="*/ 0 w 389"/>
                <a:gd name="T3" fmla="*/ 2147483646 h 462"/>
                <a:gd name="T4" fmla="*/ 2147483646 w 389"/>
                <a:gd name="T5" fmla="*/ 0 h 4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1273;p28">
              <a:extLst>
                <a:ext uri="{FF2B5EF4-FFF2-40B4-BE49-F238E27FC236}">
                  <a16:creationId xmlns:a16="http://schemas.microsoft.com/office/drawing/2014/main" id="{5BCED8B1-ACA1-4632-90C2-C29A3C1474BE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87819" y="494119"/>
              <a:ext cx="101553" cy="112491"/>
            </a:xfrm>
            <a:custGeom>
              <a:avLst/>
              <a:gdLst>
                <a:gd name="T0" fmla="*/ 2147483646 w 511"/>
                <a:gd name="T1" fmla="*/ 2147483646 h 566"/>
                <a:gd name="T2" fmla="*/ 2147483646 w 511"/>
                <a:gd name="T3" fmla="*/ 2147483646 h 566"/>
                <a:gd name="T4" fmla="*/ 2147483646 w 511"/>
                <a:gd name="T5" fmla="*/ 2147483646 h 566"/>
                <a:gd name="T6" fmla="*/ 2147483646 w 511"/>
                <a:gd name="T7" fmla="*/ 2147483646 h 566"/>
                <a:gd name="T8" fmla="*/ 2147483646 w 511"/>
                <a:gd name="T9" fmla="*/ 2147483646 h 566"/>
                <a:gd name="T10" fmla="*/ 2147483646 w 511"/>
                <a:gd name="T11" fmla="*/ 2147483646 h 566"/>
                <a:gd name="T12" fmla="*/ 2147483646 w 511"/>
                <a:gd name="T13" fmla="*/ 2147483646 h 566"/>
                <a:gd name="T14" fmla="*/ 2147483646 w 511"/>
                <a:gd name="T15" fmla="*/ 2147483646 h 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1274;p28">
              <a:extLst>
                <a:ext uri="{FF2B5EF4-FFF2-40B4-BE49-F238E27FC236}">
                  <a16:creationId xmlns:a16="http://schemas.microsoft.com/office/drawing/2014/main" id="{1F9EBB54-057F-4B88-9FBA-D92FF9BAEBFD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905638" y="365861"/>
              <a:ext cx="77507" cy="138924"/>
            </a:xfrm>
            <a:custGeom>
              <a:avLst/>
              <a:gdLst>
                <a:gd name="T0" fmla="*/ 2147483646 w 390"/>
                <a:gd name="T1" fmla="*/ 0 h 699"/>
                <a:gd name="T2" fmla="*/ 2147483646 w 390"/>
                <a:gd name="T3" fmla="*/ 2147483646 h 699"/>
                <a:gd name="T4" fmla="*/ 2147483646 w 390"/>
                <a:gd name="T5" fmla="*/ 2147483646 h 699"/>
                <a:gd name="T6" fmla="*/ 2147483646 w 390"/>
                <a:gd name="T7" fmla="*/ 2147483646 h 699"/>
                <a:gd name="T8" fmla="*/ 2147483646 w 390"/>
                <a:gd name="T9" fmla="*/ 2147483646 h 699"/>
                <a:gd name="T10" fmla="*/ 2147483646 w 390"/>
                <a:gd name="T11" fmla="*/ 2147483646 h 699"/>
                <a:gd name="T12" fmla="*/ 2147483646 w 390"/>
                <a:gd name="T13" fmla="*/ 2147483646 h 699"/>
                <a:gd name="T14" fmla="*/ 2147483646 w 390"/>
                <a:gd name="T15" fmla="*/ 0 h 6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1275;p28">
              <a:extLst>
                <a:ext uri="{FF2B5EF4-FFF2-40B4-BE49-F238E27FC236}">
                  <a16:creationId xmlns:a16="http://schemas.microsoft.com/office/drawing/2014/main" id="{28DB17B0-F49A-45E7-95BD-466F3EF8A51C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626261" y="406849"/>
              <a:ext cx="367262" cy="1041832"/>
            </a:xfrm>
            <a:custGeom>
              <a:avLst/>
              <a:gdLst>
                <a:gd name="T0" fmla="*/ 2147483646 w 1848"/>
                <a:gd name="T1" fmla="*/ 2147483646 h 5242"/>
                <a:gd name="T2" fmla="*/ 2147483646 w 1848"/>
                <a:gd name="T3" fmla="*/ 2147483646 h 5242"/>
                <a:gd name="T4" fmla="*/ 2147483646 w 1848"/>
                <a:gd name="T5" fmla="*/ 2147483646 h 5242"/>
                <a:gd name="T6" fmla="*/ 2147483646 w 1848"/>
                <a:gd name="T7" fmla="*/ 2147483646 h 5242"/>
                <a:gd name="T8" fmla="*/ 2147483646 w 1848"/>
                <a:gd name="T9" fmla="*/ 2147483646 h 5242"/>
                <a:gd name="T10" fmla="*/ 2147483646 w 1848"/>
                <a:gd name="T11" fmla="*/ 2147483646 h 5242"/>
                <a:gd name="T12" fmla="*/ 2147483646 w 1848"/>
                <a:gd name="T13" fmla="*/ 2147483646 h 5242"/>
                <a:gd name="T14" fmla="*/ 2147483646 w 1848"/>
                <a:gd name="T15" fmla="*/ 2147483646 h 5242"/>
                <a:gd name="T16" fmla="*/ 2147483646 w 1848"/>
                <a:gd name="T17" fmla="*/ 2147483646 h 5242"/>
                <a:gd name="T18" fmla="*/ 2147483646 w 1848"/>
                <a:gd name="T19" fmla="*/ 2147483646 h 5242"/>
                <a:gd name="T20" fmla="*/ 2147483646 w 1848"/>
                <a:gd name="T21" fmla="*/ 2147483646 h 5242"/>
                <a:gd name="T22" fmla="*/ 2147483646 w 1848"/>
                <a:gd name="T23" fmla="*/ 2147483646 h 5242"/>
                <a:gd name="T24" fmla="*/ 2147483646 w 1848"/>
                <a:gd name="T25" fmla="*/ 2147483646 h 5242"/>
                <a:gd name="T26" fmla="*/ 2147483646 w 1848"/>
                <a:gd name="T27" fmla="*/ 2147483646 h 5242"/>
                <a:gd name="T28" fmla="*/ 2147483646 w 1848"/>
                <a:gd name="T29" fmla="*/ 2147483646 h 5242"/>
                <a:gd name="T30" fmla="*/ 2147483646 w 1848"/>
                <a:gd name="T31" fmla="*/ 2147483646 h 5242"/>
                <a:gd name="T32" fmla="*/ 2147483646 w 1848"/>
                <a:gd name="T33" fmla="*/ 2147483646 h 5242"/>
                <a:gd name="T34" fmla="*/ 2147483646 w 1848"/>
                <a:gd name="T35" fmla="*/ 2147483646 h 5242"/>
                <a:gd name="T36" fmla="*/ 2147483646 w 1848"/>
                <a:gd name="T37" fmla="*/ 2147483646 h 5242"/>
                <a:gd name="T38" fmla="*/ 2147483646 w 1848"/>
                <a:gd name="T39" fmla="*/ 2147483646 h 5242"/>
                <a:gd name="T40" fmla="*/ 2147483646 w 1848"/>
                <a:gd name="T41" fmla="*/ 2147483646 h 5242"/>
                <a:gd name="T42" fmla="*/ 2147483646 w 1848"/>
                <a:gd name="T43" fmla="*/ 2147483646 h 5242"/>
                <a:gd name="T44" fmla="*/ 2147483646 w 1848"/>
                <a:gd name="T45" fmla="*/ 2147483646 h 5242"/>
                <a:gd name="T46" fmla="*/ 2147483646 w 1848"/>
                <a:gd name="T47" fmla="*/ 2147483646 h 5242"/>
                <a:gd name="T48" fmla="*/ 2147483646 w 1848"/>
                <a:gd name="T49" fmla="*/ 2147483646 h 5242"/>
                <a:gd name="T50" fmla="*/ 2147483646 w 1848"/>
                <a:gd name="T51" fmla="*/ 2147483646 h 5242"/>
                <a:gd name="T52" fmla="*/ 2147483646 w 1848"/>
                <a:gd name="T53" fmla="*/ 2147483646 h 5242"/>
                <a:gd name="T54" fmla="*/ 2147483646 w 1848"/>
                <a:gd name="T55" fmla="*/ 2147483646 h 5242"/>
                <a:gd name="T56" fmla="*/ 2147483646 w 1848"/>
                <a:gd name="T57" fmla="*/ 2147483646 h 5242"/>
                <a:gd name="T58" fmla="*/ 2147483646 w 1848"/>
                <a:gd name="T59" fmla="*/ 2147483646 h 5242"/>
                <a:gd name="T60" fmla="*/ 2147483646 w 1848"/>
                <a:gd name="T61" fmla="*/ 2147483646 h 5242"/>
                <a:gd name="T62" fmla="*/ 2147483646 w 1848"/>
                <a:gd name="T63" fmla="*/ 2147483646 h 5242"/>
                <a:gd name="T64" fmla="*/ 2147483646 w 1848"/>
                <a:gd name="T65" fmla="*/ 2147483646 h 5242"/>
                <a:gd name="T66" fmla="*/ 2147483646 w 1848"/>
                <a:gd name="T67" fmla="*/ 2147483646 h 5242"/>
                <a:gd name="T68" fmla="*/ 2147483646 w 1848"/>
                <a:gd name="T69" fmla="*/ 2147483646 h 5242"/>
                <a:gd name="T70" fmla="*/ 2147483646 w 1848"/>
                <a:gd name="T71" fmla="*/ 2147483646 h 5242"/>
                <a:gd name="T72" fmla="*/ 2147483646 w 1848"/>
                <a:gd name="T73" fmla="*/ 2147483646 h 5242"/>
                <a:gd name="T74" fmla="*/ 2147483646 w 1848"/>
                <a:gd name="T75" fmla="*/ 2147483646 h 5242"/>
                <a:gd name="T76" fmla="*/ 2147483646 w 1848"/>
                <a:gd name="T77" fmla="*/ 2147483646 h 5242"/>
                <a:gd name="T78" fmla="*/ 2147483646 w 1848"/>
                <a:gd name="T79" fmla="*/ 2147483646 h 5242"/>
                <a:gd name="T80" fmla="*/ 2147483646 w 1848"/>
                <a:gd name="T81" fmla="*/ 2147483646 h 5242"/>
                <a:gd name="T82" fmla="*/ 2147483646 w 1848"/>
                <a:gd name="T83" fmla="*/ 2147483646 h 5242"/>
                <a:gd name="T84" fmla="*/ 2147483646 w 1848"/>
                <a:gd name="T85" fmla="*/ 2147483646 h 5242"/>
                <a:gd name="T86" fmla="*/ 2147483646 w 1848"/>
                <a:gd name="T87" fmla="*/ 2147483646 h 5242"/>
                <a:gd name="T88" fmla="*/ 2147483646 w 1848"/>
                <a:gd name="T89" fmla="*/ 2147483646 h 5242"/>
                <a:gd name="T90" fmla="*/ 2147483646 w 1848"/>
                <a:gd name="T91" fmla="*/ 2147483646 h 5242"/>
                <a:gd name="T92" fmla="*/ 2147483646 w 1848"/>
                <a:gd name="T93" fmla="*/ 2147483646 h 5242"/>
                <a:gd name="T94" fmla="*/ 2147483646 w 1848"/>
                <a:gd name="T95" fmla="*/ 2147483646 h 5242"/>
                <a:gd name="T96" fmla="*/ 2147483646 w 1848"/>
                <a:gd name="T97" fmla="*/ 2147483646 h 5242"/>
                <a:gd name="T98" fmla="*/ 2147483646 w 1848"/>
                <a:gd name="T99" fmla="*/ 2147483646 h 5242"/>
                <a:gd name="T100" fmla="*/ 2147483646 w 1848"/>
                <a:gd name="T101" fmla="*/ 2147483646 h 5242"/>
                <a:gd name="T102" fmla="*/ 2147483646 w 1848"/>
                <a:gd name="T103" fmla="*/ 2147483646 h 5242"/>
                <a:gd name="T104" fmla="*/ 2147483646 w 1848"/>
                <a:gd name="T105" fmla="*/ 2147483646 h 5242"/>
                <a:gd name="T106" fmla="*/ 2147483646 w 1848"/>
                <a:gd name="T107" fmla="*/ 2147483646 h 52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8" name="Google Shape;1276;p28">
            <a:extLst>
              <a:ext uri="{FF2B5EF4-FFF2-40B4-BE49-F238E27FC236}">
                <a16:creationId xmlns:a16="http://schemas.microsoft.com/office/drawing/2014/main" id="{BA6236C4-A6BA-4073-A9AE-CB9B809D1ED9}"/>
              </a:ext>
            </a:extLst>
          </p:cNvPr>
          <p:cNvGrpSpPr>
            <a:grpSpLocks/>
          </p:cNvGrpSpPr>
          <p:nvPr/>
        </p:nvGrpSpPr>
        <p:grpSpPr bwMode="auto">
          <a:xfrm>
            <a:off x="10094384" y="4371975"/>
            <a:ext cx="1473200" cy="2554288"/>
            <a:chOff x="-1056319" y="1385262"/>
            <a:chExt cx="212940" cy="369285"/>
          </a:xfrm>
        </p:grpSpPr>
        <p:sp>
          <p:nvSpPr>
            <p:cNvPr id="39" name="Google Shape;1277;p28">
              <a:extLst>
                <a:ext uri="{FF2B5EF4-FFF2-40B4-BE49-F238E27FC236}">
                  <a16:creationId xmlns:a16="http://schemas.microsoft.com/office/drawing/2014/main" id="{D2962E2B-F700-44AB-B558-6900E52CA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315" y="1467563"/>
              <a:ext cx="27460" cy="279194"/>
            </a:xfrm>
            <a:custGeom>
              <a:avLst/>
              <a:gdLst>
                <a:gd name="T0" fmla="*/ 2147483646 w 705"/>
                <a:gd name="T1" fmla="*/ 2147483646 h 7168"/>
                <a:gd name="T2" fmla="*/ 2147483646 w 705"/>
                <a:gd name="T3" fmla="*/ 2147483646 h 7168"/>
                <a:gd name="T4" fmla="*/ 2147483646 w 705"/>
                <a:gd name="T5" fmla="*/ 2147483646 h 7168"/>
                <a:gd name="T6" fmla="*/ 2147483646 w 705"/>
                <a:gd name="T7" fmla="*/ 2147483646 h 7168"/>
                <a:gd name="T8" fmla="*/ 2147483646 w 705"/>
                <a:gd name="T9" fmla="*/ 2147483646 h 7168"/>
                <a:gd name="T10" fmla="*/ 2147483646 w 705"/>
                <a:gd name="T11" fmla="*/ 2147483646 h 7168"/>
                <a:gd name="T12" fmla="*/ 2147483646 w 705"/>
                <a:gd name="T13" fmla="*/ 2147483646 h 7168"/>
                <a:gd name="T14" fmla="*/ 2147483646 w 705"/>
                <a:gd name="T15" fmla="*/ 2147483646 h 7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0" name="Google Shape;1278;p28">
              <a:extLst>
                <a:ext uri="{FF2B5EF4-FFF2-40B4-BE49-F238E27FC236}">
                  <a16:creationId xmlns:a16="http://schemas.microsoft.com/office/drawing/2014/main" id="{7F437B21-BEFE-421F-9924-F773617C6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8331" y="1385262"/>
              <a:ext cx="124952" cy="123978"/>
            </a:xfrm>
            <a:custGeom>
              <a:avLst/>
              <a:gdLst>
                <a:gd name="T0" fmla="*/ 2147483646 w 3208"/>
                <a:gd name="T1" fmla="*/ 2147483646 h 3183"/>
                <a:gd name="T2" fmla="*/ 2147483646 w 3208"/>
                <a:gd name="T3" fmla="*/ 2147483646 h 3183"/>
                <a:gd name="T4" fmla="*/ 2147483646 w 3208"/>
                <a:gd name="T5" fmla="*/ 2147483646 h 3183"/>
                <a:gd name="T6" fmla="*/ 2147483646 w 3208"/>
                <a:gd name="T7" fmla="*/ 2147483646 h 3183"/>
                <a:gd name="T8" fmla="*/ 2147483646 w 3208"/>
                <a:gd name="T9" fmla="*/ 2147483646 h 3183"/>
                <a:gd name="T10" fmla="*/ 2147483646 w 3208"/>
                <a:gd name="T11" fmla="*/ 2147483646 h 3183"/>
                <a:gd name="T12" fmla="*/ 2147483646 w 3208"/>
                <a:gd name="T13" fmla="*/ 2147483646 h 3183"/>
                <a:gd name="T14" fmla="*/ 2147483646 w 3208"/>
                <a:gd name="T15" fmla="*/ 2147483646 h 3183"/>
                <a:gd name="T16" fmla="*/ 2147483646 w 3208"/>
                <a:gd name="T17" fmla="*/ 2147483646 h 3183"/>
                <a:gd name="T18" fmla="*/ 2147483646 w 3208"/>
                <a:gd name="T19" fmla="*/ 2147483646 h 3183"/>
                <a:gd name="T20" fmla="*/ 2147483646 w 3208"/>
                <a:gd name="T21" fmla="*/ 2147483646 h 3183"/>
                <a:gd name="T22" fmla="*/ 2147483646 w 3208"/>
                <a:gd name="T23" fmla="*/ 2147483646 h 3183"/>
                <a:gd name="T24" fmla="*/ 2147483646 w 3208"/>
                <a:gd name="T25" fmla="*/ 2147483646 h 3183"/>
                <a:gd name="T26" fmla="*/ 2147483646 w 3208"/>
                <a:gd name="T27" fmla="*/ 2147483646 h 3183"/>
                <a:gd name="T28" fmla="*/ 2147483646 w 3208"/>
                <a:gd name="T29" fmla="*/ 2147483646 h 3183"/>
                <a:gd name="T30" fmla="*/ 2147483646 w 3208"/>
                <a:gd name="T31" fmla="*/ 2147483646 h 3183"/>
                <a:gd name="T32" fmla="*/ 2147483646 w 3208"/>
                <a:gd name="T33" fmla="*/ 2147483646 h 3183"/>
                <a:gd name="T34" fmla="*/ 2147483646 w 3208"/>
                <a:gd name="T35" fmla="*/ 2147483646 h 3183"/>
                <a:gd name="T36" fmla="*/ 2147483646 w 3208"/>
                <a:gd name="T37" fmla="*/ 2147483646 h 3183"/>
                <a:gd name="T38" fmla="*/ 2147483646 w 3208"/>
                <a:gd name="T39" fmla="*/ 2147483646 h 3183"/>
                <a:gd name="T40" fmla="*/ 2147483646 w 3208"/>
                <a:gd name="T41" fmla="*/ 2147483646 h 3183"/>
                <a:gd name="T42" fmla="*/ 2147483646 w 3208"/>
                <a:gd name="T43" fmla="*/ 2147483646 h 3183"/>
                <a:gd name="T44" fmla="*/ 2147483646 w 3208"/>
                <a:gd name="T45" fmla="*/ 2147483646 h 3183"/>
                <a:gd name="T46" fmla="*/ 2147483646 w 3208"/>
                <a:gd name="T47" fmla="*/ 2147483646 h 3183"/>
                <a:gd name="T48" fmla="*/ 2147483646 w 3208"/>
                <a:gd name="T49" fmla="*/ 2147483646 h 3183"/>
                <a:gd name="T50" fmla="*/ 2147483646 w 3208"/>
                <a:gd name="T51" fmla="*/ 2147483646 h 3183"/>
                <a:gd name="T52" fmla="*/ 2147483646 w 3208"/>
                <a:gd name="T53" fmla="*/ 2147483646 h 3183"/>
                <a:gd name="T54" fmla="*/ 2147483646 w 3208"/>
                <a:gd name="T55" fmla="*/ 2147483646 h 3183"/>
                <a:gd name="T56" fmla="*/ 2147483646 w 3208"/>
                <a:gd name="T57" fmla="*/ 2147483646 h 3183"/>
                <a:gd name="T58" fmla="*/ 2147483646 w 3208"/>
                <a:gd name="T59" fmla="*/ 2147483646 h 3183"/>
                <a:gd name="T60" fmla="*/ 2147483646 w 3208"/>
                <a:gd name="T61" fmla="*/ 2147483646 h 3183"/>
                <a:gd name="T62" fmla="*/ 2147483646 w 3208"/>
                <a:gd name="T63" fmla="*/ 2147483646 h 3183"/>
                <a:gd name="T64" fmla="*/ 2147483646 w 3208"/>
                <a:gd name="T65" fmla="*/ 2147483646 h 3183"/>
                <a:gd name="T66" fmla="*/ 2147483646 w 3208"/>
                <a:gd name="T67" fmla="*/ 2147483646 h 3183"/>
                <a:gd name="T68" fmla="*/ 2147483646 w 3208"/>
                <a:gd name="T69" fmla="*/ 2147483646 h 3183"/>
                <a:gd name="T70" fmla="*/ 2147483646 w 3208"/>
                <a:gd name="T71" fmla="*/ 2147483646 h 3183"/>
                <a:gd name="T72" fmla="*/ 2147483646 w 3208"/>
                <a:gd name="T73" fmla="*/ 2147483646 h 3183"/>
                <a:gd name="T74" fmla="*/ 2147483646 w 3208"/>
                <a:gd name="T75" fmla="*/ 2147483646 h 3183"/>
                <a:gd name="T76" fmla="*/ 2147483646 w 3208"/>
                <a:gd name="T77" fmla="*/ 2147483646 h 3183"/>
                <a:gd name="T78" fmla="*/ 2147483646 w 3208"/>
                <a:gd name="T79" fmla="*/ 2147483646 h 3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1" name="Google Shape;1279;p28">
              <a:extLst>
                <a:ext uri="{FF2B5EF4-FFF2-40B4-BE49-F238E27FC236}">
                  <a16:creationId xmlns:a16="http://schemas.microsoft.com/office/drawing/2014/main" id="{B776F68B-E8A4-44C5-9800-DE7BB573C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0104" y="1535297"/>
              <a:ext cx="60606" cy="203864"/>
            </a:xfrm>
            <a:custGeom>
              <a:avLst/>
              <a:gdLst>
                <a:gd name="T0" fmla="*/ 2147483646 w 1556"/>
                <a:gd name="T1" fmla="*/ 2147483646 h 5234"/>
                <a:gd name="T2" fmla="*/ 2147483646 w 1556"/>
                <a:gd name="T3" fmla="*/ 2147483646 h 5234"/>
                <a:gd name="T4" fmla="*/ 2147483646 w 1556"/>
                <a:gd name="T5" fmla="*/ 2147483646 h 5234"/>
                <a:gd name="T6" fmla="*/ 2147483646 w 1556"/>
                <a:gd name="T7" fmla="*/ 2147483646 h 5234"/>
                <a:gd name="T8" fmla="*/ 2147483646 w 1556"/>
                <a:gd name="T9" fmla="*/ 2147483646 h 5234"/>
                <a:gd name="T10" fmla="*/ 2147483646 w 1556"/>
                <a:gd name="T11" fmla="*/ 2147483646 h 5234"/>
                <a:gd name="T12" fmla="*/ 2147483646 w 1556"/>
                <a:gd name="T13" fmla="*/ 2147483646 h 5234"/>
                <a:gd name="T14" fmla="*/ 2147483646 w 1556"/>
                <a:gd name="T15" fmla="*/ 2147483646 h 5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2" name="Google Shape;1280;p28">
              <a:extLst>
                <a:ext uri="{FF2B5EF4-FFF2-40B4-BE49-F238E27FC236}">
                  <a16:creationId xmlns:a16="http://schemas.microsoft.com/office/drawing/2014/main" id="{0F9E2842-9CCC-4DA7-9E37-49EF47C5E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6319" y="1471965"/>
              <a:ext cx="125886" cy="123394"/>
            </a:xfrm>
            <a:custGeom>
              <a:avLst/>
              <a:gdLst>
                <a:gd name="T0" fmla="*/ 2147483646 w 3232"/>
                <a:gd name="T1" fmla="*/ 2147483646 h 3168"/>
                <a:gd name="T2" fmla="*/ 2147483646 w 3232"/>
                <a:gd name="T3" fmla="*/ 2147483646 h 3168"/>
                <a:gd name="T4" fmla="*/ 2147483646 w 3232"/>
                <a:gd name="T5" fmla="*/ 2147483646 h 3168"/>
                <a:gd name="T6" fmla="*/ 2147483646 w 3232"/>
                <a:gd name="T7" fmla="*/ 2147483646 h 3168"/>
                <a:gd name="T8" fmla="*/ 2147483646 w 3232"/>
                <a:gd name="T9" fmla="*/ 2147483646 h 3168"/>
                <a:gd name="T10" fmla="*/ 2147483646 w 3232"/>
                <a:gd name="T11" fmla="*/ 2147483646 h 3168"/>
                <a:gd name="T12" fmla="*/ 2147483646 w 3232"/>
                <a:gd name="T13" fmla="*/ 2147483646 h 3168"/>
                <a:gd name="T14" fmla="*/ 2147483646 w 3232"/>
                <a:gd name="T15" fmla="*/ 2147483646 h 3168"/>
                <a:gd name="T16" fmla="*/ 2147483646 w 3232"/>
                <a:gd name="T17" fmla="*/ 2147483646 h 3168"/>
                <a:gd name="T18" fmla="*/ 2147483646 w 3232"/>
                <a:gd name="T19" fmla="*/ 2147483646 h 3168"/>
                <a:gd name="T20" fmla="*/ 2147483646 w 3232"/>
                <a:gd name="T21" fmla="*/ 2147483646 h 3168"/>
                <a:gd name="T22" fmla="*/ 2147483646 w 3232"/>
                <a:gd name="T23" fmla="*/ 2147483646 h 3168"/>
                <a:gd name="T24" fmla="*/ 2147483646 w 3232"/>
                <a:gd name="T25" fmla="*/ 2147483646 h 3168"/>
                <a:gd name="T26" fmla="*/ 2147483646 w 3232"/>
                <a:gd name="T27" fmla="*/ 2147483646 h 3168"/>
                <a:gd name="T28" fmla="*/ 2147483646 w 3232"/>
                <a:gd name="T29" fmla="*/ 2147483646 h 3168"/>
                <a:gd name="T30" fmla="*/ 2147483646 w 3232"/>
                <a:gd name="T31" fmla="*/ 2147483646 h 3168"/>
                <a:gd name="T32" fmla="*/ 2147483646 w 3232"/>
                <a:gd name="T33" fmla="*/ 2147483646 h 3168"/>
                <a:gd name="T34" fmla="*/ 2147483646 w 3232"/>
                <a:gd name="T35" fmla="*/ 2147483646 h 3168"/>
                <a:gd name="T36" fmla="*/ 2147483646 w 3232"/>
                <a:gd name="T37" fmla="*/ 2147483646 h 3168"/>
                <a:gd name="T38" fmla="*/ 2147483646 w 3232"/>
                <a:gd name="T39" fmla="*/ 2147483646 h 3168"/>
                <a:gd name="T40" fmla="*/ 2147483646 w 3232"/>
                <a:gd name="T41" fmla="*/ 2147483646 h 3168"/>
                <a:gd name="T42" fmla="*/ 2147483646 w 3232"/>
                <a:gd name="T43" fmla="*/ 2147483646 h 3168"/>
                <a:gd name="T44" fmla="*/ 2147483646 w 3232"/>
                <a:gd name="T45" fmla="*/ 2147483646 h 3168"/>
                <a:gd name="T46" fmla="*/ 2147483646 w 3232"/>
                <a:gd name="T47" fmla="*/ 2147483646 h 3168"/>
                <a:gd name="T48" fmla="*/ 2147483646 w 3232"/>
                <a:gd name="T49" fmla="*/ 2147483646 h 3168"/>
                <a:gd name="T50" fmla="*/ 2147483646 w 3232"/>
                <a:gd name="T51" fmla="*/ 2147483646 h 3168"/>
                <a:gd name="T52" fmla="*/ 2147483646 w 3232"/>
                <a:gd name="T53" fmla="*/ 0 h 3168"/>
                <a:gd name="T54" fmla="*/ 2147483646 w 3232"/>
                <a:gd name="T55" fmla="*/ 2147483646 h 3168"/>
                <a:gd name="T56" fmla="*/ 2147483646 w 3232"/>
                <a:gd name="T57" fmla="*/ 2147483646 h 3168"/>
                <a:gd name="T58" fmla="*/ 2147483646 w 3232"/>
                <a:gd name="T59" fmla="*/ 2147483646 h 3168"/>
                <a:gd name="T60" fmla="*/ 2147483646 w 3232"/>
                <a:gd name="T61" fmla="*/ 2147483646 h 3168"/>
                <a:gd name="T62" fmla="*/ 2147483646 w 3232"/>
                <a:gd name="T63" fmla="*/ 2147483646 h 3168"/>
                <a:gd name="T64" fmla="*/ 2147483646 w 3232"/>
                <a:gd name="T65" fmla="*/ 2147483646 h 3168"/>
                <a:gd name="T66" fmla="*/ 2147483646 w 3232"/>
                <a:gd name="T67" fmla="*/ 2147483646 h 3168"/>
                <a:gd name="T68" fmla="*/ 2147483646 w 3232"/>
                <a:gd name="T69" fmla="*/ 2147483646 h 3168"/>
                <a:gd name="T70" fmla="*/ 2147483646 w 3232"/>
                <a:gd name="T71" fmla="*/ 2147483646 h 3168"/>
                <a:gd name="T72" fmla="*/ 2147483646 w 3232"/>
                <a:gd name="T73" fmla="*/ 2147483646 h 3168"/>
                <a:gd name="T74" fmla="*/ 2147483646 w 3232"/>
                <a:gd name="T75" fmla="*/ 2147483646 h 3168"/>
                <a:gd name="T76" fmla="*/ 2147483646 w 3232"/>
                <a:gd name="T77" fmla="*/ 2147483646 h 3168"/>
                <a:gd name="T78" fmla="*/ 2147483646 w 3232"/>
                <a:gd name="T79" fmla="*/ 2147483646 h 3168"/>
                <a:gd name="T80" fmla="*/ 2147483646 w 3232"/>
                <a:gd name="T81" fmla="*/ 2147483646 h 3168"/>
                <a:gd name="T82" fmla="*/ 2147483646 w 3232"/>
                <a:gd name="T83" fmla="*/ 2147483646 h 3168"/>
                <a:gd name="T84" fmla="*/ 2147483646 w 3232"/>
                <a:gd name="T85" fmla="*/ 0 h 3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3" name="Google Shape;1281;p28">
              <a:extLst>
                <a:ext uri="{FF2B5EF4-FFF2-40B4-BE49-F238E27FC236}">
                  <a16:creationId xmlns:a16="http://schemas.microsoft.com/office/drawing/2014/main" id="{59A30F3F-ADD8-4397-ACF1-1829735C843A}"/>
                </a:ext>
              </a:extLst>
            </p:cNvPr>
            <p:cNvSpPr/>
            <p:nvPr/>
          </p:nvSpPr>
          <p:spPr>
            <a:xfrm>
              <a:off x="-933328" y="1418312"/>
              <a:ext cx="55988" cy="55083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282;p28">
              <a:extLst>
                <a:ext uri="{FF2B5EF4-FFF2-40B4-BE49-F238E27FC236}">
                  <a16:creationId xmlns:a16="http://schemas.microsoft.com/office/drawing/2014/main" id="{E41C0232-7012-42D5-B4D3-8D2439AFE796}"/>
                </a:ext>
              </a:extLst>
            </p:cNvPr>
            <p:cNvSpPr/>
            <p:nvPr/>
          </p:nvSpPr>
          <p:spPr>
            <a:xfrm>
              <a:off x="-1021441" y="1507362"/>
              <a:ext cx="55988" cy="54853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283;p28">
              <a:extLst>
                <a:ext uri="{FF2B5EF4-FFF2-40B4-BE49-F238E27FC236}">
                  <a16:creationId xmlns:a16="http://schemas.microsoft.com/office/drawing/2014/main" id="{A3A85B3F-7823-4CAA-9D12-3795DFBD3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9833" y="1690513"/>
              <a:ext cx="173717" cy="64034"/>
            </a:xfrm>
            <a:custGeom>
              <a:avLst/>
              <a:gdLst>
                <a:gd name="T0" fmla="*/ 2147483646 w 4460"/>
                <a:gd name="T1" fmla="*/ 0 h 1644"/>
                <a:gd name="T2" fmla="*/ 2147483646 w 4460"/>
                <a:gd name="T3" fmla="*/ 2147483646 h 1644"/>
                <a:gd name="T4" fmla="*/ 2147483646 w 4460"/>
                <a:gd name="T5" fmla="*/ 2147483646 h 1644"/>
                <a:gd name="T6" fmla="*/ 2147483646 w 4460"/>
                <a:gd name="T7" fmla="*/ 2147483646 h 1644"/>
                <a:gd name="T8" fmla="*/ 2147483646 w 4460"/>
                <a:gd name="T9" fmla="*/ 2147483646 h 1644"/>
                <a:gd name="T10" fmla="*/ 2147483646 w 4460"/>
                <a:gd name="T11" fmla="*/ 2147483646 h 1644"/>
                <a:gd name="T12" fmla="*/ 2147483646 w 4460"/>
                <a:gd name="T13" fmla="*/ 2147483646 h 1644"/>
                <a:gd name="T14" fmla="*/ 2147483646 w 4460"/>
                <a:gd name="T15" fmla="*/ 2147483646 h 1644"/>
                <a:gd name="T16" fmla="*/ 0 w 4460"/>
                <a:gd name="T17" fmla="*/ 2147483646 h 1644"/>
                <a:gd name="T18" fmla="*/ 2147483646 w 4460"/>
                <a:gd name="T19" fmla="*/ 2147483646 h 1644"/>
                <a:gd name="T20" fmla="*/ 2147483646 w 4460"/>
                <a:gd name="T21" fmla="*/ 2147483646 h 1644"/>
                <a:gd name="T22" fmla="*/ 2147483646 w 4460"/>
                <a:gd name="T23" fmla="*/ 2147483646 h 1644"/>
                <a:gd name="T24" fmla="*/ 2147483646 w 4460"/>
                <a:gd name="T25" fmla="*/ 2147483646 h 1644"/>
                <a:gd name="T26" fmla="*/ 2147483646 w 4460"/>
                <a:gd name="T27" fmla="*/ 2147483646 h 1644"/>
                <a:gd name="T28" fmla="*/ 2147483646 w 4460"/>
                <a:gd name="T29" fmla="*/ 0 h 16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46" name="Google Shape;1284;p28">
            <a:extLst>
              <a:ext uri="{FF2B5EF4-FFF2-40B4-BE49-F238E27FC236}">
                <a16:creationId xmlns:a16="http://schemas.microsoft.com/office/drawing/2014/main" id="{842C8C7F-F54E-497E-BD7F-301D215C385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65617" y="106363"/>
            <a:ext cx="1202268" cy="863600"/>
            <a:chOff x="6102329" y="3283426"/>
            <a:chExt cx="654776" cy="469888"/>
          </a:xfrm>
        </p:grpSpPr>
        <p:sp>
          <p:nvSpPr>
            <p:cNvPr id="47" name="Google Shape;1285;p28">
              <a:extLst>
                <a:ext uri="{FF2B5EF4-FFF2-40B4-BE49-F238E27FC236}">
                  <a16:creationId xmlns:a16="http://schemas.microsoft.com/office/drawing/2014/main" id="{62C37630-AF97-4B63-A3D8-8240D474A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06" y="3283426"/>
              <a:ext cx="607200" cy="327381"/>
            </a:xfrm>
            <a:custGeom>
              <a:avLst/>
              <a:gdLst>
                <a:gd name="T0" fmla="*/ 2147483646 w 2795"/>
                <a:gd name="T1" fmla="*/ 0 h 1507"/>
                <a:gd name="T2" fmla="*/ 2147483646 w 2795"/>
                <a:gd name="T3" fmla="*/ 2147483646 h 1507"/>
                <a:gd name="T4" fmla="*/ 2147483646 w 2795"/>
                <a:gd name="T5" fmla="*/ 2147483646 h 1507"/>
                <a:gd name="T6" fmla="*/ 2147483646 w 2795"/>
                <a:gd name="T7" fmla="*/ 2147483646 h 1507"/>
                <a:gd name="T8" fmla="*/ 2147483646 w 2795"/>
                <a:gd name="T9" fmla="*/ 2147483646 h 1507"/>
                <a:gd name="T10" fmla="*/ 2147483646 w 2795"/>
                <a:gd name="T11" fmla="*/ 2147483646 h 1507"/>
                <a:gd name="T12" fmla="*/ 2147483646 w 2795"/>
                <a:gd name="T13" fmla="*/ 2147483646 h 1507"/>
                <a:gd name="T14" fmla="*/ 2147483646 w 2795"/>
                <a:gd name="T15" fmla="*/ 2147483646 h 1507"/>
                <a:gd name="T16" fmla="*/ 2147483646 w 2795"/>
                <a:gd name="T17" fmla="*/ 2147483646 h 1507"/>
                <a:gd name="T18" fmla="*/ 2147483646 w 2795"/>
                <a:gd name="T19" fmla="*/ 0 h 1507"/>
                <a:gd name="T20" fmla="*/ 2147483646 w 2795"/>
                <a:gd name="T21" fmla="*/ 0 h 15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8" name="Google Shape;1286;p28">
              <a:extLst>
                <a:ext uri="{FF2B5EF4-FFF2-40B4-BE49-F238E27FC236}">
                  <a16:creationId xmlns:a16="http://schemas.microsoft.com/office/drawing/2014/main" id="{ADB76850-C594-4D3E-A6CF-2B9375032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555" y="3499796"/>
              <a:ext cx="179662" cy="211375"/>
            </a:xfrm>
            <a:custGeom>
              <a:avLst/>
              <a:gdLst>
                <a:gd name="T0" fmla="*/ 2147483646 w 827"/>
                <a:gd name="T1" fmla="*/ 0 h 973"/>
                <a:gd name="T2" fmla="*/ 2147483646 w 827"/>
                <a:gd name="T3" fmla="*/ 2147483646 h 973"/>
                <a:gd name="T4" fmla="*/ 2147483646 w 827"/>
                <a:gd name="T5" fmla="*/ 2147483646 h 973"/>
                <a:gd name="T6" fmla="*/ 2147483646 w 827"/>
                <a:gd name="T7" fmla="*/ 2147483646 h 973"/>
                <a:gd name="T8" fmla="*/ 2147483646 w 827"/>
                <a:gd name="T9" fmla="*/ 2147483646 h 973"/>
                <a:gd name="T10" fmla="*/ 2147483646 w 827"/>
                <a:gd name="T11" fmla="*/ 2147483646 h 973"/>
                <a:gd name="T12" fmla="*/ 2147483646 w 827"/>
                <a:gd name="T13" fmla="*/ 2147483646 h 973"/>
                <a:gd name="T14" fmla="*/ 2147483646 w 827"/>
                <a:gd name="T15" fmla="*/ 2147483646 h 973"/>
                <a:gd name="T16" fmla="*/ 2147483646 w 827"/>
                <a:gd name="T17" fmla="*/ 2147483646 h 973"/>
                <a:gd name="T18" fmla="*/ 2147483646 w 827"/>
                <a:gd name="T19" fmla="*/ 2147483646 h 973"/>
                <a:gd name="T20" fmla="*/ 2147483646 w 827"/>
                <a:gd name="T21" fmla="*/ 0 h 9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9" name="Google Shape;1287;p28">
              <a:extLst>
                <a:ext uri="{FF2B5EF4-FFF2-40B4-BE49-F238E27FC236}">
                  <a16:creationId xmlns:a16="http://schemas.microsoft.com/office/drawing/2014/main" id="{5AB83C0C-FC99-4724-8EE7-E314E0353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367" y="3409207"/>
              <a:ext cx="204862" cy="249174"/>
            </a:xfrm>
            <a:custGeom>
              <a:avLst/>
              <a:gdLst>
                <a:gd name="T0" fmla="*/ 2147483646 w 943"/>
                <a:gd name="T1" fmla="*/ 2147483646 h 1147"/>
                <a:gd name="T2" fmla="*/ 2147483646 w 943"/>
                <a:gd name="T3" fmla="*/ 2147483646 h 1147"/>
                <a:gd name="T4" fmla="*/ 2147483646 w 943"/>
                <a:gd name="T5" fmla="*/ 2147483646 h 1147"/>
                <a:gd name="T6" fmla="*/ 2147483646 w 943"/>
                <a:gd name="T7" fmla="*/ 2147483646 h 1147"/>
                <a:gd name="T8" fmla="*/ 2147483646 w 943"/>
                <a:gd name="T9" fmla="*/ 2147483646 h 1147"/>
                <a:gd name="T10" fmla="*/ 2147483646 w 943"/>
                <a:gd name="T11" fmla="*/ 2147483646 h 1147"/>
                <a:gd name="T12" fmla="*/ 2147483646 w 943"/>
                <a:gd name="T13" fmla="*/ 2147483646 h 1147"/>
                <a:gd name="T14" fmla="*/ 2147483646 w 943"/>
                <a:gd name="T15" fmla="*/ 2147483646 h 1147"/>
                <a:gd name="T16" fmla="*/ 2147483646 w 943"/>
                <a:gd name="T17" fmla="*/ 2147483646 h 1147"/>
                <a:gd name="T18" fmla="*/ 2147483646 w 943"/>
                <a:gd name="T19" fmla="*/ 2147483646 h 1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0" name="Google Shape;1288;p28">
              <a:extLst>
                <a:ext uri="{FF2B5EF4-FFF2-40B4-BE49-F238E27FC236}">
                  <a16:creationId xmlns:a16="http://schemas.microsoft.com/office/drawing/2014/main" id="{1ADFC03C-63DC-4B3D-9875-38DE21604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439" y="3341429"/>
              <a:ext cx="174230" cy="179657"/>
            </a:xfrm>
            <a:custGeom>
              <a:avLst/>
              <a:gdLst>
                <a:gd name="T0" fmla="*/ 2147483646 w 802"/>
                <a:gd name="T1" fmla="*/ 2147483646 h 827"/>
                <a:gd name="T2" fmla="*/ 2147483646 w 802"/>
                <a:gd name="T3" fmla="*/ 2147483646 h 827"/>
                <a:gd name="T4" fmla="*/ 2147483646 w 802"/>
                <a:gd name="T5" fmla="*/ 2147483646 h 827"/>
                <a:gd name="T6" fmla="*/ 2147483646 w 802"/>
                <a:gd name="T7" fmla="*/ 2147483646 h 827"/>
                <a:gd name="T8" fmla="*/ 2147483646 w 802"/>
                <a:gd name="T9" fmla="*/ 2147483646 h 827"/>
                <a:gd name="T10" fmla="*/ 2147483646 w 802"/>
                <a:gd name="T11" fmla="*/ 2147483646 h 827"/>
                <a:gd name="T12" fmla="*/ 2147483646 w 802"/>
                <a:gd name="T13" fmla="*/ 2147483646 h 827"/>
                <a:gd name="T14" fmla="*/ 2147483646 w 802"/>
                <a:gd name="T15" fmla="*/ 2147483646 h 827"/>
                <a:gd name="T16" fmla="*/ 2147483646 w 802"/>
                <a:gd name="T17" fmla="*/ 2147483646 h 827"/>
                <a:gd name="T18" fmla="*/ 2147483646 w 802"/>
                <a:gd name="T19" fmla="*/ 2147483646 h 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1" name="Google Shape;1289;p28">
              <a:extLst>
                <a:ext uri="{FF2B5EF4-FFF2-40B4-BE49-F238E27FC236}">
                  <a16:creationId xmlns:a16="http://schemas.microsoft.com/office/drawing/2014/main" id="{804CC126-F951-4473-9546-C2C328642EC5}"/>
                </a:ext>
              </a:extLst>
            </p:cNvPr>
            <p:cNvSpPr/>
            <p:nvPr/>
          </p:nvSpPr>
          <p:spPr>
            <a:xfrm>
              <a:off x="6603786" y="3489002"/>
              <a:ext cx="73777" cy="74284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290;p28">
              <a:extLst>
                <a:ext uri="{FF2B5EF4-FFF2-40B4-BE49-F238E27FC236}">
                  <a16:creationId xmlns:a16="http://schemas.microsoft.com/office/drawing/2014/main" id="{7ECF638E-6A68-41EC-9EB9-D990AA21FE07}"/>
                </a:ext>
              </a:extLst>
            </p:cNvPr>
            <p:cNvSpPr/>
            <p:nvPr/>
          </p:nvSpPr>
          <p:spPr>
            <a:xfrm>
              <a:off x="6487355" y="3298974"/>
              <a:ext cx="69166" cy="74284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291;p28">
              <a:extLst>
                <a:ext uri="{FF2B5EF4-FFF2-40B4-BE49-F238E27FC236}">
                  <a16:creationId xmlns:a16="http://schemas.microsoft.com/office/drawing/2014/main" id="{F13EC8C3-0CF7-478A-9E5C-B686323B7061}"/>
                </a:ext>
              </a:extLst>
            </p:cNvPr>
            <p:cNvSpPr/>
            <p:nvPr/>
          </p:nvSpPr>
          <p:spPr>
            <a:xfrm>
              <a:off x="6334037" y="3378440"/>
              <a:ext cx="74930" cy="74284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292;p28">
              <a:extLst>
                <a:ext uri="{FF2B5EF4-FFF2-40B4-BE49-F238E27FC236}">
                  <a16:creationId xmlns:a16="http://schemas.microsoft.com/office/drawing/2014/main" id="{C5B66627-1A07-4323-B64A-F4C6E27D16E0}"/>
                </a:ext>
              </a:extLst>
            </p:cNvPr>
            <p:cNvSpPr/>
            <p:nvPr/>
          </p:nvSpPr>
          <p:spPr>
            <a:xfrm>
              <a:off x="6423953" y="3626340"/>
              <a:ext cx="74930" cy="74284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293;p28">
              <a:extLst>
                <a:ext uri="{FF2B5EF4-FFF2-40B4-BE49-F238E27FC236}">
                  <a16:creationId xmlns:a16="http://schemas.microsoft.com/office/drawing/2014/main" id="{2356D9A0-CE1E-40A7-AB71-8FB72E25F29C}"/>
                </a:ext>
              </a:extLst>
            </p:cNvPr>
            <p:cNvSpPr/>
            <p:nvPr/>
          </p:nvSpPr>
          <p:spPr>
            <a:xfrm>
              <a:off x="6181871" y="3463089"/>
              <a:ext cx="73777" cy="68237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294;p28">
              <a:extLst>
                <a:ext uri="{FF2B5EF4-FFF2-40B4-BE49-F238E27FC236}">
                  <a16:creationId xmlns:a16="http://schemas.microsoft.com/office/drawing/2014/main" id="{E877BB06-344F-4553-B12C-DF04D2C64E13}"/>
                </a:ext>
              </a:extLst>
            </p:cNvPr>
            <p:cNvSpPr/>
            <p:nvPr/>
          </p:nvSpPr>
          <p:spPr>
            <a:xfrm>
              <a:off x="6102329" y="3547738"/>
              <a:ext cx="73777" cy="73420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295;p28">
              <a:extLst>
                <a:ext uri="{FF2B5EF4-FFF2-40B4-BE49-F238E27FC236}">
                  <a16:creationId xmlns:a16="http://schemas.microsoft.com/office/drawing/2014/main" id="{0F422625-B63E-4673-99F9-A67D1C959F38}"/>
                </a:ext>
              </a:extLst>
            </p:cNvPr>
            <p:cNvSpPr/>
            <p:nvPr/>
          </p:nvSpPr>
          <p:spPr>
            <a:xfrm>
              <a:off x="6212995" y="3684213"/>
              <a:ext cx="74931" cy="69101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1296;p28">
            <a:extLst>
              <a:ext uri="{FF2B5EF4-FFF2-40B4-BE49-F238E27FC236}">
                <a16:creationId xmlns:a16="http://schemas.microsoft.com/office/drawing/2014/main" id="{2BC00EBB-5A58-4F57-972B-0C2ECA60C58A}"/>
              </a:ext>
            </a:extLst>
          </p:cNvPr>
          <p:cNvGrpSpPr>
            <a:grpSpLocks/>
          </p:cNvGrpSpPr>
          <p:nvPr/>
        </p:nvGrpSpPr>
        <p:grpSpPr bwMode="auto">
          <a:xfrm>
            <a:off x="4855634" y="220664"/>
            <a:ext cx="2480733" cy="1082675"/>
            <a:chOff x="3965010" y="571479"/>
            <a:chExt cx="1651683" cy="719972"/>
          </a:xfrm>
        </p:grpSpPr>
        <p:grpSp>
          <p:nvGrpSpPr>
            <p:cNvPr id="59" name="Google Shape;1297;p28">
              <a:extLst>
                <a:ext uri="{FF2B5EF4-FFF2-40B4-BE49-F238E27FC236}">
                  <a16:creationId xmlns:a16="http://schemas.microsoft.com/office/drawing/2014/main" id="{EFAC2B91-B855-416F-9132-5ED7E0EA8B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1" name="Google Shape;1298;p28">
                <a:extLst>
                  <a:ext uri="{FF2B5EF4-FFF2-40B4-BE49-F238E27FC236}">
                    <a16:creationId xmlns:a16="http://schemas.microsoft.com/office/drawing/2014/main" id="{B8E87141-4E87-4ABD-B4EB-03DFCA3B7E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" name="Google Shape;1299;p28">
                  <a:extLst>
                    <a:ext uri="{FF2B5EF4-FFF2-40B4-BE49-F238E27FC236}">
                      <a16:creationId xmlns:a16="http://schemas.microsoft.com/office/drawing/2014/main" id="{934C0C42-D0D1-476D-BE23-C2AE8FEF2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585" y="2416277"/>
                  <a:ext cx="622516" cy="62290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Google Shape;1300;p28">
                  <a:extLst>
                    <a:ext uri="{FF2B5EF4-FFF2-40B4-BE49-F238E27FC236}">
                      <a16:creationId xmlns:a16="http://schemas.microsoft.com/office/drawing/2014/main" id="{81034C3F-B456-4A66-BB31-8C49392E02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9181" y="2374675"/>
                  <a:ext cx="493162" cy="49247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Google Shape;1301;p28">
                  <a:extLst>
                    <a:ext uri="{FF2B5EF4-FFF2-40B4-BE49-F238E27FC236}">
                      <a16:creationId xmlns:a16="http://schemas.microsoft.com/office/drawing/2014/main" id="{0A8AED7A-3D0F-49A7-BEBA-C97CF489E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7088" y="2689501"/>
                  <a:ext cx="493162" cy="35530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Google Shape;1302;p28">
                  <a:extLst>
                    <a:ext uri="{FF2B5EF4-FFF2-40B4-BE49-F238E27FC236}">
                      <a16:creationId xmlns:a16="http://schemas.microsoft.com/office/drawing/2014/main" id="{027387BE-182D-4757-843C-E460F0656F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8391" y="2552327"/>
                  <a:ext cx="622516" cy="49247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Google Shape;1303;p28">
                <a:extLst>
                  <a:ext uri="{FF2B5EF4-FFF2-40B4-BE49-F238E27FC236}">
                    <a16:creationId xmlns:a16="http://schemas.microsoft.com/office/drawing/2014/main" id="{5BBB7C88-7D5D-446C-8278-26A2379C4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114" y="907688"/>
                <a:ext cx="1364955" cy="43063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0" name="Google Shape;1304;p28">
              <a:extLst>
                <a:ext uri="{FF2B5EF4-FFF2-40B4-BE49-F238E27FC236}">
                  <a16:creationId xmlns:a16="http://schemas.microsoft.com/office/drawing/2014/main" id="{9B2F6DC0-236C-4C46-B658-F7AB2E01B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4" y="571481"/>
              <a:ext cx="1610148" cy="660750"/>
            </a:xfrm>
            <a:custGeom>
              <a:avLst/>
              <a:gdLst>
                <a:gd name="T0" fmla="*/ 2147483646 w 3864"/>
                <a:gd name="T1" fmla="*/ 2147483646 h 1872"/>
                <a:gd name="T2" fmla="*/ 2147483646 w 3864"/>
                <a:gd name="T3" fmla="*/ 2147483646 h 1872"/>
                <a:gd name="T4" fmla="*/ 2147483646 w 3864"/>
                <a:gd name="T5" fmla="*/ 2147483646 h 1872"/>
                <a:gd name="T6" fmla="*/ 2147483646 w 3864"/>
                <a:gd name="T7" fmla="*/ 2147483646 h 1872"/>
                <a:gd name="T8" fmla="*/ 2147483646 w 3864"/>
                <a:gd name="T9" fmla="*/ 2147483646 h 1872"/>
                <a:gd name="T10" fmla="*/ 2147483646 w 3864"/>
                <a:gd name="T11" fmla="*/ 2147483646 h 1872"/>
                <a:gd name="T12" fmla="*/ 2147483646 w 3864"/>
                <a:gd name="T13" fmla="*/ 2147483646 h 1872"/>
                <a:gd name="T14" fmla="*/ 2147483646 w 3864"/>
                <a:gd name="T15" fmla="*/ 2147483646 h 1872"/>
                <a:gd name="T16" fmla="*/ 2147483646 w 3864"/>
                <a:gd name="T17" fmla="*/ 2147483646 h 1872"/>
                <a:gd name="T18" fmla="*/ 2147483646 w 3864"/>
                <a:gd name="T19" fmla="*/ 2147483646 h 1872"/>
                <a:gd name="T20" fmla="*/ 2147483646 w 3864"/>
                <a:gd name="T21" fmla="*/ 2147483646 h 1872"/>
                <a:gd name="T22" fmla="*/ 2147483646 w 3864"/>
                <a:gd name="T23" fmla="*/ 2147483646 h 1872"/>
                <a:gd name="T24" fmla="*/ 2147483646 w 3864"/>
                <a:gd name="T25" fmla="*/ 2147483646 h 1872"/>
                <a:gd name="T26" fmla="*/ 2147483646 w 3864"/>
                <a:gd name="T27" fmla="*/ 2147483646 h 1872"/>
                <a:gd name="T28" fmla="*/ 2147483646 w 3864"/>
                <a:gd name="T29" fmla="*/ 2147483646 h 1872"/>
                <a:gd name="T30" fmla="*/ 2147483646 w 3864"/>
                <a:gd name="T31" fmla="*/ 2147483646 h 1872"/>
                <a:gd name="T32" fmla="*/ 2147483646 w 3864"/>
                <a:gd name="T33" fmla="*/ 2147483646 h 1872"/>
                <a:gd name="T34" fmla="*/ 2147483646 w 3864"/>
                <a:gd name="T35" fmla="*/ 2147483646 h 1872"/>
                <a:gd name="T36" fmla="*/ 2147483646 w 3864"/>
                <a:gd name="T37" fmla="*/ 2147483646 h 1872"/>
                <a:gd name="T38" fmla="*/ 2147483646 w 3864"/>
                <a:gd name="T39" fmla="*/ 2147483646 h 1872"/>
                <a:gd name="T40" fmla="*/ 2147483646 w 3864"/>
                <a:gd name="T41" fmla="*/ 2147483646 h 1872"/>
                <a:gd name="T42" fmla="*/ 2147483646 w 3864"/>
                <a:gd name="T43" fmla="*/ 2147483646 h 1872"/>
                <a:gd name="T44" fmla="*/ 2147483646 w 3864"/>
                <a:gd name="T45" fmla="*/ 2147483646 h 1872"/>
                <a:gd name="T46" fmla="*/ 2147483646 w 3864"/>
                <a:gd name="T47" fmla="*/ 2147483646 h 1872"/>
                <a:gd name="T48" fmla="*/ 2147483646 w 3864"/>
                <a:gd name="T49" fmla="*/ 2147483646 h 1872"/>
                <a:gd name="T50" fmla="*/ 2147483646 w 3864"/>
                <a:gd name="T51" fmla="*/ 2147483646 h 1872"/>
                <a:gd name="T52" fmla="*/ 2147483646 w 3864"/>
                <a:gd name="T53" fmla="*/ 2147483646 h 1872"/>
                <a:gd name="T54" fmla="*/ 2147483646 w 3864"/>
                <a:gd name="T55" fmla="*/ 2147483646 h 1872"/>
                <a:gd name="T56" fmla="*/ 2147483646 w 3864"/>
                <a:gd name="T57" fmla="*/ 2147483646 h 1872"/>
                <a:gd name="T58" fmla="*/ 2147483646 w 3864"/>
                <a:gd name="T59" fmla="*/ 2147483646 h 1872"/>
                <a:gd name="T60" fmla="*/ 2147483646 w 3864"/>
                <a:gd name="T61" fmla="*/ 2147483646 h 1872"/>
                <a:gd name="T62" fmla="*/ 2147483646 w 3864"/>
                <a:gd name="T63" fmla="*/ 2147483646 h 1872"/>
                <a:gd name="T64" fmla="*/ 2147483646 w 3864"/>
                <a:gd name="T65" fmla="*/ 2147483646 h 1872"/>
                <a:gd name="T66" fmla="*/ 2147483646 w 3864"/>
                <a:gd name="T67" fmla="*/ 2147483646 h 1872"/>
                <a:gd name="T68" fmla="*/ 2147483646 w 3864"/>
                <a:gd name="T69" fmla="*/ 2147483646 h 1872"/>
                <a:gd name="T70" fmla="*/ 2147483646 w 3864"/>
                <a:gd name="T71" fmla="*/ 2147483646 h 1872"/>
                <a:gd name="T72" fmla="*/ 2147483646 w 3864"/>
                <a:gd name="T73" fmla="*/ 2147483646 h 1872"/>
                <a:gd name="T74" fmla="*/ 2147483646 w 3864"/>
                <a:gd name="T75" fmla="*/ 2147483646 h 1872"/>
                <a:gd name="T76" fmla="*/ 2147483646 w 3864"/>
                <a:gd name="T77" fmla="*/ 2147483646 h 1872"/>
                <a:gd name="T78" fmla="*/ 2147483646 w 3864"/>
                <a:gd name="T79" fmla="*/ 2147483646 h 1872"/>
                <a:gd name="T80" fmla="*/ 2147483646 w 3864"/>
                <a:gd name="T81" fmla="*/ 2147483646 h 1872"/>
                <a:gd name="T82" fmla="*/ 2147483646 w 3864"/>
                <a:gd name="T83" fmla="*/ 2147483646 h 1872"/>
                <a:gd name="T84" fmla="*/ 2147483646 w 3864"/>
                <a:gd name="T85" fmla="*/ 2147483646 h 1872"/>
                <a:gd name="T86" fmla="*/ 2147483646 w 3864"/>
                <a:gd name="T87" fmla="*/ 2147483646 h 1872"/>
                <a:gd name="T88" fmla="*/ 2147483646 w 3864"/>
                <a:gd name="T89" fmla="*/ 2147483646 h 1872"/>
                <a:gd name="T90" fmla="*/ 2147483646 w 3864"/>
                <a:gd name="T91" fmla="*/ 2147483646 h 1872"/>
                <a:gd name="T92" fmla="*/ 2147483646 w 3864"/>
                <a:gd name="T93" fmla="*/ 2147483646 h 1872"/>
                <a:gd name="T94" fmla="*/ 2147483646 w 3864"/>
                <a:gd name="T95" fmla="*/ 2147483646 h 1872"/>
                <a:gd name="T96" fmla="*/ 2147483646 w 3864"/>
                <a:gd name="T97" fmla="*/ 2147483646 h 1872"/>
                <a:gd name="T98" fmla="*/ 2147483646 w 3864"/>
                <a:gd name="T99" fmla="*/ 2147483646 h 1872"/>
                <a:gd name="T100" fmla="*/ 2147483646 w 3864"/>
                <a:gd name="T101" fmla="*/ 2147483646 h 1872"/>
                <a:gd name="T102" fmla="*/ 2147483646 w 3864"/>
                <a:gd name="T103" fmla="*/ 2147483646 h 1872"/>
                <a:gd name="T104" fmla="*/ 2147483646 w 3864"/>
                <a:gd name="T105" fmla="*/ 2147483646 h 1872"/>
                <a:gd name="T106" fmla="*/ 2147483646 w 3864"/>
                <a:gd name="T107" fmla="*/ 2147483646 h 1872"/>
                <a:gd name="T108" fmla="*/ 2147483646 w 3864"/>
                <a:gd name="T109" fmla="*/ 2147483646 h 1872"/>
                <a:gd name="T110" fmla="*/ 2147483646 w 3864"/>
                <a:gd name="T111" fmla="*/ 2147483646 h 1872"/>
                <a:gd name="T112" fmla="*/ 2147483646 w 3864"/>
                <a:gd name="T113" fmla="*/ 2147483646 h 1872"/>
                <a:gd name="T114" fmla="*/ 2147483646 w 3864"/>
                <a:gd name="T115" fmla="*/ 2147483646 h 1872"/>
                <a:gd name="T116" fmla="*/ 2147483646 w 3864"/>
                <a:gd name="T117" fmla="*/ 2147483646 h 1872"/>
                <a:gd name="T118" fmla="*/ 2147483646 w 3864"/>
                <a:gd name="T119" fmla="*/ 2147483646 h 1872"/>
                <a:gd name="T120" fmla="*/ 2147483646 w 3864"/>
                <a:gd name="T121" fmla="*/ 2147483646 h 1872"/>
                <a:gd name="T122" fmla="*/ 2147483646 w 3864"/>
                <a:gd name="T123" fmla="*/ 2147483646 h 18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1864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308;p29">
            <a:extLst>
              <a:ext uri="{FF2B5EF4-FFF2-40B4-BE49-F238E27FC236}">
                <a16:creationId xmlns:a16="http://schemas.microsoft.com/office/drawing/2014/main" id="{A45C2C5C-5E8F-4294-ACAA-497FAE03FA4D}"/>
              </a:ext>
            </a:extLst>
          </p:cNvPr>
          <p:cNvGrpSpPr>
            <a:grpSpLocks/>
          </p:cNvGrpSpPr>
          <p:nvPr/>
        </p:nvGrpSpPr>
        <p:grpSpPr bwMode="auto">
          <a:xfrm>
            <a:off x="10458451" y="301625"/>
            <a:ext cx="1830916" cy="1663700"/>
            <a:chOff x="7844079" y="226728"/>
            <a:chExt cx="1373387" cy="1246991"/>
          </a:xfrm>
        </p:grpSpPr>
        <p:sp>
          <p:nvSpPr>
            <p:cNvPr id="6" name="Google Shape;1309;p29">
              <a:extLst>
                <a:ext uri="{FF2B5EF4-FFF2-40B4-BE49-F238E27FC236}">
                  <a16:creationId xmlns:a16="http://schemas.microsoft.com/office/drawing/2014/main" id="{C615EACB-A050-4D2F-8259-8E9A5776AF28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295818" y="1015024"/>
              <a:ext cx="222185" cy="222398"/>
            </a:xfrm>
            <a:custGeom>
              <a:avLst/>
              <a:gdLst>
                <a:gd name="T0" fmla="*/ 2147483646 w 1118"/>
                <a:gd name="T1" fmla="*/ 2147483646 h 1119"/>
                <a:gd name="T2" fmla="*/ 2147483646 w 1118"/>
                <a:gd name="T3" fmla="*/ 2147483646 h 1119"/>
                <a:gd name="T4" fmla="*/ 2147483646 w 1118"/>
                <a:gd name="T5" fmla="*/ 2147483646 h 1119"/>
                <a:gd name="T6" fmla="*/ 2147483646 w 1118"/>
                <a:gd name="T7" fmla="*/ 2147483646 h 1119"/>
                <a:gd name="T8" fmla="*/ 2147483646 w 1118"/>
                <a:gd name="T9" fmla="*/ 2147483646 h 1119"/>
                <a:gd name="T10" fmla="*/ 2147483646 w 1118"/>
                <a:gd name="T11" fmla="*/ 2147483646 h 1119"/>
                <a:gd name="T12" fmla="*/ 2147483646 w 1118"/>
                <a:gd name="T13" fmla="*/ 2147483646 h 1119"/>
                <a:gd name="T14" fmla="*/ 2147483646 w 1118"/>
                <a:gd name="T15" fmla="*/ 2147483646 h 1119"/>
                <a:gd name="T16" fmla="*/ 2147483646 w 1118"/>
                <a:gd name="T17" fmla="*/ 2147483646 h 1119"/>
                <a:gd name="T18" fmla="*/ 2147483646 w 1118"/>
                <a:gd name="T19" fmla="*/ 2147483646 h 1119"/>
                <a:gd name="T20" fmla="*/ 2147483646 w 1118"/>
                <a:gd name="T21" fmla="*/ 2147483646 h 1119"/>
                <a:gd name="T22" fmla="*/ 2147483646 w 1118"/>
                <a:gd name="T23" fmla="*/ 2147483646 h 1119"/>
                <a:gd name="T24" fmla="*/ 2147483646 w 1118"/>
                <a:gd name="T25" fmla="*/ 2147483646 h 1119"/>
                <a:gd name="T26" fmla="*/ 2147483646 w 1118"/>
                <a:gd name="T27" fmla="*/ 2147483646 h 1119"/>
                <a:gd name="T28" fmla="*/ 2147483646 w 1118"/>
                <a:gd name="T29" fmla="*/ 2147483646 h 1119"/>
                <a:gd name="T30" fmla="*/ 2147483646 w 1118"/>
                <a:gd name="T31" fmla="*/ 2147483646 h 1119"/>
                <a:gd name="T32" fmla="*/ 0 w 1118"/>
                <a:gd name="T33" fmla="*/ 2147483646 h 1119"/>
                <a:gd name="T34" fmla="*/ 0 w 1118"/>
                <a:gd name="T35" fmla="*/ 2147483646 h 1119"/>
                <a:gd name="T36" fmla="*/ 2147483646 w 1118"/>
                <a:gd name="T37" fmla="*/ 2147483646 h 1119"/>
                <a:gd name="T38" fmla="*/ 2147483646 w 1118"/>
                <a:gd name="T39" fmla="*/ 2147483646 h 1119"/>
                <a:gd name="T40" fmla="*/ 2147483646 w 1118"/>
                <a:gd name="T41" fmla="*/ 2147483646 h 1119"/>
                <a:gd name="T42" fmla="*/ 2147483646 w 1118"/>
                <a:gd name="T43" fmla="*/ 2147483646 h 1119"/>
                <a:gd name="T44" fmla="*/ 2147483646 w 1118"/>
                <a:gd name="T45" fmla="*/ 2147483646 h 1119"/>
                <a:gd name="T46" fmla="*/ 2147483646 w 1118"/>
                <a:gd name="T47" fmla="*/ 2147483646 h 1119"/>
                <a:gd name="T48" fmla="*/ 2147483646 w 1118"/>
                <a:gd name="T49" fmla="*/ 2147483646 h 1119"/>
                <a:gd name="T50" fmla="*/ 2147483646 w 1118"/>
                <a:gd name="T51" fmla="*/ 2147483646 h 1119"/>
                <a:gd name="T52" fmla="*/ 2147483646 w 1118"/>
                <a:gd name="T53" fmla="*/ 2147483646 h 1119"/>
                <a:gd name="T54" fmla="*/ 2147483646 w 1118"/>
                <a:gd name="T55" fmla="*/ 2147483646 h 1119"/>
                <a:gd name="T56" fmla="*/ 2147483646 w 1118"/>
                <a:gd name="T57" fmla="*/ 2147483646 h 1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1310;p29">
              <a:extLst>
                <a:ext uri="{FF2B5EF4-FFF2-40B4-BE49-F238E27FC236}">
                  <a16:creationId xmlns:a16="http://schemas.microsoft.com/office/drawing/2014/main" id="{CDA3F457-BE53-4DBD-8B18-0BDA6CB95C58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403840" y="292330"/>
              <a:ext cx="164354" cy="141707"/>
            </a:xfrm>
            <a:custGeom>
              <a:avLst/>
              <a:gdLst>
                <a:gd name="T0" fmla="*/ 2147483646 w 827"/>
                <a:gd name="T1" fmla="*/ 2147483646 h 713"/>
                <a:gd name="T2" fmla="*/ 2147483646 w 827"/>
                <a:gd name="T3" fmla="*/ 2147483646 h 713"/>
                <a:gd name="T4" fmla="*/ 2147483646 w 827"/>
                <a:gd name="T5" fmla="*/ 2147483646 h 713"/>
                <a:gd name="T6" fmla="*/ 2147483646 w 827"/>
                <a:gd name="T7" fmla="*/ 2147483646 h 713"/>
                <a:gd name="T8" fmla="*/ 2147483646 w 827"/>
                <a:gd name="T9" fmla="*/ 2147483646 h 713"/>
                <a:gd name="T10" fmla="*/ 2147483646 w 827"/>
                <a:gd name="T11" fmla="*/ 2147483646 h 713"/>
                <a:gd name="T12" fmla="*/ 2147483646 w 827"/>
                <a:gd name="T13" fmla="*/ 2147483646 h 713"/>
                <a:gd name="T14" fmla="*/ 2147483646 w 827"/>
                <a:gd name="T15" fmla="*/ 2147483646 h 713"/>
                <a:gd name="T16" fmla="*/ 2147483646 w 827"/>
                <a:gd name="T17" fmla="*/ 2147483646 h 7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1311;p29">
              <a:extLst>
                <a:ext uri="{FF2B5EF4-FFF2-40B4-BE49-F238E27FC236}">
                  <a16:creationId xmlns:a16="http://schemas.microsoft.com/office/drawing/2014/main" id="{121ADE72-215A-4200-BD69-F155941B3724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886315" y="509903"/>
              <a:ext cx="222384" cy="213454"/>
            </a:xfrm>
            <a:custGeom>
              <a:avLst/>
              <a:gdLst>
                <a:gd name="T0" fmla="*/ 2147483646 w 1119"/>
                <a:gd name="T1" fmla="*/ 2147483646 h 1074"/>
                <a:gd name="T2" fmla="*/ 2147483646 w 1119"/>
                <a:gd name="T3" fmla="*/ 2147483646 h 1074"/>
                <a:gd name="T4" fmla="*/ 2147483646 w 1119"/>
                <a:gd name="T5" fmla="*/ 2147483646 h 1074"/>
                <a:gd name="T6" fmla="*/ 2147483646 w 1119"/>
                <a:gd name="T7" fmla="*/ 2147483646 h 1074"/>
                <a:gd name="T8" fmla="*/ 2147483646 w 1119"/>
                <a:gd name="T9" fmla="*/ 2147483646 h 1074"/>
                <a:gd name="T10" fmla="*/ 2147483646 w 1119"/>
                <a:gd name="T11" fmla="*/ 2147483646 h 1074"/>
                <a:gd name="T12" fmla="*/ 2147483646 w 1119"/>
                <a:gd name="T13" fmla="*/ 2147483646 h 1074"/>
                <a:gd name="T14" fmla="*/ 2147483646 w 1119"/>
                <a:gd name="T15" fmla="*/ 2147483646 h 1074"/>
                <a:gd name="T16" fmla="*/ 2147483646 w 1119"/>
                <a:gd name="T17" fmla="*/ 2147483646 h 1074"/>
                <a:gd name="T18" fmla="*/ 2147483646 w 1119"/>
                <a:gd name="T19" fmla="*/ 2147483646 h 1074"/>
                <a:gd name="T20" fmla="*/ 2147483646 w 1119"/>
                <a:gd name="T21" fmla="*/ 2147483646 h 1074"/>
                <a:gd name="T22" fmla="*/ 2147483646 w 1119"/>
                <a:gd name="T23" fmla="*/ 2147483646 h 1074"/>
                <a:gd name="T24" fmla="*/ 2147483646 w 1119"/>
                <a:gd name="T25" fmla="*/ 2147483646 h 1074"/>
                <a:gd name="T26" fmla="*/ 2147483646 w 1119"/>
                <a:gd name="T27" fmla="*/ 2147483646 h 1074"/>
                <a:gd name="T28" fmla="*/ 2147483646 w 1119"/>
                <a:gd name="T29" fmla="*/ 2147483646 h 1074"/>
                <a:gd name="T30" fmla="*/ 2147483646 w 1119"/>
                <a:gd name="T31" fmla="*/ 2147483646 h 1074"/>
                <a:gd name="T32" fmla="*/ 2147483646 w 1119"/>
                <a:gd name="T33" fmla="*/ 2147483646 h 1074"/>
                <a:gd name="T34" fmla="*/ 2147483646 w 1119"/>
                <a:gd name="T35" fmla="*/ 2147483646 h 1074"/>
                <a:gd name="T36" fmla="*/ 2147483646 w 1119"/>
                <a:gd name="T37" fmla="*/ 2147483646 h 1074"/>
                <a:gd name="T38" fmla="*/ 2147483646 w 1119"/>
                <a:gd name="T39" fmla="*/ 2147483646 h 1074"/>
                <a:gd name="T40" fmla="*/ 2147483646 w 1119"/>
                <a:gd name="T41" fmla="*/ 2147483646 h 1074"/>
                <a:gd name="T42" fmla="*/ 2147483646 w 1119"/>
                <a:gd name="T43" fmla="*/ 2147483646 h 1074"/>
                <a:gd name="T44" fmla="*/ 2147483646 w 1119"/>
                <a:gd name="T45" fmla="*/ 2147483646 h 1074"/>
                <a:gd name="T46" fmla="*/ 2147483646 w 1119"/>
                <a:gd name="T47" fmla="*/ 2147483646 h 1074"/>
                <a:gd name="T48" fmla="*/ 2147483646 w 1119"/>
                <a:gd name="T49" fmla="*/ 2147483646 h 1074"/>
                <a:gd name="T50" fmla="*/ 2147483646 w 1119"/>
                <a:gd name="T51" fmla="*/ 2147483646 h 1074"/>
                <a:gd name="T52" fmla="*/ 2147483646 w 1119"/>
                <a:gd name="T53" fmla="*/ 2147483646 h 1074"/>
                <a:gd name="T54" fmla="*/ 2147483646 w 1119"/>
                <a:gd name="T55" fmla="*/ 2147483646 h 1074"/>
                <a:gd name="T56" fmla="*/ 2147483646 w 1119"/>
                <a:gd name="T57" fmla="*/ 2147483646 h 1074"/>
                <a:gd name="T58" fmla="*/ 2147483646 w 1119"/>
                <a:gd name="T59" fmla="*/ 2147483646 h 10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1312;p29">
              <a:extLst>
                <a:ext uri="{FF2B5EF4-FFF2-40B4-BE49-F238E27FC236}">
                  <a16:creationId xmlns:a16="http://schemas.microsoft.com/office/drawing/2014/main" id="{284B9E9B-26BA-48E0-87B5-83DF374BDD20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968779" y="265401"/>
              <a:ext cx="217416" cy="213057"/>
            </a:xfrm>
            <a:custGeom>
              <a:avLst/>
              <a:gdLst>
                <a:gd name="T0" fmla="*/ 2147483646 w 1094"/>
                <a:gd name="T1" fmla="*/ 2147483646 h 1072"/>
                <a:gd name="T2" fmla="*/ 2147483646 w 1094"/>
                <a:gd name="T3" fmla="*/ 2147483646 h 1072"/>
                <a:gd name="T4" fmla="*/ 2147483646 w 1094"/>
                <a:gd name="T5" fmla="*/ 2147483646 h 1072"/>
                <a:gd name="T6" fmla="*/ 2147483646 w 1094"/>
                <a:gd name="T7" fmla="*/ 2147483646 h 1072"/>
                <a:gd name="T8" fmla="*/ 2147483646 w 1094"/>
                <a:gd name="T9" fmla="*/ 2147483646 h 1072"/>
                <a:gd name="T10" fmla="*/ 2147483646 w 1094"/>
                <a:gd name="T11" fmla="*/ 2147483646 h 1072"/>
                <a:gd name="T12" fmla="*/ 2147483646 w 1094"/>
                <a:gd name="T13" fmla="*/ 2147483646 h 1072"/>
                <a:gd name="T14" fmla="*/ 2147483646 w 1094"/>
                <a:gd name="T15" fmla="*/ 2147483646 h 1072"/>
                <a:gd name="T16" fmla="*/ 2147483646 w 1094"/>
                <a:gd name="T17" fmla="*/ 2147483646 h 1072"/>
                <a:gd name="T18" fmla="*/ 2147483646 w 1094"/>
                <a:gd name="T19" fmla="*/ 2147483646 h 1072"/>
                <a:gd name="T20" fmla="*/ 2147483646 w 1094"/>
                <a:gd name="T21" fmla="*/ 2147483646 h 1072"/>
                <a:gd name="T22" fmla="*/ 2147483646 w 1094"/>
                <a:gd name="T23" fmla="*/ 2147483646 h 1072"/>
                <a:gd name="T24" fmla="*/ 2147483646 w 1094"/>
                <a:gd name="T25" fmla="*/ 2147483646 h 1072"/>
                <a:gd name="T26" fmla="*/ 2147483646 w 1094"/>
                <a:gd name="T27" fmla="*/ 2147483646 h 1072"/>
                <a:gd name="T28" fmla="*/ 2147483646 w 1094"/>
                <a:gd name="T29" fmla="*/ 2147483646 h 1072"/>
                <a:gd name="T30" fmla="*/ 2147483646 w 1094"/>
                <a:gd name="T31" fmla="*/ 2147483646 h 1072"/>
                <a:gd name="T32" fmla="*/ 2147483646 w 1094"/>
                <a:gd name="T33" fmla="*/ 2147483646 h 1072"/>
                <a:gd name="T34" fmla="*/ 2147483646 w 1094"/>
                <a:gd name="T35" fmla="*/ 2147483646 h 1072"/>
                <a:gd name="T36" fmla="*/ 2147483646 w 1094"/>
                <a:gd name="T37" fmla="*/ 2147483646 h 1072"/>
                <a:gd name="T38" fmla="*/ 2147483646 w 1094"/>
                <a:gd name="T39" fmla="*/ 2147483646 h 1072"/>
                <a:gd name="T40" fmla="*/ 2147483646 w 1094"/>
                <a:gd name="T41" fmla="*/ 0 h 1072"/>
                <a:gd name="T42" fmla="*/ 2147483646 w 1094"/>
                <a:gd name="T43" fmla="*/ 2147483646 h 1072"/>
                <a:gd name="T44" fmla="*/ 2147483646 w 1094"/>
                <a:gd name="T45" fmla="*/ 2147483646 h 1072"/>
                <a:gd name="T46" fmla="*/ 2147483646 w 1094"/>
                <a:gd name="T47" fmla="*/ 2147483646 h 1072"/>
                <a:gd name="T48" fmla="*/ 2147483646 w 1094"/>
                <a:gd name="T49" fmla="*/ 2147483646 h 1072"/>
                <a:gd name="T50" fmla="*/ 2147483646 w 1094"/>
                <a:gd name="T51" fmla="*/ 2147483646 h 1072"/>
                <a:gd name="T52" fmla="*/ 2147483646 w 1094"/>
                <a:gd name="T53" fmla="*/ 2147483646 h 1072"/>
                <a:gd name="T54" fmla="*/ 2147483646 w 1094"/>
                <a:gd name="T55" fmla="*/ 2147483646 h 1072"/>
                <a:gd name="T56" fmla="*/ 2147483646 w 1094"/>
                <a:gd name="T57" fmla="*/ 2147483646 h 1072"/>
                <a:gd name="T58" fmla="*/ 2147483646 w 1094"/>
                <a:gd name="T59" fmla="*/ 2147483646 h 1072"/>
                <a:gd name="T60" fmla="*/ 2147483646 w 1094"/>
                <a:gd name="T61" fmla="*/ 2147483646 h 1072"/>
                <a:gd name="T62" fmla="*/ 2147483646 w 1094"/>
                <a:gd name="T63" fmla="*/ 0 h 10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1313;p29">
              <a:extLst>
                <a:ext uri="{FF2B5EF4-FFF2-40B4-BE49-F238E27FC236}">
                  <a16:creationId xmlns:a16="http://schemas.microsoft.com/office/drawing/2014/main" id="{1F3F63FE-F20A-43A7-A644-01EF81C347FF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97363" y="456906"/>
              <a:ext cx="198138" cy="172512"/>
            </a:xfrm>
            <a:custGeom>
              <a:avLst/>
              <a:gdLst>
                <a:gd name="T0" fmla="*/ 2147483646 w 997"/>
                <a:gd name="T1" fmla="*/ 2147483646 h 868"/>
                <a:gd name="T2" fmla="*/ 2147483646 w 997"/>
                <a:gd name="T3" fmla="*/ 2147483646 h 868"/>
                <a:gd name="T4" fmla="*/ 2147483646 w 997"/>
                <a:gd name="T5" fmla="*/ 2147483646 h 868"/>
                <a:gd name="T6" fmla="*/ 2147483646 w 997"/>
                <a:gd name="T7" fmla="*/ 2147483646 h 868"/>
                <a:gd name="T8" fmla="*/ 2147483646 w 997"/>
                <a:gd name="T9" fmla="*/ 2147483646 h 868"/>
                <a:gd name="T10" fmla="*/ 2147483646 w 997"/>
                <a:gd name="T11" fmla="*/ 2147483646 h 868"/>
                <a:gd name="T12" fmla="*/ 2147483646 w 997"/>
                <a:gd name="T13" fmla="*/ 2147483646 h 8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1314;p29">
              <a:extLst>
                <a:ext uri="{FF2B5EF4-FFF2-40B4-BE49-F238E27FC236}">
                  <a16:creationId xmlns:a16="http://schemas.microsoft.com/office/drawing/2014/main" id="{42D197F3-FCCD-4779-872F-7A55096872CD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96253" y="485759"/>
              <a:ext cx="92014" cy="96790"/>
            </a:xfrm>
            <a:custGeom>
              <a:avLst/>
              <a:gdLst>
                <a:gd name="T0" fmla="*/ 2147483646 w 463"/>
                <a:gd name="T1" fmla="*/ 0 h 487"/>
                <a:gd name="T2" fmla="*/ 2147483646 w 463"/>
                <a:gd name="T3" fmla="*/ 2147483646 h 487"/>
                <a:gd name="T4" fmla="*/ 2147483646 w 463"/>
                <a:gd name="T5" fmla="*/ 0 h 4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1315;p29">
              <a:extLst>
                <a:ext uri="{FF2B5EF4-FFF2-40B4-BE49-F238E27FC236}">
                  <a16:creationId xmlns:a16="http://schemas.microsoft.com/office/drawing/2014/main" id="{6CA34CCF-CF9B-4CA0-84BD-3587802D3B06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86573" y="475658"/>
              <a:ext cx="111093" cy="116466"/>
            </a:xfrm>
            <a:custGeom>
              <a:avLst/>
              <a:gdLst>
                <a:gd name="T0" fmla="*/ 2147483646 w 559"/>
                <a:gd name="T1" fmla="*/ 2147483646 h 586"/>
                <a:gd name="T2" fmla="*/ 2147483646 w 559"/>
                <a:gd name="T3" fmla="*/ 2147483646 h 586"/>
                <a:gd name="T4" fmla="*/ 2147483646 w 559"/>
                <a:gd name="T5" fmla="*/ 2147483646 h 586"/>
                <a:gd name="T6" fmla="*/ 2147483646 w 559"/>
                <a:gd name="T7" fmla="*/ 2147483646 h 586"/>
                <a:gd name="T8" fmla="*/ 2147483646 w 559"/>
                <a:gd name="T9" fmla="*/ 2147483646 h 586"/>
                <a:gd name="T10" fmla="*/ 2147483646 w 559"/>
                <a:gd name="T11" fmla="*/ 2147483646 h 586"/>
                <a:gd name="T12" fmla="*/ 2147483646 w 559"/>
                <a:gd name="T13" fmla="*/ 2147483646 h 586"/>
                <a:gd name="T14" fmla="*/ 2147483646 w 559"/>
                <a:gd name="T15" fmla="*/ 2147483646 h 5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1316;p29">
              <a:extLst>
                <a:ext uri="{FF2B5EF4-FFF2-40B4-BE49-F238E27FC236}">
                  <a16:creationId xmlns:a16="http://schemas.microsoft.com/office/drawing/2014/main" id="{FCA3D5C7-BF59-44F7-B856-0760A893AF19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45749" y="485303"/>
              <a:ext cx="101553" cy="116068"/>
            </a:xfrm>
            <a:custGeom>
              <a:avLst/>
              <a:gdLst>
                <a:gd name="T0" fmla="*/ 2147483646 w 511"/>
                <a:gd name="T1" fmla="*/ 2147483646 h 584"/>
                <a:gd name="T2" fmla="*/ 0 w 511"/>
                <a:gd name="T3" fmla="*/ 2147483646 h 584"/>
                <a:gd name="T4" fmla="*/ 2147483646 w 511"/>
                <a:gd name="T5" fmla="*/ 2147483646 h 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1317;p29">
              <a:extLst>
                <a:ext uri="{FF2B5EF4-FFF2-40B4-BE49-F238E27FC236}">
                  <a16:creationId xmlns:a16="http://schemas.microsoft.com/office/drawing/2014/main" id="{60494BA5-8DEA-41A9-96C7-0AB809C9FD6A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32238" y="479541"/>
              <a:ext cx="125600" cy="132564"/>
            </a:xfrm>
            <a:custGeom>
              <a:avLst/>
              <a:gdLst>
                <a:gd name="T0" fmla="*/ 2147483646 w 632"/>
                <a:gd name="T1" fmla="*/ 2147483646 h 667"/>
                <a:gd name="T2" fmla="*/ 2147483646 w 632"/>
                <a:gd name="T3" fmla="*/ 2147483646 h 667"/>
                <a:gd name="T4" fmla="*/ 2147483646 w 632"/>
                <a:gd name="T5" fmla="*/ 2147483646 h 667"/>
                <a:gd name="T6" fmla="*/ 2147483646 w 632"/>
                <a:gd name="T7" fmla="*/ 2147483646 h 667"/>
                <a:gd name="T8" fmla="*/ 2147483646 w 632"/>
                <a:gd name="T9" fmla="*/ 2147483646 h 667"/>
                <a:gd name="T10" fmla="*/ 2147483646 w 632"/>
                <a:gd name="T11" fmla="*/ 2147483646 h 667"/>
                <a:gd name="T12" fmla="*/ 2147483646 w 632"/>
                <a:gd name="T13" fmla="*/ 2147483646 h 667"/>
                <a:gd name="T14" fmla="*/ 2147483646 w 632"/>
                <a:gd name="T15" fmla="*/ 2147483646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1318;p29">
              <a:extLst>
                <a:ext uri="{FF2B5EF4-FFF2-40B4-BE49-F238E27FC236}">
                  <a16:creationId xmlns:a16="http://schemas.microsoft.com/office/drawing/2014/main" id="{75DC7AB9-5B6B-4BCC-8D84-D2F05BDD9544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848968" y="476562"/>
              <a:ext cx="144878" cy="57040"/>
            </a:xfrm>
            <a:custGeom>
              <a:avLst/>
              <a:gdLst>
                <a:gd name="T0" fmla="*/ 2147483646 w 729"/>
                <a:gd name="T1" fmla="*/ 0 h 287"/>
                <a:gd name="T2" fmla="*/ 2147483646 w 729"/>
                <a:gd name="T3" fmla="*/ 2147483646 h 287"/>
                <a:gd name="T4" fmla="*/ 2147483646 w 729"/>
                <a:gd name="T5" fmla="*/ 2147483646 h 287"/>
                <a:gd name="T6" fmla="*/ 2147483646 w 729"/>
                <a:gd name="T7" fmla="*/ 2147483646 h 287"/>
                <a:gd name="T8" fmla="*/ 2147483646 w 729"/>
                <a:gd name="T9" fmla="*/ 2147483646 h 287"/>
                <a:gd name="T10" fmla="*/ 2147483646 w 729"/>
                <a:gd name="T11" fmla="*/ 2147483646 h 287"/>
                <a:gd name="T12" fmla="*/ 2147483646 w 729"/>
                <a:gd name="T13" fmla="*/ 2147483646 h 287"/>
                <a:gd name="T14" fmla="*/ 2147483646 w 729"/>
                <a:gd name="T15" fmla="*/ 2147483646 h 287"/>
                <a:gd name="T16" fmla="*/ 2147483646 w 729"/>
                <a:gd name="T17" fmla="*/ 0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1319;p29">
              <a:extLst>
                <a:ext uri="{FF2B5EF4-FFF2-40B4-BE49-F238E27FC236}">
                  <a16:creationId xmlns:a16="http://schemas.microsoft.com/office/drawing/2014/main" id="{5CD93924-656A-421B-A988-596C28078FBC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202326" y="503855"/>
              <a:ext cx="77308" cy="91821"/>
            </a:xfrm>
            <a:custGeom>
              <a:avLst/>
              <a:gdLst>
                <a:gd name="T0" fmla="*/ 2147483646 w 389"/>
                <a:gd name="T1" fmla="*/ 0 h 462"/>
                <a:gd name="T2" fmla="*/ 0 w 389"/>
                <a:gd name="T3" fmla="*/ 2147483646 h 462"/>
                <a:gd name="T4" fmla="*/ 2147483646 w 389"/>
                <a:gd name="T5" fmla="*/ 0 h 4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1320;p29">
              <a:extLst>
                <a:ext uri="{FF2B5EF4-FFF2-40B4-BE49-F238E27FC236}">
                  <a16:creationId xmlns:a16="http://schemas.microsoft.com/office/drawing/2014/main" id="{4F02AF81-A729-42C8-AF54-902F4787F808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87819" y="494119"/>
              <a:ext cx="101553" cy="112491"/>
            </a:xfrm>
            <a:custGeom>
              <a:avLst/>
              <a:gdLst>
                <a:gd name="T0" fmla="*/ 2147483646 w 511"/>
                <a:gd name="T1" fmla="*/ 2147483646 h 566"/>
                <a:gd name="T2" fmla="*/ 2147483646 w 511"/>
                <a:gd name="T3" fmla="*/ 2147483646 h 566"/>
                <a:gd name="T4" fmla="*/ 2147483646 w 511"/>
                <a:gd name="T5" fmla="*/ 2147483646 h 566"/>
                <a:gd name="T6" fmla="*/ 2147483646 w 511"/>
                <a:gd name="T7" fmla="*/ 2147483646 h 566"/>
                <a:gd name="T8" fmla="*/ 2147483646 w 511"/>
                <a:gd name="T9" fmla="*/ 2147483646 h 566"/>
                <a:gd name="T10" fmla="*/ 2147483646 w 511"/>
                <a:gd name="T11" fmla="*/ 2147483646 h 566"/>
                <a:gd name="T12" fmla="*/ 2147483646 w 511"/>
                <a:gd name="T13" fmla="*/ 2147483646 h 566"/>
                <a:gd name="T14" fmla="*/ 2147483646 w 511"/>
                <a:gd name="T15" fmla="*/ 2147483646 h 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1321;p29">
              <a:extLst>
                <a:ext uri="{FF2B5EF4-FFF2-40B4-BE49-F238E27FC236}">
                  <a16:creationId xmlns:a16="http://schemas.microsoft.com/office/drawing/2014/main" id="{CAEB4429-C20E-4621-82D9-1F3E1D26813C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905638" y="365861"/>
              <a:ext cx="77507" cy="138924"/>
            </a:xfrm>
            <a:custGeom>
              <a:avLst/>
              <a:gdLst>
                <a:gd name="T0" fmla="*/ 2147483646 w 390"/>
                <a:gd name="T1" fmla="*/ 0 h 699"/>
                <a:gd name="T2" fmla="*/ 2147483646 w 390"/>
                <a:gd name="T3" fmla="*/ 2147483646 h 699"/>
                <a:gd name="T4" fmla="*/ 2147483646 w 390"/>
                <a:gd name="T5" fmla="*/ 2147483646 h 699"/>
                <a:gd name="T6" fmla="*/ 2147483646 w 390"/>
                <a:gd name="T7" fmla="*/ 2147483646 h 699"/>
                <a:gd name="T8" fmla="*/ 2147483646 w 390"/>
                <a:gd name="T9" fmla="*/ 2147483646 h 699"/>
                <a:gd name="T10" fmla="*/ 2147483646 w 390"/>
                <a:gd name="T11" fmla="*/ 2147483646 h 699"/>
                <a:gd name="T12" fmla="*/ 2147483646 w 390"/>
                <a:gd name="T13" fmla="*/ 2147483646 h 699"/>
                <a:gd name="T14" fmla="*/ 2147483646 w 390"/>
                <a:gd name="T15" fmla="*/ 0 h 6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1322;p29">
              <a:extLst>
                <a:ext uri="{FF2B5EF4-FFF2-40B4-BE49-F238E27FC236}">
                  <a16:creationId xmlns:a16="http://schemas.microsoft.com/office/drawing/2014/main" id="{04525328-5374-4B43-BBF0-1656F335648B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626261" y="406849"/>
              <a:ext cx="367262" cy="1041832"/>
            </a:xfrm>
            <a:custGeom>
              <a:avLst/>
              <a:gdLst>
                <a:gd name="T0" fmla="*/ 2147483646 w 1848"/>
                <a:gd name="T1" fmla="*/ 2147483646 h 5242"/>
                <a:gd name="T2" fmla="*/ 2147483646 w 1848"/>
                <a:gd name="T3" fmla="*/ 2147483646 h 5242"/>
                <a:gd name="T4" fmla="*/ 2147483646 w 1848"/>
                <a:gd name="T5" fmla="*/ 2147483646 h 5242"/>
                <a:gd name="T6" fmla="*/ 2147483646 w 1848"/>
                <a:gd name="T7" fmla="*/ 2147483646 h 5242"/>
                <a:gd name="T8" fmla="*/ 2147483646 w 1848"/>
                <a:gd name="T9" fmla="*/ 2147483646 h 5242"/>
                <a:gd name="T10" fmla="*/ 2147483646 w 1848"/>
                <a:gd name="T11" fmla="*/ 2147483646 h 5242"/>
                <a:gd name="T12" fmla="*/ 2147483646 w 1848"/>
                <a:gd name="T13" fmla="*/ 2147483646 h 5242"/>
                <a:gd name="T14" fmla="*/ 2147483646 w 1848"/>
                <a:gd name="T15" fmla="*/ 2147483646 h 5242"/>
                <a:gd name="T16" fmla="*/ 2147483646 w 1848"/>
                <a:gd name="T17" fmla="*/ 2147483646 h 5242"/>
                <a:gd name="T18" fmla="*/ 2147483646 w 1848"/>
                <a:gd name="T19" fmla="*/ 2147483646 h 5242"/>
                <a:gd name="T20" fmla="*/ 2147483646 w 1848"/>
                <a:gd name="T21" fmla="*/ 2147483646 h 5242"/>
                <a:gd name="T22" fmla="*/ 2147483646 w 1848"/>
                <a:gd name="T23" fmla="*/ 2147483646 h 5242"/>
                <a:gd name="T24" fmla="*/ 2147483646 w 1848"/>
                <a:gd name="T25" fmla="*/ 2147483646 h 5242"/>
                <a:gd name="T26" fmla="*/ 2147483646 w 1848"/>
                <a:gd name="T27" fmla="*/ 2147483646 h 5242"/>
                <a:gd name="T28" fmla="*/ 2147483646 w 1848"/>
                <a:gd name="T29" fmla="*/ 2147483646 h 5242"/>
                <a:gd name="T30" fmla="*/ 2147483646 w 1848"/>
                <a:gd name="T31" fmla="*/ 2147483646 h 5242"/>
                <a:gd name="T32" fmla="*/ 2147483646 w 1848"/>
                <a:gd name="T33" fmla="*/ 2147483646 h 5242"/>
                <a:gd name="T34" fmla="*/ 2147483646 w 1848"/>
                <a:gd name="T35" fmla="*/ 2147483646 h 5242"/>
                <a:gd name="T36" fmla="*/ 2147483646 w 1848"/>
                <a:gd name="T37" fmla="*/ 2147483646 h 5242"/>
                <a:gd name="T38" fmla="*/ 2147483646 w 1848"/>
                <a:gd name="T39" fmla="*/ 2147483646 h 5242"/>
                <a:gd name="T40" fmla="*/ 2147483646 w 1848"/>
                <a:gd name="T41" fmla="*/ 2147483646 h 5242"/>
                <a:gd name="T42" fmla="*/ 2147483646 w 1848"/>
                <a:gd name="T43" fmla="*/ 2147483646 h 5242"/>
                <a:gd name="T44" fmla="*/ 2147483646 w 1848"/>
                <a:gd name="T45" fmla="*/ 2147483646 h 5242"/>
                <a:gd name="T46" fmla="*/ 2147483646 w 1848"/>
                <a:gd name="T47" fmla="*/ 2147483646 h 5242"/>
                <a:gd name="T48" fmla="*/ 2147483646 w 1848"/>
                <a:gd name="T49" fmla="*/ 2147483646 h 5242"/>
                <a:gd name="T50" fmla="*/ 2147483646 w 1848"/>
                <a:gd name="T51" fmla="*/ 2147483646 h 5242"/>
                <a:gd name="T52" fmla="*/ 2147483646 w 1848"/>
                <a:gd name="T53" fmla="*/ 2147483646 h 5242"/>
                <a:gd name="T54" fmla="*/ 2147483646 w 1848"/>
                <a:gd name="T55" fmla="*/ 2147483646 h 5242"/>
                <a:gd name="T56" fmla="*/ 2147483646 w 1848"/>
                <a:gd name="T57" fmla="*/ 2147483646 h 5242"/>
                <a:gd name="T58" fmla="*/ 2147483646 w 1848"/>
                <a:gd name="T59" fmla="*/ 2147483646 h 5242"/>
                <a:gd name="T60" fmla="*/ 2147483646 w 1848"/>
                <a:gd name="T61" fmla="*/ 2147483646 h 5242"/>
                <a:gd name="T62" fmla="*/ 2147483646 w 1848"/>
                <a:gd name="T63" fmla="*/ 2147483646 h 5242"/>
                <a:gd name="T64" fmla="*/ 2147483646 w 1848"/>
                <a:gd name="T65" fmla="*/ 2147483646 h 5242"/>
                <a:gd name="T66" fmla="*/ 2147483646 w 1848"/>
                <a:gd name="T67" fmla="*/ 2147483646 h 5242"/>
                <a:gd name="T68" fmla="*/ 2147483646 w 1848"/>
                <a:gd name="T69" fmla="*/ 2147483646 h 5242"/>
                <a:gd name="T70" fmla="*/ 2147483646 w 1848"/>
                <a:gd name="T71" fmla="*/ 2147483646 h 5242"/>
                <a:gd name="T72" fmla="*/ 2147483646 w 1848"/>
                <a:gd name="T73" fmla="*/ 2147483646 h 5242"/>
                <a:gd name="T74" fmla="*/ 2147483646 w 1848"/>
                <a:gd name="T75" fmla="*/ 2147483646 h 5242"/>
                <a:gd name="T76" fmla="*/ 2147483646 w 1848"/>
                <a:gd name="T77" fmla="*/ 2147483646 h 5242"/>
                <a:gd name="T78" fmla="*/ 2147483646 w 1848"/>
                <a:gd name="T79" fmla="*/ 2147483646 h 5242"/>
                <a:gd name="T80" fmla="*/ 2147483646 w 1848"/>
                <a:gd name="T81" fmla="*/ 2147483646 h 5242"/>
                <a:gd name="T82" fmla="*/ 2147483646 w 1848"/>
                <a:gd name="T83" fmla="*/ 2147483646 h 5242"/>
                <a:gd name="T84" fmla="*/ 2147483646 w 1848"/>
                <a:gd name="T85" fmla="*/ 2147483646 h 5242"/>
                <a:gd name="T86" fmla="*/ 2147483646 w 1848"/>
                <a:gd name="T87" fmla="*/ 2147483646 h 5242"/>
                <a:gd name="T88" fmla="*/ 2147483646 w 1848"/>
                <a:gd name="T89" fmla="*/ 2147483646 h 5242"/>
                <a:gd name="T90" fmla="*/ 2147483646 w 1848"/>
                <a:gd name="T91" fmla="*/ 2147483646 h 5242"/>
                <a:gd name="T92" fmla="*/ 2147483646 w 1848"/>
                <a:gd name="T93" fmla="*/ 2147483646 h 5242"/>
                <a:gd name="T94" fmla="*/ 2147483646 w 1848"/>
                <a:gd name="T95" fmla="*/ 2147483646 h 5242"/>
                <a:gd name="T96" fmla="*/ 2147483646 w 1848"/>
                <a:gd name="T97" fmla="*/ 2147483646 h 5242"/>
                <a:gd name="T98" fmla="*/ 2147483646 w 1848"/>
                <a:gd name="T99" fmla="*/ 2147483646 h 5242"/>
                <a:gd name="T100" fmla="*/ 2147483646 w 1848"/>
                <a:gd name="T101" fmla="*/ 2147483646 h 5242"/>
                <a:gd name="T102" fmla="*/ 2147483646 w 1848"/>
                <a:gd name="T103" fmla="*/ 2147483646 h 5242"/>
                <a:gd name="T104" fmla="*/ 2147483646 w 1848"/>
                <a:gd name="T105" fmla="*/ 2147483646 h 5242"/>
                <a:gd name="T106" fmla="*/ 2147483646 w 1848"/>
                <a:gd name="T107" fmla="*/ 2147483646 h 52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0" name="Google Shape;1323;p29">
            <a:extLst>
              <a:ext uri="{FF2B5EF4-FFF2-40B4-BE49-F238E27FC236}">
                <a16:creationId xmlns:a16="http://schemas.microsoft.com/office/drawing/2014/main" id="{4C199C53-1E32-4137-9A47-B752CEFA91FB}"/>
              </a:ext>
            </a:extLst>
          </p:cNvPr>
          <p:cNvGrpSpPr>
            <a:grpSpLocks/>
          </p:cNvGrpSpPr>
          <p:nvPr/>
        </p:nvGrpSpPr>
        <p:grpSpPr bwMode="auto">
          <a:xfrm>
            <a:off x="122768" y="5276850"/>
            <a:ext cx="944033" cy="1638300"/>
            <a:chOff x="-1056319" y="1385262"/>
            <a:chExt cx="212940" cy="369285"/>
          </a:xfrm>
        </p:grpSpPr>
        <p:sp>
          <p:nvSpPr>
            <p:cNvPr id="21" name="Google Shape;1324;p29">
              <a:extLst>
                <a:ext uri="{FF2B5EF4-FFF2-40B4-BE49-F238E27FC236}">
                  <a16:creationId xmlns:a16="http://schemas.microsoft.com/office/drawing/2014/main" id="{1FA7818A-E307-4702-A356-6E9BF14B1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315" y="1467563"/>
              <a:ext cx="27460" cy="279194"/>
            </a:xfrm>
            <a:custGeom>
              <a:avLst/>
              <a:gdLst>
                <a:gd name="T0" fmla="*/ 2147483646 w 705"/>
                <a:gd name="T1" fmla="*/ 2147483646 h 7168"/>
                <a:gd name="T2" fmla="*/ 2147483646 w 705"/>
                <a:gd name="T3" fmla="*/ 2147483646 h 7168"/>
                <a:gd name="T4" fmla="*/ 2147483646 w 705"/>
                <a:gd name="T5" fmla="*/ 2147483646 h 7168"/>
                <a:gd name="T6" fmla="*/ 2147483646 w 705"/>
                <a:gd name="T7" fmla="*/ 2147483646 h 7168"/>
                <a:gd name="T8" fmla="*/ 2147483646 w 705"/>
                <a:gd name="T9" fmla="*/ 2147483646 h 7168"/>
                <a:gd name="T10" fmla="*/ 2147483646 w 705"/>
                <a:gd name="T11" fmla="*/ 2147483646 h 7168"/>
                <a:gd name="T12" fmla="*/ 2147483646 w 705"/>
                <a:gd name="T13" fmla="*/ 2147483646 h 7168"/>
                <a:gd name="T14" fmla="*/ 2147483646 w 705"/>
                <a:gd name="T15" fmla="*/ 2147483646 h 7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1325;p29">
              <a:extLst>
                <a:ext uri="{FF2B5EF4-FFF2-40B4-BE49-F238E27FC236}">
                  <a16:creationId xmlns:a16="http://schemas.microsoft.com/office/drawing/2014/main" id="{5CA65723-DCCB-4F54-8FC1-F2771B5FC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8331" y="1385262"/>
              <a:ext cx="124952" cy="123978"/>
            </a:xfrm>
            <a:custGeom>
              <a:avLst/>
              <a:gdLst>
                <a:gd name="T0" fmla="*/ 2147483646 w 3208"/>
                <a:gd name="T1" fmla="*/ 2147483646 h 3183"/>
                <a:gd name="T2" fmla="*/ 2147483646 w 3208"/>
                <a:gd name="T3" fmla="*/ 2147483646 h 3183"/>
                <a:gd name="T4" fmla="*/ 2147483646 w 3208"/>
                <a:gd name="T5" fmla="*/ 2147483646 h 3183"/>
                <a:gd name="T6" fmla="*/ 2147483646 w 3208"/>
                <a:gd name="T7" fmla="*/ 2147483646 h 3183"/>
                <a:gd name="T8" fmla="*/ 2147483646 w 3208"/>
                <a:gd name="T9" fmla="*/ 2147483646 h 3183"/>
                <a:gd name="T10" fmla="*/ 2147483646 w 3208"/>
                <a:gd name="T11" fmla="*/ 2147483646 h 3183"/>
                <a:gd name="T12" fmla="*/ 2147483646 w 3208"/>
                <a:gd name="T13" fmla="*/ 2147483646 h 3183"/>
                <a:gd name="T14" fmla="*/ 2147483646 w 3208"/>
                <a:gd name="T15" fmla="*/ 2147483646 h 3183"/>
                <a:gd name="T16" fmla="*/ 2147483646 w 3208"/>
                <a:gd name="T17" fmla="*/ 2147483646 h 3183"/>
                <a:gd name="T18" fmla="*/ 2147483646 w 3208"/>
                <a:gd name="T19" fmla="*/ 2147483646 h 3183"/>
                <a:gd name="T20" fmla="*/ 2147483646 w 3208"/>
                <a:gd name="T21" fmla="*/ 2147483646 h 3183"/>
                <a:gd name="T22" fmla="*/ 2147483646 w 3208"/>
                <a:gd name="T23" fmla="*/ 2147483646 h 3183"/>
                <a:gd name="T24" fmla="*/ 2147483646 w 3208"/>
                <a:gd name="T25" fmla="*/ 2147483646 h 3183"/>
                <a:gd name="T26" fmla="*/ 2147483646 w 3208"/>
                <a:gd name="T27" fmla="*/ 2147483646 h 3183"/>
                <a:gd name="T28" fmla="*/ 2147483646 w 3208"/>
                <a:gd name="T29" fmla="*/ 2147483646 h 3183"/>
                <a:gd name="T30" fmla="*/ 2147483646 w 3208"/>
                <a:gd name="T31" fmla="*/ 2147483646 h 3183"/>
                <a:gd name="T32" fmla="*/ 2147483646 w 3208"/>
                <a:gd name="T33" fmla="*/ 2147483646 h 3183"/>
                <a:gd name="T34" fmla="*/ 2147483646 w 3208"/>
                <a:gd name="T35" fmla="*/ 2147483646 h 3183"/>
                <a:gd name="T36" fmla="*/ 2147483646 w 3208"/>
                <a:gd name="T37" fmla="*/ 2147483646 h 3183"/>
                <a:gd name="T38" fmla="*/ 2147483646 w 3208"/>
                <a:gd name="T39" fmla="*/ 2147483646 h 3183"/>
                <a:gd name="T40" fmla="*/ 2147483646 w 3208"/>
                <a:gd name="T41" fmla="*/ 2147483646 h 3183"/>
                <a:gd name="T42" fmla="*/ 2147483646 w 3208"/>
                <a:gd name="T43" fmla="*/ 2147483646 h 3183"/>
                <a:gd name="T44" fmla="*/ 2147483646 w 3208"/>
                <a:gd name="T45" fmla="*/ 2147483646 h 3183"/>
                <a:gd name="T46" fmla="*/ 2147483646 w 3208"/>
                <a:gd name="T47" fmla="*/ 2147483646 h 3183"/>
                <a:gd name="T48" fmla="*/ 2147483646 w 3208"/>
                <a:gd name="T49" fmla="*/ 2147483646 h 3183"/>
                <a:gd name="T50" fmla="*/ 2147483646 w 3208"/>
                <a:gd name="T51" fmla="*/ 2147483646 h 3183"/>
                <a:gd name="T52" fmla="*/ 2147483646 w 3208"/>
                <a:gd name="T53" fmla="*/ 2147483646 h 3183"/>
                <a:gd name="T54" fmla="*/ 2147483646 w 3208"/>
                <a:gd name="T55" fmla="*/ 2147483646 h 3183"/>
                <a:gd name="T56" fmla="*/ 2147483646 w 3208"/>
                <a:gd name="T57" fmla="*/ 2147483646 h 3183"/>
                <a:gd name="T58" fmla="*/ 2147483646 w 3208"/>
                <a:gd name="T59" fmla="*/ 2147483646 h 3183"/>
                <a:gd name="T60" fmla="*/ 2147483646 w 3208"/>
                <a:gd name="T61" fmla="*/ 2147483646 h 3183"/>
                <a:gd name="T62" fmla="*/ 2147483646 w 3208"/>
                <a:gd name="T63" fmla="*/ 2147483646 h 3183"/>
                <a:gd name="T64" fmla="*/ 2147483646 w 3208"/>
                <a:gd name="T65" fmla="*/ 2147483646 h 3183"/>
                <a:gd name="T66" fmla="*/ 2147483646 w 3208"/>
                <a:gd name="T67" fmla="*/ 2147483646 h 3183"/>
                <a:gd name="T68" fmla="*/ 2147483646 w 3208"/>
                <a:gd name="T69" fmla="*/ 2147483646 h 3183"/>
                <a:gd name="T70" fmla="*/ 2147483646 w 3208"/>
                <a:gd name="T71" fmla="*/ 2147483646 h 3183"/>
                <a:gd name="T72" fmla="*/ 2147483646 w 3208"/>
                <a:gd name="T73" fmla="*/ 2147483646 h 3183"/>
                <a:gd name="T74" fmla="*/ 2147483646 w 3208"/>
                <a:gd name="T75" fmla="*/ 2147483646 h 3183"/>
                <a:gd name="T76" fmla="*/ 2147483646 w 3208"/>
                <a:gd name="T77" fmla="*/ 2147483646 h 3183"/>
                <a:gd name="T78" fmla="*/ 2147483646 w 3208"/>
                <a:gd name="T79" fmla="*/ 2147483646 h 3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1326;p29">
              <a:extLst>
                <a:ext uri="{FF2B5EF4-FFF2-40B4-BE49-F238E27FC236}">
                  <a16:creationId xmlns:a16="http://schemas.microsoft.com/office/drawing/2014/main" id="{5F6D5CF5-F1F3-474C-97B0-B84EB410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0104" y="1535297"/>
              <a:ext cx="60606" cy="203864"/>
            </a:xfrm>
            <a:custGeom>
              <a:avLst/>
              <a:gdLst>
                <a:gd name="T0" fmla="*/ 2147483646 w 1556"/>
                <a:gd name="T1" fmla="*/ 2147483646 h 5234"/>
                <a:gd name="T2" fmla="*/ 2147483646 w 1556"/>
                <a:gd name="T3" fmla="*/ 2147483646 h 5234"/>
                <a:gd name="T4" fmla="*/ 2147483646 w 1556"/>
                <a:gd name="T5" fmla="*/ 2147483646 h 5234"/>
                <a:gd name="T6" fmla="*/ 2147483646 w 1556"/>
                <a:gd name="T7" fmla="*/ 2147483646 h 5234"/>
                <a:gd name="T8" fmla="*/ 2147483646 w 1556"/>
                <a:gd name="T9" fmla="*/ 2147483646 h 5234"/>
                <a:gd name="T10" fmla="*/ 2147483646 w 1556"/>
                <a:gd name="T11" fmla="*/ 2147483646 h 5234"/>
                <a:gd name="T12" fmla="*/ 2147483646 w 1556"/>
                <a:gd name="T13" fmla="*/ 2147483646 h 5234"/>
                <a:gd name="T14" fmla="*/ 2147483646 w 1556"/>
                <a:gd name="T15" fmla="*/ 2147483646 h 5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1327;p29">
              <a:extLst>
                <a:ext uri="{FF2B5EF4-FFF2-40B4-BE49-F238E27FC236}">
                  <a16:creationId xmlns:a16="http://schemas.microsoft.com/office/drawing/2014/main" id="{F94A7ABB-8345-4A97-B63A-D6D584CEB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6319" y="1471965"/>
              <a:ext cx="125886" cy="123394"/>
            </a:xfrm>
            <a:custGeom>
              <a:avLst/>
              <a:gdLst>
                <a:gd name="T0" fmla="*/ 2147483646 w 3232"/>
                <a:gd name="T1" fmla="*/ 2147483646 h 3168"/>
                <a:gd name="T2" fmla="*/ 2147483646 w 3232"/>
                <a:gd name="T3" fmla="*/ 2147483646 h 3168"/>
                <a:gd name="T4" fmla="*/ 2147483646 w 3232"/>
                <a:gd name="T5" fmla="*/ 2147483646 h 3168"/>
                <a:gd name="T6" fmla="*/ 2147483646 w 3232"/>
                <a:gd name="T7" fmla="*/ 2147483646 h 3168"/>
                <a:gd name="T8" fmla="*/ 2147483646 w 3232"/>
                <a:gd name="T9" fmla="*/ 2147483646 h 3168"/>
                <a:gd name="T10" fmla="*/ 2147483646 w 3232"/>
                <a:gd name="T11" fmla="*/ 2147483646 h 3168"/>
                <a:gd name="T12" fmla="*/ 2147483646 w 3232"/>
                <a:gd name="T13" fmla="*/ 2147483646 h 3168"/>
                <a:gd name="T14" fmla="*/ 2147483646 w 3232"/>
                <a:gd name="T15" fmla="*/ 2147483646 h 3168"/>
                <a:gd name="T16" fmla="*/ 2147483646 w 3232"/>
                <a:gd name="T17" fmla="*/ 2147483646 h 3168"/>
                <a:gd name="T18" fmla="*/ 2147483646 w 3232"/>
                <a:gd name="T19" fmla="*/ 2147483646 h 3168"/>
                <a:gd name="T20" fmla="*/ 2147483646 w 3232"/>
                <a:gd name="T21" fmla="*/ 2147483646 h 3168"/>
                <a:gd name="T22" fmla="*/ 2147483646 w 3232"/>
                <a:gd name="T23" fmla="*/ 2147483646 h 3168"/>
                <a:gd name="T24" fmla="*/ 2147483646 w 3232"/>
                <a:gd name="T25" fmla="*/ 2147483646 h 3168"/>
                <a:gd name="T26" fmla="*/ 2147483646 w 3232"/>
                <a:gd name="T27" fmla="*/ 2147483646 h 3168"/>
                <a:gd name="T28" fmla="*/ 2147483646 w 3232"/>
                <a:gd name="T29" fmla="*/ 2147483646 h 3168"/>
                <a:gd name="T30" fmla="*/ 2147483646 w 3232"/>
                <a:gd name="T31" fmla="*/ 2147483646 h 3168"/>
                <a:gd name="T32" fmla="*/ 2147483646 w 3232"/>
                <a:gd name="T33" fmla="*/ 2147483646 h 3168"/>
                <a:gd name="T34" fmla="*/ 2147483646 w 3232"/>
                <a:gd name="T35" fmla="*/ 2147483646 h 3168"/>
                <a:gd name="T36" fmla="*/ 2147483646 w 3232"/>
                <a:gd name="T37" fmla="*/ 2147483646 h 3168"/>
                <a:gd name="T38" fmla="*/ 2147483646 w 3232"/>
                <a:gd name="T39" fmla="*/ 2147483646 h 3168"/>
                <a:gd name="T40" fmla="*/ 2147483646 w 3232"/>
                <a:gd name="T41" fmla="*/ 2147483646 h 3168"/>
                <a:gd name="T42" fmla="*/ 2147483646 w 3232"/>
                <a:gd name="T43" fmla="*/ 2147483646 h 3168"/>
                <a:gd name="T44" fmla="*/ 2147483646 w 3232"/>
                <a:gd name="T45" fmla="*/ 2147483646 h 3168"/>
                <a:gd name="T46" fmla="*/ 2147483646 w 3232"/>
                <a:gd name="T47" fmla="*/ 2147483646 h 3168"/>
                <a:gd name="T48" fmla="*/ 2147483646 w 3232"/>
                <a:gd name="T49" fmla="*/ 2147483646 h 3168"/>
                <a:gd name="T50" fmla="*/ 2147483646 w 3232"/>
                <a:gd name="T51" fmla="*/ 2147483646 h 3168"/>
                <a:gd name="T52" fmla="*/ 2147483646 w 3232"/>
                <a:gd name="T53" fmla="*/ 0 h 3168"/>
                <a:gd name="T54" fmla="*/ 2147483646 w 3232"/>
                <a:gd name="T55" fmla="*/ 2147483646 h 3168"/>
                <a:gd name="T56" fmla="*/ 2147483646 w 3232"/>
                <a:gd name="T57" fmla="*/ 2147483646 h 3168"/>
                <a:gd name="T58" fmla="*/ 2147483646 w 3232"/>
                <a:gd name="T59" fmla="*/ 2147483646 h 3168"/>
                <a:gd name="T60" fmla="*/ 2147483646 w 3232"/>
                <a:gd name="T61" fmla="*/ 2147483646 h 3168"/>
                <a:gd name="T62" fmla="*/ 2147483646 w 3232"/>
                <a:gd name="T63" fmla="*/ 2147483646 h 3168"/>
                <a:gd name="T64" fmla="*/ 2147483646 w 3232"/>
                <a:gd name="T65" fmla="*/ 2147483646 h 3168"/>
                <a:gd name="T66" fmla="*/ 2147483646 w 3232"/>
                <a:gd name="T67" fmla="*/ 2147483646 h 3168"/>
                <a:gd name="T68" fmla="*/ 2147483646 w 3232"/>
                <a:gd name="T69" fmla="*/ 2147483646 h 3168"/>
                <a:gd name="T70" fmla="*/ 2147483646 w 3232"/>
                <a:gd name="T71" fmla="*/ 2147483646 h 3168"/>
                <a:gd name="T72" fmla="*/ 2147483646 w 3232"/>
                <a:gd name="T73" fmla="*/ 2147483646 h 3168"/>
                <a:gd name="T74" fmla="*/ 2147483646 w 3232"/>
                <a:gd name="T75" fmla="*/ 2147483646 h 3168"/>
                <a:gd name="T76" fmla="*/ 2147483646 w 3232"/>
                <a:gd name="T77" fmla="*/ 2147483646 h 3168"/>
                <a:gd name="T78" fmla="*/ 2147483646 w 3232"/>
                <a:gd name="T79" fmla="*/ 2147483646 h 3168"/>
                <a:gd name="T80" fmla="*/ 2147483646 w 3232"/>
                <a:gd name="T81" fmla="*/ 2147483646 h 3168"/>
                <a:gd name="T82" fmla="*/ 2147483646 w 3232"/>
                <a:gd name="T83" fmla="*/ 2147483646 h 3168"/>
                <a:gd name="T84" fmla="*/ 2147483646 w 3232"/>
                <a:gd name="T85" fmla="*/ 0 h 3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1328;p29">
              <a:extLst>
                <a:ext uri="{FF2B5EF4-FFF2-40B4-BE49-F238E27FC236}">
                  <a16:creationId xmlns:a16="http://schemas.microsoft.com/office/drawing/2014/main" id="{8F48A9CC-1994-4528-8FEA-0F58D513BB97}"/>
                </a:ext>
              </a:extLst>
            </p:cNvPr>
            <p:cNvSpPr/>
            <p:nvPr/>
          </p:nvSpPr>
          <p:spPr>
            <a:xfrm>
              <a:off x="-933138" y="1418541"/>
              <a:ext cx="55861" cy="5474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29;p29">
              <a:extLst>
                <a:ext uri="{FF2B5EF4-FFF2-40B4-BE49-F238E27FC236}">
                  <a16:creationId xmlns:a16="http://schemas.microsoft.com/office/drawing/2014/main" id="{BA1D3CCA-E07A-4CFF-84CB-A7130D9EC02F}"/>
                </a:ext>
              </a:extLst>
            </p:cNvPr>
            <p:cNvSpPr/>
            <p:nvPr/>
          </p:nvSpPr>
          <p:spPr>
            <a:xfrm>
              <a:off x="-1021465" y="1507284"/>
              <a:ext cx="55861" cy="55106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30;p29">
              <a:extLst>
                <a:ext uri="{FF2B5EF4-FFF2-40B4-BE49-F238E27FC236}">
                  <a16:creationId xmlns:a16="http://schemas.microsoft.com/office/drawing/2014/main" id="{BA528B8F-D275-4A22-ADA5-838B3047B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9833" y="1690513"/>
              <a:ext cx="173717" cy="64034"/>
            </a:xfrm>
            <a:custGeom>
              <a:avLst/>
              <a:gdLst>
                <a:gd name="T0" fmla="*/ 2147483646 w 4460"/>
                <a:gd name="T1" fmla="*/ 0 h 1644"/>
                <a:gd name="T2" fmla="*/ 2147483646 w 4460"/>
                <a:gd name="T3" fmla="*/ 2147483646 h 1644"/>
                <a:gd name="T4" fmla="*/ 2147483646 w 4460"/>
                <a:gd name="T5" fmla="*/ 2147483646 h 1644"/>
                <a:gd name="T6" fmla="*/ 2147483646 w 4460"/>
                <a:gd name="T7" fmla="*/ 2147483646 h 1644"/>
                <a:gd name="T8" fmla="*/ 2147483646 w 4460"/>
                <a:gd name="T9" fmla="*/ 2147483646 h 1644"/>
                <a:gd name="T10" fmla="*/ 2147483646 w 4460"/>
                <a:gd name="T11" fmla="*/ 2147483646 h 1644"/>
                <a:gd name="T12" fmla="*/ 2147483646 w 4460"/>
                <a:gd name="T13" fmla="*/ 2147483646 h 1644"/>
                <a:gd name="T14" fmla="*/ 2147483646 w 4460"/>
                <a:gd name="T15" fmla="*/ 2147483646 h 1644"/>
                <a:gd name="T16" fmla="*/ 0 w 4460"/>
                <a:gd name="T17" fmla="*/ 2147483646 h 1644"/>
                <a:gd name="T18" fmla="*/ 2147483646 w 4460"/>
                <a:gd name="T19" fmla="*/ 2147483646 h 1644"/>
                <a:gd name="T20" fmla="*/ 2147483646 w 4460"/>
                <a:gd name="T21" fmla="*/ 2147483646 h 1644"/>
                <a:gd name="T22" fmla="*/ 2147483646 w 4460"/>
                <a:gd name="T23" fmla="*/ 2147483646 h 1644"/>
                <a:gd name="T24" fmla="*/ 2147483646 w 4460"/>
                <a:gd name="T25" fmla="*/ 2147483646 h 1644"/>
                <a:gd name="T26" fmla="*/ 2147483646 w 4460"/>
                <a:gd name="T27" fmla="*/ 2147483646 h 1644"/>
                <a:gd name="T28" fmla="*/ 2147483646 w 4460"/>
                <a:gd name="T29" fmla="*/ 0 h 16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8" name="Google Shape;1331;p29">
            <a:extLst>
              <a:ext uri="{FF2B5EF4-FFF2-40B4-BE49-F238E27FC236}">
                <a16:creationId xmlns:a16="http://schemas.microsoft.com/office/drawing/2014/main" id="{30F11D0D-D4A8-43E3-8F9E-6C74B7678687}"/>
              </a:ext>
            </a:extLst>
          </p:cNvPr>
          <p:cNvGrpSpPr>
            <a:grpSpLocks/>
          </p:cNvGrpSpPr>
          <p:nvPr/>
        </p:nvGrpSpPr>
        <p:grpSpPr bwMode="auto">
          <a:xfrm rot="9492052">
            <a:off x="234951" y="182563"/>
            <a:ext cx="717549" cy="741362"/>
            <a:chOff x="5294267" y="4624350"/>
            <a:chExt cx="383004" cy="395854"/>
          </a:xfrm>
        </p:grpSpPr>
        <p:sp>
          <p:nvSpPr>
            <p:cNvPr id="29" name="Google Shape;1332;p29">
              <a:extLst>
                <a:ext uri="{FF2B5EF4-FFF2-40B4-BE49-F238E27FC236}">
                  <a16:creationId xmlns:a16="http://schemas.microsoft.com/office/drawing/2014/main" id="{2AF4F041-5F10-4ED8-A13D-49911A82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550" y="4859712"/>
              <a:ext cx="58369" cy="160492"/>
            </a:xfrm>
            <a:custGeom>
              <a:avLst/>
              <a:gdLst>
                <a:gd name="T0" fmla="*/ 2147483646 w 671"/>
                <a:gd name="T1" fmla="*/ 0 h 1845"/>
                <a:gd name="T2" fmla="*/ 2147483646 w 671"/>
                <a:gd name="T3" fmla="*/ 2147483646 h 1845"/>
                <a:gd name="T4" fmla="*/ 2147483646 w 671"/>
                <a:gd name="T5" fmla="*/ 2147483646 h 1845"/>
                <a:gd name="T6" fmla="*/ 2147483646 w 671"/>
                <a:gd name="T7" fmla="*/ 2147483646 h 1845"/>
                <a:gd name="T8" fmla="*/ 2147483646 w 671"/>
                <a:gd name="T9" fmla="*/ 2147483646 h 1845"/>
                <a:gd name="T10" fmla="*/ 2147483646 w 671"/>
                <a:gd name="T11" fmla="*/ 2147483646 h 1845"/>
                <a:gd name="T12" fmla="*/ 2147483646 w 671"/>
                <a:gd name="T13" fmla="*/ 2147483646 h 1845"/>
                <a:gd name="T14" fmla="*/ 2147483646 w 671"/>
                <a:gd name="T15" fmla="*/ 0 h 1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1333;p29">
              <a:extLst>
                <a:ext uri="{FF2B5EF4-FFF2-40B4-BE49-F238E27FC236}">
                  <a16:creationId xmlns:a16="http://schemas.microsoft.com/office/drawing/2014/main" id="{76A3C489-A334-418C-9CFE-4A66D7ED4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267" y="4894594"/>
              <a:ext cx="175454" cy="68546"/>
            </a:xfrm>
            <a:custGeom>
              <a:avLst/>
              <a:gdLst>
                <a:gd name="T0" fmla="*/ 2147483646 w 2017"/>
                <a:gd name="T1" fmla="*/ 0 h 788"/>
                <a:gd name="T2" fmla="*/ 2147483646 w 2017"/>
                <a:gd name="T3" fmla="*/ 2147483646 h 788"/>
                <a:gd name="T4" fmla="*/ 2147483646 w 2017"/>
                <a:gd name="T5" fmla="*/ 2147483646 h 788"/>
                <a:gd name="T6" fmla="*/ 2147483646 w 2017"/>
                <a:gd name="T7" fmla="*/ 2147483646 h 788"/>
                <a:gd name="T8" fmla="*/ 2147483646 w 2017"/>
                <a:gd name="T9" fmla="*/ 2147483646 h 788"/>
                <a:gd name="T10" fmla="*/ 2147483646 w 2017"/>
                <a:gd name="T11" fmla="*/ 2147483646 h 788"/>
                <a:gd name="T12" fmla="*/ 2147483646 w 2017"/>
                <a:gd name="T13" fmla="*/ 2147483646 h 788"/>
                <a:gd name="T14" fmla="*/ 2147483646 w 2017"/>
                <a:gd name="T15" fmla="*/ 2147483646 h 788"/>
                <a:gd name="T16" fmla="*/ 2147483646 w 2017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1334;p29">
              <a:extLst>
                <a:ext uri="{FF2B5EF4-FFF2-40B4-BE49-F238E27FC236}">
                  <a16:creationId xmlns:a16="http://schemas.microsoft.com/office/drawing/2014/main" id="{CBE5CB56-E8B7-442B-9958-6F0D34640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447" y="4883895"/>
              <a:ext cx="150836" cy="94033"/>
            </a:xfrm>
            <a:custGeom>
              <a:avLst/>
              <a:gdLst>
                <a:gd name="T0" fmla="*/ 2147483646 w 1734"/>
                <a:gd name="T1" fmla="*/ 0 h 1081"/>
                <a:gd name="T2" fmla="*/ 2147483646 w 1734"/>
                <a:gd name="T3" fmla="*/ 2147483646 h 1081"/>
                <a:gd name="T4" fmla="*/ 2147483646 w 1734"/>
                <a:gd name="T5" fmla="*/ 2147483646 h 1081"/>
                <a:gd name="T6" fmla="*/ 2147483646 w 1734"/>
                <a:gd name="T7" fmla="*/ 2147483646 h 1081"/>
                <a:gd name="T8" fmla="*/ 2147483646 w 1734"/>
                <a:gd name="T9" fmla="*/ 2147483646 h 1081"/>
                <a:gd name="T10" fmla="*/ 2147483646 w 1734"/>
                <a:gd name="T11" fmla="*/ 2147483646 h 1081"/>
                <a:gd name="T12" fmla="*/ 2147483646 w 1734"/>
                <a:gd name="T13" fmla="*/ 2147483646 h 1081"/>
                <a:gd name="T14" fmla="*/ 2147483646 w 1734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1335;p29">
              <a:extLst>
                <a:ext uri="{FF2B5EF4-FFF2-40B4-BE49-F238E27FC236}">
                  <a16:creationId xmlns:a16="http://schemas.microsoft.com/office/drawing/2014/main" id="{F96F9139-62B6-4692-8635-78F57EAAA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805" y="4845446"/>
              <a:ext cx="97252" cy="157795"/>
            </a:xfrm>
            <a:custGeom>
              <a:avLst/>
              <a:gdLst>
                <a:gd name="T0" fmla="*/ 2147483646 w 1118"/>
                <a:gd name="T1" fmla="*/ 0 h 1814"/>
                <a:gd name="T2" fmla="*/ 2147483646 w 1118"/>
                <a:gd name="T3" fmla="*/ 2147483646 h 1814"/>
                <a:gd name="T4" fmla="*/ 2147483646 w 1118"/>
                <a:gd name="T5" fmla="*/ 2147483646 h 1814"/>
                <a:gd name="T6" fmla="*/ 2147483646 w 1118"/>
                <a:gd name="T7" fmla="*/ 2147483646 h 1814"/>
                <a:gd name="T8" fmla="*/ 2147483646 w 1118"/>
                <a:gd name="T9" fmla="*/ 2147483646 h 1814"/>
                <a:gd name="T10" fmla="*/ 2147483646 w 1118"/>
                <a:gd name="T11" fmla="*/ 2147483646 h 1814"/>
                <a:gd name="T12" fmla="*/ 2147483646 w 1118"/>
                <a:gd name="T13" fmla="*/ 2147483646 h 1814"/>
                <a:gd name="T14" fmla="*/ 2147483646 w 1118"/>
                <a:gd name="T15" fmla="*/ 2147483646 h 1814"/>
                <a:gd name="T16" fmla="*/ 2147483646 w 1118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1336;p29">
              <a:extLst>
                <a:ext uri="{FF2B5EF4-FFF2-40B4-BE49-F238E27FC236}">
                  <a16:creationId xmlns:a16="http://schemas.microsoft.com/office/drawing/2014/main" id="{F11454A2-9D06-4FA2-834F-65A37DC3D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297" y="4624350"/>
              <a:ext cx="175454" cy="150575"/>
            </a:xfrm>
            <a:custGeom>
              <a:avLst/>
              <a:gdLst>
                <a:gd name="T0" fmla="*/ 2147483646 w 2017"/>
                <a:gd name="T1" fmla="*/ 2147483646 h 1731"/>
                <a:gd name="T2" fmla="*/ 2147483646 w 2017"/>
                <a:gd name="T3" fmla="*/ 2147483646 h 1731"/>
                <a:gd name="T4" fmla="*/ 2147483646 w 2017"/>
                <a:gd name="T5" fmla="*/ 2147483646 h 1731"/>
                <a:gd name="T6" fmla="*/ 2147483646 w 2017"/>
                <a:gd name="T7" fmla="*/ 2147483646 h 1731"/>
                <a:gd name="T8" fmla="*/ 2147483646 w 2017"/>
                <a:gd name="T9" fmla="*/ 2147483646 h 1731"/>
                <a:gd name="T10" fmla="*/ 2147483646 w 2017"/>
                <a:gd name="T11" fmla="*/ 2147483646 h 1731"/>
                <a:gd name="T12" fmla="*/ 2147483646 w 2017"/>
                <a:gd name="T13" fmla="*/ 2147483646 h 1731"/>
                <a:gd name="T14" fmla="*/ 2147483646 w 2017"/>
                <a:gd name="T15" fmla="*/ 2147483646 h 1731"/>
                <a:gd name="T16" fmla="*/ 2147483646 w 2017"/>
                <a:gd name="T17" fmla="*/ 2147483646 h 1731"/>
                <a:gd name="T18" fmla="*/ 2147483646 w 2017"/>
                <a:gd name="T19" fmla="*/ 2147483646 h 17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1337;p29">
              <a:extLst>
                <a:ext uri="{FF2B5EF4-FFF2-40B4-BE49-F238E27FC236}">
                  <a16:creationId xmlns:a16="http://schemas.microsoft.com/office/drawing/2014/main" id="{6DBADBC6-C094-473E-B629-60FB737B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653" y="4833656"/>
              <a:ext cx="32352" cy="88957"/>
            </a:xfrm>
            <a:custGeom>
              <a:avLst/>
              <a:gdLst>
                <a:gd name="T0" fmla="*/ 2147483646 w 671"/>
                <a:gd name="T1" fmla="*/ 0 h 1845"/>
                <a:gd name="T2" fmla="*/ 2147483646 w 671"/>
                <a:gd name="T3" fmla="*/ 2147483646 h 1845"/>
                <a:gd name="T4" fmla="*/ 2147483646 w 671"/>
                <a:gd name="T5" fmla="*/ 2147483646 h 1845"/>
                <a:gd name="T6" fmla="*/ 2147483646 w 671"/>
                <a:gd name="T7" fmla="*/ 2147483646 h 1845"/>
                <a:gd name="T8" fmla="*/ 2147483646 w 671"/>
                <a:gd name="T9" fmla="*/ 2147483646 h 1845"/>
                <a:gd name="T10" fmla="*/ 2147483646 w 671"/>
                <a:gd name="T11" fmla="*/ 2147483646 h 1845"/>
                <a:gd name="T12" fmla="*/ 2147483646 w 671"/>
                <a:gd name="T13" fmla="*/ 2147483646 h 1845"/>
                <a:gd name="T14" fmla="*/ 2147483646 w 671"/>
                <a:gd name="T15" fmla="*/ 0 h 1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1338;p29">
              <a:extLst>
                <a:ext uri="{FF2B5EF4-FFF2-40B4-BE49-F238E27FC236}">
                  <a16:creationId xmlns:a16="http://schemas.microsoft.com/office/drawing/2014/main" id="{F37CD3D0-125A-4E3B-A84D-596F3AA97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22" y="4852990"/>
              <a:ext cx="97250" cy="37993"/>
            </a:xfrm>
            <a:custGeom>
              <a:avLst/>
              <a:gdLst>
                <a:gd name="T0" fmla="*/ 2147483646 w 2017"/>
                <a:gd name="T1" fmla="*/ 0 h 788"/>
                <a:gd name="T2" fmla="*/ 2147483646 w 2017"/>
                <a:gd name="T3" fmla="*/ 2147483646 h 788"/>
                <a:gd name="T4" fmla="*/ 2147483646 w 2017"/>
                <a:gd name="T5" fmla="*/ 2147483646 h 788"/>
                <a:gd name="T6" fmla="*/ 2147483646 w 2017"/>
                <a:gd name="T7" fmla="*/ 2147483646 h 788"/>
                <a:gd name="T8" fmla="*/ 2147483646 w 2017"/>
                <a:gd name="T9" fmla="*/ 2147483646 h 788"/>
                <a:gd name="T10" fmla="*/ 2147483646 w 2017"/>
                <a:gd name="T11" fmla="*/ 2147483646 h 788"/>
                <a:gd name="T12" fmla="*/ 2147483646 w 2017"/>
                <a:gd name="T13" fmla="*/ 2147483646 h 788"/>
                <a:gd name="T14" fmla="*/ 2147483646 w 2017"/>
                <a:gd name="T15" fmla="*/ 2147483646 h 788"/>
                <a:gd name="T16" fmla="*/ 2147483646 w 2017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1339;p29">
              <a:extLst>
                <a:ext uri="{FF2B5EF4-FFF2-40B4-BE49-F238E27FC236}">
                  <a16:creationId xmlns:a16="http://schemas.microsoft.com/office/drawing/2014/main" id="{90F4B45C-C5CF-40CF-B84A-1707B7257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990" y="4847059"/>
              <a:ext cx="83605" cy="52120"/>
            </a:xfrm>
            <a:custGeom>
              <a:avLst/>
              <a:gdLst>
                <a:gd name="T0" fmla="*/ 2147483646 w 1734"/>
                <a:gd name="T1" fmla="*/ 0 h 1081"/>
                <a:gd name="T2" fmla="*/ 2147483646 w 1734"/>
                <a:gd name="T3" fmla="*/ 2147483646 h 1081"/>
                <a:gd name="T4" fmla="*/ 2147483646 w 1734"/>
                <a:gd name="T5" fmla="*/ 2147483646 h 1081"/>
                <a:gd name="T6" fmla="*/ 2147483646 w 1734"/>
                <a:gd name="T7" fmla="*/ 2147483646 h 1081"/>
                <a:gd name="T8" fmla="*/ 2147483646 w 1734"/>
                <a:gd name="T9" fmla="*/ 2147483646 h 1081"/>
                <a:gd name="T10" fmla="*/ 2147483646 w 1734"/>
                <a:gd name="T11" fmla="*/ 2147483646 h 1081"/>
                <a:gd name="T12" fmla="*/ 2147483646 w 1734"/>
                <a:gd name="T13" fmla="*/ 2147483646 h 1081"/>
                <a:gd name="T14" fmla="*/ 2147483646 w 1734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1340;p29">
              <a:extLst>
                <a:ext uri="{FF2B5EF4-FFF2-40B4-BE49-F238E27FC236}">
                  <a16:creationId xmlns:a16="http://schemas.microsoft.com/office/drawing/2014/main" id="{56A2FC4D-4871-4C41-A323-42FF860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817" y="4825749"/>
              <a:ext cx="53904" cy="87462"/>
            </a:xfrm>
            <a:custGeom>
              <a:avLst/>
              <a:gdLst>
                <a:gd name="T0" fmla="*/ 2147483646 w 1118"/>
                <a:gd name="T1" fmla="*/ 0 h 1814"/>
                <a:gd name="T2" fmla="*/ 2147483646 w 1118"/>
                <a:gd name="T3" fmla="*/ 2147483646 h 1814"/>
                <a:gd name="T4" fmla="*/ 2147483646 w 1118"/>
                <a:gd name="T5" fmla="*/ 2147483646 h 1814"/>
                <a:gd name="T6" fmla="*/ 2147483646 w 1118"/>
                <a:gd name="T7" fmla="*/ 2147483646 h 1814"/>
                <a:gd name="T8" fmla="*/ 2147483646 w 1118"/>
                <a:gd name="T9" fmla="*/ 2147483646 h 1814"/>
                <a:gd name="T10" fmla="*/ 2147483646 w 1118"/>
                <a:gd name="T11" fmla="*/ 2147483646 h 1814"/>
                <a:gd name="T12" fmla="*/ 2147483646 w 1118"/>
                <a:gd name="T13" fmla="*/ 2147483646 h 1814"/>
                <a:gd name="T14" fmla="*/ 2147483646 w 1118"/>
                <a:gd name="T15" fmla="*/ 2147483646 h 1814"/>
                <a:gd name="T16" fmla="*/ 2147483646 w 1118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8" name="Google Shape;1341;p29">
            <a:extLst>
              <a:ext uri="{FF2B5EF4-FFF2-40B4-BE49-F238E27FC236}">
                <a16:creationId xmlns:a16="http://schemas.microsoft.com/office/drawing/2014/main" id="{DF312155-C396-41D6-B363-72497F45DA8B}"/>
              </a:ext>
            </a:extLst>
          </p:cNvPr>
          <p:cNvGrpSpPr>
            <a:grpSpLocks/>
          </p:cNvGrpSpPr>
          <p:nvPr/>
        </p:nvGrpSpPr>
        <p:grpSpPr bwMode="auto">
          <a:xfrm>
            <a:off x="11313585" y="6003926"/>
            <a:ext cx="806449" cy="771525"/>
            <a:chOff x="122839" y="125316"/>
            <a:chExt cx="604654" cy="578037"/>
          </a:xfrm>
        </p:grpSpPr>
        <p:sp>
          <p:nvSpPr>
            <p:cNvPr id="39" name="Google Shape;1342;p29">
              <a:extLst>
                <a:ext uri="{FF2B5EF4-FFF2-40B4-BE49-F238E27FC236}">
                  <a16:creationId xmlns:a16="http://schemas.microsoft.com/office/drawing/2014/main" id="{09B9D778-7B15-4D7F-98E9-D0E5B9C28628}"/>
                </a:ext>
              </a:extLst>
            </p:cNvPr>
            <p:cNvSpPr>
              <a:spLocks/>
            </p:cNvSpPr>
            <p:nvPr/>
          </p:nvSpPr>
          <p:spPr bwMode="auto">
            <a:xfrm rot="10232062">
              <a:off x="183718" y="463675"/>
              <a:ext cx="246284" cy="220932"/>
            </a:xfrm>
            <a:custGeom>
              <a:avLst/>
              <a:gdLst>
                <a:gd name="T0" fmla="*/ 2147483646 w 2891"/>
                <a:gd name="T1" fmla="*/ 0 h 2593"/>
                <a:gd name="T2" fmla="*/ 2147483646 w 2891"/>
                <a:gd name="T3" fmla="*/ 2147483646 h 2593"/>
                <a:gd name="T4" fmla="*/ 2147483646 w 2891"/>
                <a:gd name="T5" fmla="*/ 2147483646 h 2593"/>
                <a:gd name="T6" fmla="*/ 2147483646 w 2891"/>
                <a:gd name="T7" fmla="*/ 2147483646 h 2593"/>
                <a:gd name="T8" fmla="*/ 2147483646 w 2891"/>
                <a:gd name="T9" fmla="*/ 2147483646 h 2593"/>
                <a:gd name="T10" fmla="*/ 2147483646 w 2891"/>
                <a:gd name="T11" fmla="*/ 2147483646 h 2593"/>
                <a:gd name="T12" fmla="*/ 2147483646 w 2891"/>
                <a:gd name="T13" fmla="*/ 0 h 25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0" name="Google Shape;1343;p29">
              <a:extLst>
                <a:ext uri="{FF2B5EF4-FFF2-40B4-BE49-F238E27FC236}">
                  <a16:creationId xmlns:a16="http://schemas.microsoft.com/office/drawing/2014/main" id="{7B784757-9D4E-4242-9345-97E820FCF19B}"/>
                </a:ext>
              </a:extLst>
            </p:cNvPr>
            <p:cNvSpPr>
              <a:spLocks/>
            </p:cNvSpPr>
            <p:nvPr/>
          </p:nvSpPr>
          <p:spPr bwMode="auto">
            <a:xfrm rot="10232062">
              <a:off x="259551" y="505895"/>
              <a:ext cx="122162" cy="100199"/>
            </a:xfrm>
            <a:custGeom>
              <a:avLst/>
              <a:gdLst>
                <a:gd name="T0" fmla="*/ 2147483646 w 1434"/>
                <a:gd name="T1" fmla="*/ 0 h 1176"/>
                <a:gd name="T2" fmla="*/ 2147483646 w 1434"/>
                <a:gd name="T3" fmla="*/ 2147483646 h 1176"/>
                <a:gd name="T4" fmla="*/ 2147483646 w 1434"/>
                <a:gd name="T5" fmla="*/ 2147483646 h 1176"/>
                <a:gd name="T6" fmla="*/ 2147483646 w 1434"/>
                <a:gd name="T7" fmla="*/ 2147483646 h 1176"/>
                <a:gd name="T8" fmla="*/ 2147483646 w 1434"/>
                <a:gd name="T9" fmla="*/ 2147483646 h 1176"/>
                <a:gd name="T10" fmla="*/ 2147483646 w 1434"/>
                <a:gd name="T11" fmla="*/ 2147483646 h 1176"/>
                <a:gd name="T12" fmla="*/ 2147483646 w 1434"/>
                <a:gd name="T13" fmla="*/ 2147483646 h 1176"/>
                <a:gd name="T14" fmla="*/ 2147483646 w 1434"/>
                <a:gd name="T15" fmla="*/ 2147483646 h 1176"/>
                <a:gd name="T16" fmla="*/ 2147483646 w 1434"/>
                <a:gd name="T17" fmla="*/ 0 h 1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1" name="Google Shape;1344;p29">
              <a:extLst>
                <a:ext uri="{FF2B5EF4-FFF2-40B4-BE49-F238E27FC236}">
                  <a16:creationId xmlns:a16="http://schemas.microsoft.com/office/drawing/2014/main" id="{53E93B05-9512-42A3-A424-F5DB20E1593B}"/>
                </a:ext>
              </a:extLst>
            </p:cNvPr>
            <p:cNvSpPr>
              <a:spLocks/>
            </p:cNvSpPr>
            <p:nvPr/>
          </p:nvSpPr>
          <p:spPr bwMode="auto">
            <a:xfrm rot="10232062">
              <a:off x="138246" y="172035"/>
              <a:ext cx="254633" cy="208407"/>
            </a:xfrm>
            <a:custGeom>
              <a:avLst/>
              <a:gdLst>
                <a:gd name="T0" fmla="*/ 2147483646 w 2989"/>
                <a:gd name="T1" fmla="*/ 0 h 2446"/>
                <a:gd name="T2" fmla="*/ 2147483646 w 2989"/>
                <a:gd name="T3" fmla="*/ 2147483646 h 2446"/>
                <a:gd name="T4" fmla="*/ 2147483646 w 2989"/>
                <a:gd name="T5" fmla="*/ 2147483646 h 2446"/>
                <a:gd name="T6" fmla="*/ 2147483646 w 2989"/>
                <a:gd name="T7" fmla="*/ 2147483646 h 2446"/>
                <a:gd name="T8" fmla="*/ 2147483646 w 2989"/>
                <a:gd name="T9" fmla="*/ 2147483646 h 2446"/>
                <a:gd name="T10" fmla="*/ 2147483646 w 2989"/>
                <a:gd name="T11" fmla="*/ 2147483646 h 2446"/>
                <a:gd name="T12" fmla="*/ 2147483646 w 2989"/>
                <a:gd name="T13" fmla="*/ 0 h 2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2" name="Google Shape;1345;p29">
              <a:extLst>
                <a:ext uri="{FF2B5EF4-FFF2-40B4-BE49-F238E27FC236}">
                  <a16:creationId xmlns:a16="http://schemas.microsoft.com/office/drawing/2014/main" id="{77FF649B-A770-462D-9E4A-B46ABE02DF71}"/>
                </a:ext>
              </a:extLst>
            </p:cNvPr>
            <p:cNvSpPr>
              <a:spLocks/>
            </p:cNvSpPr>
            <p:nvPr/>
          </p:nvSpPr>
          <p:spPr bwMode="auto">
            <a:xfrm rot="10232062">
              <a:off x="241030" y="237329"/>
              <a:ext cx="109810" cy="114769"/>
            </a:xfrm>
            <a:custGeom>
              <a:avLst/>
              <a:gdLst>
                <a:gd name="T0" fmla="*/ 2147483646 w 1289"/>
                <a:gd name="T1" fmla="*/ 0 h 1347"/>
                <a:gd name="T2" fmla="*/ 2147483646 w 1289"/>
                <a:gd name="T3" fmla="*/ 2147483646 h 1347"/>
                <a:gd name="T4" fmla="*/ 2147483646 w 1289"/>
                <a:gd name="T5" fmla="*/ 2147483646 h 1347"/>
                <a:gd name="T6" fmla="*/ 2147483646 w 1289"/>
                <a:gd name="T7" fmla="*/ 2147483646 h 1347"/>
                <a:gd name="T8" fmla="*/ 2147483646 w 1289"/>
                <a:gd name="T9" fmla="*/ 2147483646 h 1347"/>
                <a:gd name="T10" fmla="*/ 2147483646 w 1289"/>
                <a:gd name="T11" fmla="*/ 2147483646 h 1347"/>
                <a:gd name="T12" fmla="*/ 2147483646 w 1289"/>
                <a:gd name="T13" fmla="*/ 2147483646 h 1347"/>
                <a:gd name="T14" fmla="*/ 2147483646 w 1289"/>
                <a:gd name="T15" fmla="*/ 2147483646 h 1347"/>
                <a:gd name="T16" fmla="*/ 2147483646 w 1289"/>
                <a:gd name="T17" fmla="*/ 0 h 13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3" name="Google Shape;1346;p29">
              <a:extLst>
                <a:ext uri="{FF2B5EF4-FFF2-40B4-BE49-F238E27FC236}">
                  <a16:creationId xmlns:a16="http://schemas.microsoft.com/office/drawing/2014/main" id="{37013492-ADD8-4E50-82B9-242692E0C49B}"/>
                </a:ext>
              </a:extLst>
            </p:cNvPr>
            <p:cNvSpPr>
              <a:spLocks/>
            </p:cNvSpPr>
            <p:nvPr/>
          </p:nvSpPr>
          <p:spPr bwMode="auto">
            <a:xfrm rot="10232062">
              <a:off x="467454" y="143954"/>
              <a:ext cx="244239" cy="212326"/>
            </a:xfrm>
            <a:custGeom>
              <a:avLst/>
              <a:gdLst>
                <a:gd name="T0" fmla="*/ 2147483646 w 2867"/>
                <a:gd name="T1" fmla="*/ 0 h 2492"/>
                <a:gd name="T2" fmla="*/ 2147483646 w 2867"/>
                <a:gd name="T3" fmla="*/ 2147483646 h 2492"/>
                <a:gd name="T4" fmla="*/ 2147483646 w 2867"/>
                <a:gd name="T5" fmla="*/ 2147483646 h 2492"/>
                <a:gd name="T6" fmla="*/ 2147483646 w 2867"/>
                <a:gd name="T7" fmla="*/ 2147483646 h 2492"/>
                <a:gd name="T8" fmla="*/ 2147483646 w 2867"/>
                <a:gd name="T9" fmla="*/ 2147483646 h 2492"/>
                <a:gd name="T10" fmla="*/ 2147483646 w 2867"/>
                <a:gd name="T11" fmla="*/ 2147483646 h 2492"/>
                <a:gd name="T12" fmla="*/ 2147483646 w 2867"/>
                <a:gd name="T13" fmla="*/ 0 h 24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4" name="Google Shape;1347;p29">
              <a:extLst>
                <a:ext uri="{FF2B5EF4-FFF2-40B4-BE49-F238E27FC236}">
                  <a16:creationId xmlns:a16="http://schemas.microsoft.com/office/drawing/2014/main" id="{173917C6-1F35-4CCF-84B7-7E8C87B547F6}"/>
                </a:ext>
              </a:extLst>
            </p:cNvPr>
            <p:cNvSpPr>
              <a:spLocks/>
            </p:cNvSpPr>
            <p:nvPr/>
          </p:nvSpPr>
          <p:spPr bwMode="auto">
            <a:xfrm rot="10232062">
              <a:off x="506806" y="218606"/>
              <a:ext cx="128381" cy="91934"/>
            </a:xfrm>
            <a:custGeom>
              <a:avLst/>
              <a:gdLst>
                <a:gd name="T0" fmla="*/ 2147483646 w 1507"/>
                <a:gd name="T1" fmla="*/ 0 h 1079"/>
                <a:gd name="T2" fmla="*/ 2147483646 w 1507"/>
                <a:gd name="T3" fmla="*/ 2147483646 h 1079"/>
                <a:gd name="T4" fmla="*/ 2147483646 w 1507"/>
                <a:gd name="T5" fmla="*/ 2147483646 h 1079"/>
                <a:gd name="T6" fmla="*/ 2147483646 w 1507"/>
                <a:gd name="T7" fmla="*/ 2147483646 h 1079"/>
                <a:gd name="T8" fmla="*/ 2147483646 w 1507"/>
                <a:gd name="T9" fmla="*/ 2147483646 h 1079"/>
                <a:gd name="T10" fmla="*/ 2147483646 w 1507"/>
                <a:gd name="T11" fmla="*/ 2147483646 h 1079"/>
                <a:gd name="T12" fmla="*/ 2147483646 w 1507"/>
                <a:gd name="T13" fmla="*/ 2147483646 h 1079"/>
                <a:gd name="T14" fmla="*/ 2147483646 w 1507"/>
                <a:gd name="T15" fmla="*/ 2147483646 h 1079"/>
                <a:gd name="T16" fmla="*/ 2147483646 w 1507"/>
                <a:gd name="T17" fmla="*/ 0 h 10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5" name="Google Shape;1348;p29">
              <a:extLst>
                <a:ext uri="{FF2B5EF4-FFF2-40B4-BE49-F238E27FC236}">
                  <a16:creationId xmlns:a16="http://schemas.microsoft.com/office/drawing/2014/main" id="{F2D2C056-1D4B-494F-8F9B-00470CF0CBC6}"/>
                </a:ext>
              </a:extLst>
            </p:cNvPr>
            <p:cNvSpPr>
              <a:spLocks/>
            </p:cNvSpPr>
            <p:nvPr/>
          </p:nvSpPr>
          <p:spPr bwMode="auto">
            <a:xfrm rot="10232062">
              <a:off x="212752" y="211973"/>
              <a:ext cx="453381" cy="339193"/>
            </a:xfrm>
            <a:custGeom>
              <a:avLst/>
              <a:gdLst>
                <a:gd name="T0" fmla="*/ 2147483646 w 5322"/>
                <a:gd name="T1" fmla="*/ 0 h 3981"/>
                <a:gd name="T2" fmla="*/ 2147483646 w 5322"/>
                <a:gd name="T3" fmla="*/ 2147483646 h 3981"/>
                <a:gd name="T4" fmla="*/ 2147483646 w 5322"/>
                <a:gd name="T5" fmla="*/ 2147483646 h 3981"/>
                <a:gd name="T6" fmla="*/ 2147483646 w 5322"/>
                <a:gd name="T7" fmla="*/ 2147483646 h 3981"/>
                <a:gd name="T8" fmla="*/ 2147483646 w 5322"/>
                <a:gd name="T9" fmla="*/ 2147483646 h 3981"/>
                <a:gd name="T10" fmla="*/ 2147483646 w 5322"/>
                <a:gd name="T11" fmla="*/ 2147483646 h 3981"/>
                <a:gd name="T12" fmla="*/ 2147483646 w 5322"/>
                <a:gd name="T13" fmla="*/ 2147483646 h 3981"/>
                <a:gd name="T14" fmla="*/ 2147483646 w 5322"/>
                <a:gd name="T15" fmla="*/ 2147483646 h 3981"/>
                <a:gd name="T16" fmla="*/ 2147483646 w 5322"/>
                <a:gd name="T17" fmla="*/ 2147483646 h 3981"/>
                <a:gd name="T18" fmla="*/ 2147483646 w 5322"/>
                <a:gd name="T19" fmla="*/ 2147483646 h 3981"/>
                <a:gd name="T20" fmla="*/ 2147483646 w 5322"/>
                <a:gd name="T21" fmla="*/ 2147483646 h 3981"/>
                <a:gd name="T22" fmla="*/ 2147483646 w 5322"/>
                <a:gd name="T23" fmla="*/ 2147483646 h 3981"/>
                <a:gd name="T24" fmla="*/ 2147483646 w 5322"/>
                <a:gd name="T25" fmla="*/ 2147483646 h 3981"/>
                <a:gd name="T26" fmla="*/ 2147483646 w 5322"/>
                <a:gd name="T27" fmla="*/ 2147483646 h 3981"/>
                <a:gd name="T28" fmla="*/ 2147483646 w 5322"/>
                <a:gd name="T29" fmla="*/ 2147483646 h 3981"/>
                <a:gd name="T30" fmla="*/ 2147483646 w 5322"/>
                <a:gd name="T31" fmla="*/ 2147483646 h 3981"/>
                <a:gd name="T32" fmla="*/ 2147483646 w 5322"/>
                <a:gd name="T33" fmla="*/ 2147483646 h 3981"/>
                <a:gd name="T34" fmla="*/ 2147483646 w 5322"/>
                <a:gd name="T35" fmla="*/ 2147483646 h 3981"/>
                <a:gd name="T36" fmla="*/ 2147483646 w 5322"/>
                <a:gd name="T37" fmla="*/ 2147483646 h 3981"/>
                <a:gd name="T38" fmla="*/ 2147483646 w 5322"/>
                <a:gd name="T39" fmla="*/ 2147483646 h 3981"/>
                <a:gd name="T40" fmla="*/ 2147483646 w 5322"/>
                <a:gd name="T41" fmla="*/ 2147483646 h 3981"/>
                <a:gd name="T42" fmla="*/ 2147483646 w 5322"/>
                <a:gd name="T43" fmla="*/ 2147483646 h 3981"/>
                <a:gd name="T44" fmla="*/ 2147483646 w 5322"/>
                <a:gd name="T45" fmla="*/ 2147483646 h 3981"/>
                <a:gd name="T46" fmla="*/ 2147483646 w 5322"/>
                <a:gd name="T47" fmla="*/ 2147483646 h 3981"/>
                <a:gd name="T48" fmla="*/ 2147483646 w 5322"/>
                <a:gd name="T49" fmla="*/ 2147483646 h 3981"/>
                <a:gd name="T50" fmla="*/ 2147483646 w 5322"/>
                <a:gd name="T51" fmla="*/ 0 h 39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6" name="Google Shape;1349;p29">
              <a:extLst>
                <a:ext uri="{FF2B5EF4-FFF2-40B4-BE49-F238E27FC236}">
                  <a16:creationId xmlns:a16="http://schemas.microsoft.com/office/drawing/2014/main" id="{DCD53F22-9605-4BD2-9B17-50AA5ADC5911}"/>
                </a:ext>
              </a:extLst>
            </p:cNvPr>
            <p:cNvSpPr>
              <a:spLocks/>
            </p:cNvSpPr>
            <p:nvPr/>
          </p:nvSpPr>
          <p:spPr bwMode="auto">
            <a:xfrm rot="10232062">
              <a:off x="230506" y="204162"/>
              <a:ext cx="422201" cy="355297"/>
            </a:xfrm>
            <a:custGeom>
              <a:avLst/>
              <a:gdLst>
                <a:gd name="T0" fmla="*/ 2147483646 w 4956"/>
                <a:gd name="T1" fmla="*/ 2147483646 h 4170"/>
                <a:gd name="T2" fmla="*/ 2147483646 w 4956"/>
                <a:gd name="T3" fmla="*/ 2147483646 h 4170"/>
                <a:gd name="T4" fmla="*/ 2147483646 w 4956"/>
                <a:gd name="T5" fmla="*/ 2147483646 h 4170"/>
                <a:gd name="T6" fmla="*/ 2147483646 w 4956"/>
                <a:gd name="T7" fmla="*/ 2147483646 h 4170"/>
                <a:gd name="T8" fmla="*/ 2147483646 w 4956"/>
                <a:gd name="T9" fmla="*/ 2147483646 h 4170"/>
                <a:gd name="T10" fmla="*/ 2147483646 w 4956"/>
                <a:gd name="T11" fmla="*/ 2147483646 h 4170"/>
                <a:gd name="T12" fmla="*/ 2147483646 w 4956"/>
                <a:gd name="T13" fmla="*/ 2147483646 h 4170"/>
                <a:gd name="T14" fmla="*/ 2147483646 w 4956"/>
                <a:gd name="T15" fmla="*/ 2147483646 h 4170"/>
                <a:gd name="T16" fmla="*/ 2147483646 w 4956"/>
                <a:gd name="T17" fmla="*/ 2147483646 h 4170"/>
                <a:gd name="T18" fmla="*/ 2147483646 w 4956"/>
                <a:gd name="T19" fmla="*/ 2147483646 h 4170"/>
                <a:gd name="T20" fmla="*/ 2147483646 w 4956"/>
                <a:gd name="T21" fmla="*/ 2147483646 h 4170"/>
                <a:gd name="T22" fmla="*/ 2147483646 w 4956"/>
                <a:gd name="T23" fmla="*/ 2147483646 h 4170"/>
                <a:gd name="T24" fmla="*/ 2147483646 w 4956"/>
                <a:gd name="T25" fmla="*/ 2147483646 h 4170"/>
                <a:gd name="T26" fmla="*/ 2147483646 w 4956"/>
                <a:gd name="T27" fmla="*/ 2147483646 h 4170"/>
                <a:gd name="T28" fmla="*/ 2147483646 w 4956"/>
                <a:gd name="T29" fmla="*/ 2147483646 h 4170"/>
                <a:gd name="T30" fmla="*/ 2147483646 w 4956"/>
                <a:gd name="T31" fmla="*/ 2147483646 h 4170"/>
                <a:gd name="T32" fmla="*/ 2147483646 w 4956"/>
                <a:gd name="T33" fmla="*/ 2147483646 h 4170"/>
                <a:gd name="T34" fmla="*/ 2147483646 w 4956"/>
                <a:gd name="T35" fmla="*/ 2147483646 h 4170"/>
                <a:gd name="T36" fmla="*/ 2147483646 w 4956"/>
                <a:gd name="T37" fmla="*/ 2147483646 h 4170"/>
                <a:gd name="T38" fmla="*/ 2147483646 w 4956"/>
                <a:gd name="T39" fmla="*/ 2147483646 h 4170"/>
                <a:gd name="T40" fmla="*/ 2147483646 w 4956"/>
                <a:gd name="T41" fmla="*/ 2147483646 h 4170"/>
                <a:gd name="T42" fmla="*/ 2147483646 w 4956"/>
                <a:gd name="T43" fmla="*/ 2147483646 h 4170"/>
                <a:gd name="T44" fmla="*/ 2147483646 w 4956"/>
                <a:gd name="T45" fmla="*/ 2147483646 h 4170"/>
                <a:gd name="T46" fmla="*/ 2147483646 w 4956"/>
                <a:gd name="T47" fmla="*/ 2147483646 h 4170"/>
                <a:gd name="T48" fmla="*/ 2147483646 w 4956"/>
                <a:gd name="T49" fmla="*/ 2147483646 h 4170"/>
                <a:gd name="T50" fmla="*/ 2147483646 w 4956"/>
                <a:gd name="T51" fmla="*/ 2147483646 h 4170"/>
                <a:gd name="T52" fmla="*/ 2147483646 w 4956"/>
                <a:gd name="T53" fmla="*/ 2147483646 h 4170"/>
                <a:gd name="T54" fmla="*/ 2147483646 w 4956"/>
                <a:gd name="T55" fmla="*/ 2147483646 h 4170"/>
                <a:gd name="T56" fmla="*/ 2147483646 w 4956"/>
                <a:gd name="T57" fmla="*/ 2147483646 h 4170"/>
                <a:gd name="T58" fmla="*/ 2147483646 w 4956"/>
                <a:gd name="T59" fmla="*/ 2147483646 h 4170"/>
                <a:gd name="T60" fmla="*/ 2147483646 w 4956"/>
                <a:gd name="T61" fmla="*/ 2147483646 h 4170"/>
                <a:gd name="T62" fmla="*/ 2147483646 w 4956"/>
                <a:gd name="T63" fmla="*/ 2147483646 h 4170"/>
                <a:gd name="T64" fmla="*/ 2147483646 w 4956"/>
                <a:gd name="T65" fmla="*/ 2147483646 h 4170"/>
                <a:gd name="T66" fmla="*/ 2147483646 w 4956"/>
                <a:gd name="T67" fmla="*/ 2147483646 h 4170"/>
                <a:gd name="T68" fmla="*/ 2147483646 w 4956"/>
                <a:gd name="T69" fmla="*/ 2147483646 h 4170"/>
                <a:gd name="T70" fmla="*/ 2147483646 w 4956"/>
                <a:gd name="T71" fmla="*/ 2147483646 h 4170"/>
                <a:gd name="T72" fmla="*/ 2147483646 w 4956"/>
                <a:gd name="T73" fmla="*/ 2147483646 h 4170"/>
                <a:gd name="T74" fmla="*/ 2147483646 w 4956"/>
                <a:gd name="T75" fmla="*/ 2147483646 h 4170"/>
                <a:gd name="T76" fmla="*/ 2147483646 w 4956"/>
                <a:gd name="T77" fmla="*/ 2147483646 h 4170"/>
                <a:gd name="T78" fmla="*/ 2147483646 w 4956"/>
                <a:gd name="T79" fmla="*/ 2147483646 h 4170"/>
                <a:gd name="T80" fmla="*/ 2147483646 w 4956"/>
                <a:gd name="T81" fmla="*/ 2147483646 h 4170"/>
                <a:gd name="T82" fmla="*/ 2147483646 w 4956"/>
                <a:gd name="T83" fmla="*/ 2147483646 h 4170"/>
                <a:gd name="T84" fmla="*/ 2147483646 w 4956"/>
                <a:gd name="T85" fmla="*/ 2147483646 h 4170"/>
                <a:gd name="T86" fmla="*/ 2147483646 w 4956"/>
                <a:gd name="T87" fmla="*/ 2147483646 h 4170"/>
                <a:gd name="T88" fmla="*/ 2147483646 w 4956"/>
                <a:gd name="T89" fmla="*/ 2147483646 h 4170"/>
                <a:gd name="T90" fmla="*/ 2147483646 w 4956"/>
                <a:gd name="T91" fmla="*/ 2147483646 h 4170"/>
                <a:gd name="T92" fmla="*/ 2147483646 w 4956"/>
                <a:gd name="T93" fmla="*/ 2147483646 h 4170"/>
                <a:gd name="T94" fmla="*/ 2147483646 w 4956"/>
                <a:gd name="T95" fmla="*/ 2147483646 h 4170"/>
                <a:gd name="T96" fmla="*/ 2147483646 w 4956"/>
                <a:gd name="T97" fmla="*/ 2147483646 h 4170"/>
                <a:gd name="T98" fmla="*/ 2147483646 w 4956"/>
                <a:gd name="T99" fmla="*/ 2147483646 h 4170"/>
                <a:gd name="T100" fmla="*/ 2147483646 w 4956"/>
                <a:gd name="T101" fmla="*/ 2147483646 h 4170"/>
                <a:gd name="T102" fmla="*/ 2147483646 w 4956"/>
                <a:gd name="T103" fmla="*/ 2147483646 h 4170"/>
                <a:gd name="T104" fmla="*/ 2147483646 w 4956"/>
                <a:gd name="T105" fmla="*/ 2147483646 h 4170"/>
                <a:gd name="T106" fmla="*/ 2147483646 w 4956"/>
                <a:gd name="T107" fmla="*/ 2147483646 h 4170"/>
                <a:gd name="T108" fmla="*/ 2147483646 w 4956"/>
                <a:gd name="T109" fmla="*/ 2147483646 h 4170"/>
                <a:gd name="T110" fmla="*/ 2147483646 w 4956"/>
                <a:gd name="T111" fmla="*/ 2147483646 h 41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lnTo>
                    <a:pt x="826" y="2541"/>
                  </a:ln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7" name="Google Shape;1350;p29">
              <a:extLst>
                <a:ext uri="{FF2B5EF4-FFF2-40B4-BE49-F238E27FC236}">
                  <a16:creationId xmlns:a16="http://schemas.microsoft.com/office/drawing/2014/main" id="{0E2F8B8B-C68F-4783-B16E-354A3533942A}"/>
                </a:ext>
              </a:extLst>
            </p:cNvPr>
            <p:cNvSpPr/>
            <p:nvPr/>
          </p:nvSpPr>
          <p:spPr>
            <a:xfrm rot="10232062">
              <a:off x="373588" y="314427"/>
              <a:ext cx="131722" cy="134399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1005100" y="1446433"/>
            <a:ext cx="5090800" cy="494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6170967" y="2481500"/>
            <a:ext cx="5629200" cy="361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668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53;p30">
            <a:extLst>
              <a:ext uri="{FF2B5EF4-FFF2-40B4-BE49-F238E27FC236}">
                <a16:creationId xmlns:a16="http://schemas.microsoft.com/office/drawing/2014/main" id="{30966E05-A411-4EA9-9820-2E9905DB70D0}"/>
              </a:ext>
            </a:extLst>
          </p:cNvPr>
          <p:cNvSpPr/>
          <p:nvPr/>
        </p:nvSpPr>
        <p:spPr>
          <a:xfrm>
            <a:off x="6517218" y="1479550"/>
            <a:ext cx="4508500" cy="4357688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354;p30">
            <a:extLst>
              <a:ext uri="{FF2B5EF4-FFF2-40B4-BE49-F238E27FC236}">
                <a16:creationId xmlns:a16="http://schemas.microsoft.com/office/drawing/2014/main" id="{5FB1C10E-F4F8-4587-8D18-CEF463F50246}"/>
              </a:ext>
            </a:extLst>
          </p:cNvPr>
          <p:cNvSpPr/>
          <p:nvPr/>
        </p:nvSpPr>
        <p:spPr>
          <a:xfrm>
            <a:off x="1430867" y="1479550"/>
            <a:ext cx="4506384" cy="4357688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" name="Google Shape;1360;p30">
            <a:extLst>
              <a:ext uri="{FF2B5EF4-FFF2-40B4-BE49-F238E27FC236}">
                <a16:creationId xmlns:a16="http://schemas.microsoft.com/office/drawing/2014/main" id="{75989299-3BD7-40FB-B2AD-D98F60BBEC10}"/>
              </a:ext>
            </a:extLst>
          </p:cNvPr>
          <p:cNvGrpSpPr>
            <a:grpSpLocks/>
          </p:cNvGrpSpPr>
          <p:nvPr/>
        </p:nvGrpSpPr>
        <p:grpSpPr bwMode="auto">
          <a:xfrm rot="1245393">
            <a:off x="10528300" y="269875"/>
            <a:ext cx="1830917" cy="1663700"/>
            <a:chOff x="7844079" y="226728"/>
            <a:chExt cx="1373387" cy="1246991"/>
          </a:xfrm>
        </p:grpSpPr>
        <p:sp>
          <p:nvSpPr>
            <p:cNvPr id="10" name="Google Shape;1361;p30">
              <a:extLst>
                <a:ext uri="{FF2B5EF4-FFF2-40B4-BE49-F238E27FC236}">
                  <a16:creationId xmlns:a16="http://schemas.microsoft.com/office/drawing/2014/main" id="{73CDFF47-0326-49B2-94D0-2C71145C3873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403840" y="292330"/>
              <a:ext cx="164354" cy="141707"/>
            </a:xfrm>
            <a:custGeom>
              <a:avLst/>
              <a:gdLst>
                <a:gd name="T0" fmla="*/ 2147483646 w 827"/>
                <a:gd name="T1" fmla="*/ 2147483646 h 713"/>
                <a:gd name="T2" fmla="*/ 2147483646 w 827"/>
                <a:gd name="T3" fmla="*/ 2147483646 h 713"/>
                <a:gd name="T4" fmla="*/ 2147483646 w 827"/>
                <a:gd name="T5" fmla="*/ 2147483646 h 713"/>
                <a:gd name="T6" fmla="*/ 2147483646 w 827"/>
                <a:gd name="T7" fmla="*/ 2147483646 h 713"/>
                <a:gd name="T8" fmla="*/ 2147483646 w 827"/>
                <a:gd name="T9" fmla="*/ 2147483646 h 713"/>
                <a:gd name="T10" fmla="*/ 2147483646 w 827"/>
                <a:gd name="T11" fmla="*/ 2147483646 h 713"/>
                <a:gd name="T12" fmla="*/ 2147483646 w 827"/>
                <a:gd name="T13" fmla="*/ 2147483646 h 713"/>
                <a:gd name="T14" fmla="*/ 2147483646 w 827"/>
                <a:gd name="T15" fmla="*/ 2147483646 h 713"/>
                <a:gd name="T16" fmla="*/ 2147483646 w 827"/>
                <a:gd name="T17" fmla="*/ 2147483646 h 7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1362;p30">
              <a:extLst>
                <a:ext uri="{FF2B5EF4-FFF2-40B4-BE49-F238E27FC236}">
                  <a16:creationId xmlns:a16="http://schemas.microsoft.com/office/drawing/2014/main" id="{652E3C3C-8C67-4C10-A5BA-02E871A08B76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886315" y="509903"/>
              <a:ext cx="222384" cy="213454"/>
            </a:xfrm>
            <a:custGeom>
              <a:avLst/>
              <a:gdLst>
                <a:gd name="T0" fmla="*/ 2147483646 w 1119"/>
                <a:gd name="T1" fmla="*/ 2147483646 h 1074"/>
                <a:gd name="T2" fmla="*/ 2147483646 w 1119"/>
                <a:gd name="T3" fmla="*/ 2147483646 h 1074"/>
                <a:gd name="T4" fmla="*/ 2147483646 w 1119"/>
                <a:gd name="T5" fmla="*/ 2147483646 h 1074"/>
                <a:gd name="T6" fmla="*/ 2147483646 w 1119"/>
                <a:gd name="T7" fmla="*/ 2147483646 h 1074"/>
                <a:gd name="T8" fmla="*/ 2147483646 w 1119"/>
                <a:gd name="T9" fmla="*/ 2147483646 h 1074"/>
                <a:gd name="T10" fmla="*/ 2147483646 w 1119"/>
                <a:gd name="T11" fmla="*/ 2147483646 h 1074"/>
                <a:gd name="T12" fmla="*/ 2147483646 w 1119"/>
                <a:gd name="T13" fmla="*/ 2147483646 h 1074"/>
                <a:gd name="T14" fmla="*/ 2147483646 w 1119"/>
                <a:gd name="T15" fmla="*/ 2147483646 h 1074"/>
                <a:gd name="T16" fmla="*/ 2147483646 w 1119"/>
                <a:gd name="T17" fmla="*/ 2147483646 h 1074"/>
                <a:gd name="T18" fmla="*/ 2147483646 w 1119"/>
                <a:gd name="T19" fmla="*/ 2147483646 h 1074"/>
                <a:gd name="T20" fmla="*/ 2147483646 w 1119"/>
                <a:gd name="T21" fmla="*/ 2147483646 h 1074"/>
                <a:gd name="T22" fmla="*/ 2147483646 w 1119"/>
                <a:gd name="T23" fmla="*/ 2147483646 h 1074"/>
                <a:gd name="T24" fmla="*/ 2147483646 w 1119"/>
                <a:gd name="T25" fmla="*/ 2147483646 h 1074"/>
                <a:gd name="T26" fmla="*/ 2147483646 w 1119"/>
                <a:gd name="T27" fmla="*/ 2147483646 h 1074"/>
                <a:gd name="T28" fmla="*/ 2147483646 w 1119"/>
                <a:gd name="T29" fmla="*/ 2147483646 h 1074"/>
                <a:gd name="T30" fmla="*/ 2147483646 w 1119"/>
                <a:gd name="T31" fmla="*/ 2147483646 h 1074"/>
                <a:gd name="T32" fmla="*/ 2147483646 w 1119"/>
                <a:gd name="T33" fmla="*/ 2147483646 h 1074"/>
                <a:gd name="T34" fmla="*/ 2147483646 w 1119"/>
                <a:gd name="T35" fmla="*/ 2147483646 h 1074"/>
                <a:gd name="T36" fmla="*/ 2147483646 w 1119"/>
                <a:gd name="T37" fmla="*/ 2147483646 h 1074"/>
                <a:gd name="T38" fmla="*/ 2147483646 w 1119"/>
                <a:gd name="T39" fmla="*/ 2147483646 h 1074"/>
                <a:gd name="T40" fmla="*/ 2147483646 w 1119"/>
                <a:gd name="T41" fmla="*/ 2147483646 h 1074"/>
                <a:gd name="T42" fmla="*/ 2147483646 w 1119"/>
                <a:gd name="T43" fmla="*/ 2147483646 h 1074"/>
                <a:gd name="T44" fmla="*/ 2147483646 w 1119"/>
                <a:gd name="T45" fmla="*/ 2147483646 h 1074"/>
                <a:gd name="T46" fmla="*/ 2147483646 w 1119"/>
                <a:gd name="T47" fmla="*/ 2147483646 h 1074"/>
                <a:gd name="T48" fmla="*/ 2147483646 w 1119"/>
                <a:gd name="T49" fmla="*/ 2147483646 h 1074"/>
                <a:gd name="T50" fmla="*/ 2147483646 w 1119"/>
                <a:gd name="T51" fmla="*/ 2147483646 h 1074"/>
                <a:gd name="T52" fmla="*/ 2147483646 w 1119"/>
                <a:gd name="T53" fmla="*/ 2147483646 h 1074"/>
                <a:gd name="T54" fmla="*/ 2147483646 w 1119"/>
                <a:gd name="T55" fmla="*/ 2147483646 h 1074"/>
                <a:gd name="T56" fmla="*/ 2147483646 w 1119"/>
                <a:gd name="T57" fmla="*/ 2147483646 h 1074"/>
                <a:gd name="T58" fmla="*/ 2147483646 w 1119"/>
                <a:gd name="T59" fmla="*/ 2147483646 h 10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1363;p30">
              <a:extLst>
                <a:ext uri="{FF2B5EF4-FFF2-40B4-BE49-F238E27FC236}">
                  <a16:creationId xmlns:a16="http://schemas.microsoft.com/office/drawing/2014/main" id="{B8DB88AE-9767-481F-ABC6-B3DA8D276B48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968779" y="265401"/>
              <a:ext cx="217416" cy="213057"/>
            </a:xfrm>
            <a:custGeom>
              <a:avLst/>
              <a:gdLst>
                <a:gd name="T0" fmla="*/ 2147483646 w 1094"/>
                <a:gd name="T1" fmla="*/ 2147483646 h 1072"/>
                <a:gd name="T2" fmla="*/ 2147483646 w 1094"/>
                <a:gd name="T3" fmla="*/ 2147483646 h 1072"/>
                <a:gd name="T4" fmla="*/ 2147483646 w 1094"/>
                <a:gd name="T5" fmla="*/ 2147483646 h 1072"/>
                <a:gd name="T6" fmla="*/ 2147483646 w 1094"/>
                <a:gd name="T7" fmla="*/ 2147483646 h 1072"/>
                <a:gd name="T8" fmla="*/ 2147483646 w 1094"/>
                <a:gd name="T9" fmla="*/ 2147483646 h 1072"/>
                <a:gd name="T10" fmla="*/ 2147483646 w 1094"/>
                <a:gd name="T11" fmla="*/ 2147483646 h 1072"/>
                <a:gd name="T12" fmla="*/ 2147483646 w 1094"/>
                <a:gd name="T13" fmla="*/ 2147483646 h 1072"/>
                <a:gd name="T14" fmla="*/ 2147483646 w 1094"/>
                <a:gd name="T15" fmla="*/ 2147483646 h 1072"/>
                <a:gd name="T16" fmla="*/ 2147483646 w 1094"/>
                <a:gd name="T17" fmla="*/ 2147483646 h 1072"/>
                <a:gd name="T18" fmla="*/ 2147483646 w 1094"/>
                <a:gd name="T19" fmla="*/ 2147483646 h 1072"/>
                <a:gd name="T20" fmla="*/ 2147483646 w 1094"/>
                <a:gd name="T21" fmla="*/ 2147483646 h 1072"/>
                <a:gd name="T22" fmla="*/ 2147483646 w 1094"/>
                <a:gd name="T23" fmla="*/ 2147483646 h 1072"/>
                <a:gd name="T24" fmla="*/ 2147483646 w 1094"/>
                <a:gd name="T25" fmla="*/ 2147483646 h 1072"/>
                <a:gd name="T26" fmla="*/ 2147483646 w 1094"/>
                <a:gd name="T27" fmla="*/ 2147483646 h 1072"/>
                <a:gd name="T28" fmla="*/ 2147483646 w 1094"/>
                <a:gd name="T29" fmla="*/ 2147483646 h 1072"/>
                <a:gd name="T30" fmla="*/ 2147483646 w 1094"/>
                <a:gd name="T31" fmla="*/ 2147483646 h 1072"/>
                <a:gd name="T32" fmla="*/ 2147483646 w 1094"/>
                <a:gd name="T33" fmla="*/ 2147483646 h 1072"/>
                <a:gd name="T34" fmla="*/ 2147483646 w 1094"/>
                <a:gd name="T35" fmla="*/ 2147483646 h 1072"/>
                <a:gd name="T36" fmla="*/ 2147483646 w 1094"/>
                <a:gd name="T37" fmla="*/ 2147483646 h 1072"/>
                <a:gd name="T38" fmla="*/ 2147483646 w 1094"/>
                <a:gd name="T39" fmla="*/ 2147483646 h 1072"/>
                <a:gd name="T40" fmla="*/ 2147483646 w 1094"/>
                <a:gd name="T41" fmla="*/ 0 h 1072"/>
                <a:gd name="T42" fmla="*/ 2147483646 w 1094"/>
                <a:gd name="T43" fmla="*/ 2147483646 h 1072"/>
                <a:gd name="T44" fmla="*/ 2147483646 w 1094"/>
                <a:gd name="T45" fmla="*/ 2147483646 h 1072"/>
                <a:gd name="T46" fmla="*/ 2147483646 w 1094"/>
                <a:gd name="T47" fmla="*/ 2147483646 h 1072"/>
                <a:gd name="T48" fmla="*/ 2147483646 w 1094"/>
                <a:gd name="T49" fmla="*/ 2147483646 h 1072"/>
                <a:gd name="T50" fmla="*/ 2147483646 w 1094"/>
                <a:gd name="T51" fmla="*/ 2147483646 h 1072"/>
                <a:gd name="T52" fmla="*/ 2147483646 w 1094"/>
                <a:gd name="T53" fmla="*/ 2147483646 h 1072"/>
                <a:gd name="T54" fmla="*/ 2147483646 w 1094"/>
                <a:gd name="T55" fmla="*/ 2147483646 h 1072"/>
                <a:gd name="T56" fmla="*/ 2147483646 w 1094"/>
                <a:gd name="T57" fmla="*/ 2147483646 h 1072"/>
                <a:gd name="T58" fmla="*/ 2147483646 w 1094"/>
                <a:gd name="T59" fmla="*/ 2147483646 h 1072"/>
                <a:gd name="T60" fmla="*/ 2147483646 w 1094"/>
                <a:gd name="T61" fmla="*/ 2147483646 h 1072"/>
                <a:gd name="T62" fmla="*/ 2147483646 w 1094"/>
                <a:gd name="T63" fmla="*/ 0 h 10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1364;p30">
              <a:extLst>
                <a:ext uri="{FF2B5EF4-FFF2-40B4-BE49-F238E27FC236}">
                  <a16:creationId xmlns:a16="http://schemas.microsoft.com/office/drawing/2014/main" id="{1DF2B25B-24A7-4262-8980-5DB620EF7898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97363" y="456906"/>
              <a:ext cx="198138" cy="172512"/>
            </a:xfrm>
            <a:custGeom>
              <a:avLst/>
              <a:gdLst>
                <a:gd name="T0" fmla="*/ 2147483646 w 997"/>
                <a:gd name="T1" fmla="*/ 2147483646 h 868"/>
                <a:gd name="T2" fmla="*/ 2147483646 w 997"/>
                <a:gd name="T3" fmla="*/ 2147483646 h 868"/>
                <a:gd name="T4" fmla="*/ 2147483646 w 997"/>
                <a:gd name="T5" fmla="*/ 2147483646 h 868"/>
                <a:gd name="T6" fmla="*/ 2147483646 w 997"/>
                <a:gd name="T7" fmla="*/ 2147483646 h 868"/>
                <a:gd name="T8" fmla="*/ 2147483646 w 997"/>
                <a:gd name="T9" fmla="*/ 2147483646 h 868"/>
                <a:gd name="T10" fmla="*/ 2147483646 w 997"/>
                <a:gd name="T11" fmla="*/ 2147483646 h 868"/>
                <a:gd name="T12" fmla="*/ 2147483646 w 997"/>
                <a:gd name="T13" fmla="*/ 2147483646 h 8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1365;p30">
              <a:extLst>
                <a:ext uri="{FF2B5EF4-FFF2-40B4-BE49-F238E27FC236}">
                  <a16:creationId xmlns:a16="http://schemas.microsoft.com/office/drawing/2014/main" id="{DE580DE3-22E5-4C72-B2BB-749AC0316A8B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96253" y="485759"/>
              <a:ext cx="92014" cy="96790"/>
            </a:xfrm>
            <a:custGeom>
              <a:avLst/>
              <a:gdLst>
                <a:gd name="T0" fmla="*/ 2147483646 w 463"/>
                <a:gd name="T1" fmla="*/ 0 h 487"/>
                <a:gd name="T2" fmla="*/ 2147483646 w 463"/>
                <a:gd name="T3" fmla="*/ 2147483646 h 487"/>
                <a:gd name="T4" fmla="*/ 2147483646 w 463"/>
                <a:gd name="T5" fmla="*/ 0 h 4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1366;p30">
              <a:extLst>
                <a:ext uri="{FF2B5EF4-FFF2-40B4-BE49-F238E27FC236}">
                  <a16:creationId xmlns:a16="http://schemas.microsoft.com/office/drawing/2014/main" id="{7A4FEC35-C14B-43DC-BB69-02D9C9215C9E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86573" y="475658"/>
              <a:ext cx="111093" cy="116466"/>
            </a:xfrm>
            <a:custGeom>
              <a:avLst/>
              <a:gdLst>
                <a:gd name="T0" fmla="*/ 2147483646 w 559"/>
                <a:gd name="T1" fmla="*/ 2147483646 h 586"/>
                <a:gd name="T2" fmla="*/ 2147483646 w 559"/>
                <a:gd name="T3" fmla="*/ 2147483646 h 586"/>
                <a:gd name="T4" fmla="*/ 2147483646 w 559"/>
                <a:gd name="T5" fmla="*/ 2147483646 h 586"/>
                <a:gd name="T6" fmla="*/ 2147483646 w 559"/>
                <a:gd name="T7" fmla="*/ 2147483646 h 586"/>
                <a:gd name="T8" fmla="*/ 2147483646 w 559"/>
                <a:gd name="T9" fmla="*/ 2147483646 h 586"/>
                <a:gd name="T10" fmla="*/ 2147483646 w 559"/>
                <a:gd name="T11" fmla="*/ 2147483646 h 586"/>
                <a:gd name="T12" fmla="*/ 2147483646 w 559"/>
                <a:gd name="T13" fmla="*/ 2147483646 h 586"/>
                <a:gd name="T14" fmla="*/ 2147483646 w 559"/>
                <a:gd name="T15" fmla="*/ 2147483646 h 5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1367;p30">
              <a:extLst>
                <a:ext uri="{FF2B5EF4-FFF2-40B4-BE49-F238E27FC236}">
                  <a16:creationId xmlns:a16="http://schemas.microsoft.com/office/drawing/2014/main" id="{8141EC8E-8A80-44CE-AEDF-21BA936149C6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45749" y="485303"/>
              <a:ext cx="101553" cy="116068"/>
            </a:xfrm>
            <a:custGeom>
              <a:avLst/>
              <a:gdLst>
                <a:gd name="T0" fmla="*/ 2147483646 w 511"/>
                <a:gd name="T1" fmla="*/ 2147483646 h 584"/>
                <a:gd name="T2" fmla="*/ 0 w 511"/>
                <a:gd name="T3" fmla="*/ 2147483646 h 584"/>
                <a:gd name="T4" fmla="*/ 2147483646 w 511"/>
                <a:gd name="T5" fmla="*/ 2147483646 h 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1368;p30">
              <a:extLst>
                <a:ext uri="{FF2B5EF4-FFF2-40B4-BE49-F238E27FC236}">
                  <a16:creationId xmlns:a16="http://schemas.microsoft.com/office/drawing/2014/main" id="{16DFDD88-7A38-4732-A1C9-37A16689F815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32238" y="479541"/>
              <a:ext cx="125600" cy="132564"/>
            </a:xfrm>
            <a:custGeom>
              <a:avLst/>
              <a:gdLst>
                <a:gd name="T0" fmla="*/ 2147483646 w 632"/>
                <a:gd name="T1" fmla="*/ 2147483646 h 667"/>
                <a:gd name="T2" fmla="*/ 2147483646 w 632"/>
                <a:gd name="T3" fmla="*/ 2147483646 h 667"/>
                <a:gd name="T4" fmla="*/ 2147483646 w 632"/>
                <a:gd name="T5" fmla="*/ 2147483646 h 667"/>
                <a:gd name="T6" fmla="*/ 2147483646 w 632"/>
                <a:gd name="T7" fmla="*/ 2147483646 h 667"/>
                <a:gd name="T8" fmla="*/ 2147483646 w 632"/>
                <a:gd name="T9" fmla="*/ 2147483646 h 667"/>
                <a:gd name="T10" fmla="*/ 2147483646 w 632"/>
                <a:gd name="T11" fmla="*/ 2147483646 h 667"/>
                <a:gd name="T12" fmla="*/ 2147483646 w 632"/>
                <a:gd name="T13" fmla="*/ 2147483646 h 667"/>
                <a:gd name="T14" fmla="*/ 2147483646 w 632"/>
                <a:gd name="T15" fmla="*/ 2147483646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1369;p30">
              <a:extLst>
                <a:ext uri="{FF2B5EF4-FFF2-40B4-BE49-F238E27FC236}">
                  <a16:creationId xmlns:a16="http://schemas.microsoft.com/office/drawing/2014/main" id="{A9857434-3768-464B-9731-9F7F393A9689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848968" y="476562"/>
              <a:ext cx="144878" cy="57040"/>
            </a:xfrm>
            <a:custGeom>
              <a:avLst/>
              <a:gdLst>
                <a:gd name="T0" fmla="*/ 2147483646 w 729"/>
                <a:gd name="T1" fmla="*/ 0 h 287"/>
                <a:gd name="T2" fmla="*/ 2147483646 w 729"/>
                <a:gd name="T3" fmla="*/ 2147483646 h 287"/>
                <a:gd name="T4" fmla="*/ 2147483646 w 729"/>
                <a:gd name="T5" fmla="*/ 2147483646 h 287"/>
                <a:gd name="T6" fmla="*/ 2147483646 w 729"/>
                <a:gd name="T7" fmla="*/ 2147483646 h 287"/>
                <a:gd name="T8" fmla="*/ 2147483646 w 729"/>
                <a:gd name="T9" fmla="*/ 2147483646 h 287"/>
                <a:gd name="T10" fmla="*/ 2147483646 w 729"/>
                <a:gd name="T11" fmla="*/ 2147483646 h 287"/>
                <a:gd name="T12" fmla="*/ 2147483646 w 729"/>
                <a:gd name="T13" fmla="*/ 2147483646 h 287"/>
                <a:gd name="T14" fmla="*/ 2147483646 w 729"/>
                <a:gd name="T15" fmla="*/ 2147483646 h 287"/>
                <a:gd name="T16" fmla="*/ 2147483646 w 729"/>
                <a:gd name="T17" fmla="*/ 0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1370;p30">
              <a:extLst>
                <a:ext uri="{FF2B5EF4-FFF2-40B4-BE49-F238E27FC236}">
                  <a16:creationId xmlns:a16="http://schemas.microsoft.com/office/drawing/2014/main" id="{DD25B778-D7DC-4F6F-9748-9EB32DE8529F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202326" y="503855"/>
              <a:ext cx="77308" cy="91821"/>
            </a:xfrm>
            <a:custGeom>
              <a:avLst/>
              <a:gdLst>
                <a:gd name="T0" fmla="*/ 2147483646 w 389"/>
                <a:gd name="T1" fmla="*/ 0 h 462"/>
                <a:gd name="T2" fmla="*/ 0 w 389"/>
                <a:gd name="T3" fmla="*/ 2147483646 h 462"/>
                <a:gd name="T4" fmla="*/ 2147483646 w 389"/>
                <a:gd name="T5" fmla="*/ 0 h 4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1371;p30">
              <a:extLst>
                <a:ext uri="{FF2B5EF4-FFF2-40B4-BE49-F238E27FC236}">
                  <a16:creationId xmlns:a16="http://schemas.microsoft.com/office/drawing/2014/main" id="{86853811-DFB0-4034-9F96-A86EE5EEFD0A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87819" y="494119"/>
              <a:ext cx="101553" cy="112491"/>
            </a:xfrm>
            <a:custGeom>
              <a:avLst/>
              <a:gdLst>
                <a:gd name="T0" fmla="*/ 2147483646 w 511"/>
                <a:gd name="T1" fmla="*/ 2147483646 h 566"/>
                <a:gd name="T2" fmla="*/ 2147483646 w 511"/>
                <a:gd name="T3" fmla="*/ 2147483646 h 566"/>
                <a:gd name="T4" fmla="*/ 2147483646 w 511"/>
                <a:gd name="T5" fmla="*/ 2147483646 h 566"/>
                <a:gd name="T6" fmla="*/ 2147483646 w 511"/>
                <a:gd name="T7" fmla="*/ 2147483646 h 566"/>
                <a:gd name="T8" fmla="*/ 2147483646 w 511"/>
                <a:gd name="T9" fmla="*/ 2147483646 h 566"/>
                <a:gd name="T10" fmla="*/ 2147483646 w 511"/>
                <a:gd name="T11" fmla="*/ 2147483646 h 566"/>
                <a:gd name="T12" fmla="*/ 2147483646 w 511"/>
                <a:gd name="T13" fmla="*/ 2147483646 h 566"/>
                <a:gd name="T14" fmla="*/ 2147483646 w 511"/>
                <a:gd name="T15" fmla="*/ 2147483646 h 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1372;p30">
              <a:extLst>
                <a:ext uri="{FF2B5EF4-FFF2-40B4-BE49-F238E27FC236}">
                  <a16:creationId xmlns:a16="http://schemas.microsoft.com/office/drawing/2014/main" id="{A20DFEDB-E0ED-4756-9661-9FA6802A39E3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905638" y="365861"/>
              <a:ext cx="77507" cy="138924"/>
            </a:xfrm>
            <a:custGeom>
              <a:avLst/>
              <a:gdLst>
                <a:gd name="T0" fmla="*/ 2147483646 w 390"/>
                <a:gd name="T1" fmla="*/ 0 h 699"/>
                <a:gd name="T2" fmla="*/ 2147483646 w 390"/>
                <a:gd name="T3" fmla="*/ 2147483646 h 699"/>
                <a:gd name="T4" fmla="*/ 2147483646 w 390"/>
                <a:gd name="T5" fmla="*/ 2147483646 h 699"/>
                <a:gd name="T6" fmla="*/ 2147483646 w 390"/>
                <a:gd name="T7" fmla="*/ 2147483646 h 699"/>
                <a:gd name="T8" fmla="*/ 2147483646 w 390"/>
                <a:gd name="T9" fmla="*/ 2147483646 h 699"/>
                <a:gd name="T10" fmla="*/ 2147483646 w 390"/>
                <a:gd name="T11" fmla="*/ 2147483646 h 699"/>
                <a:gd name="T12" fmla="*/ 2147483646 w 390"/>
                <a:gd name="T13" fmla="*/ 2147483646 h 699"/>
                <a:gd name="T14" fmla="*/ 2147483646 w 390"/>
                <a:gd name="T15" fmla="*/ 0 h 6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1373;p30">
              <a:extLst>
                <a:ext uri="{FF2B5EF4-FFF2-40B4-BE49-F238E27FC236}">
                  <a16:creationId xmlns:a16="http://schemas.microsoft.com/office/drawing/2014/main" id="{241A80E1-F943-4A4D-A5D0-BE297FABE1A5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626261" y="406849"/>
              <a:ext cx="367262" cy="1041832"/>
            </a:xfrm>
            <a:custGeom>
              <a:avLst/>
              <a:gdLst>
                <a:gd name="T0" fmla="*/ 2147483646 w 1848"/>
                <a:gd name="T1" fmla="*/ 2147483646 h 5242"/>
                <a:gd name="T2" fmla="*/ 2147483646 w 1848"/>
                <a:gd name="T3" fmla="*/ 2147483646 h 5242"/>
                <a:gd name="T4" fmla="*/ 2147483646 w 1848"/>
                <a:gd name="T5" fmla="*/ 2147483646 h 5242"/>
                <a:gd name="T6" fmla="*/ 2147483646 w 1848"/>
                <a:gd name="T7" fmla="*/ 2147483646 h 5242"/>
                <a:gd name="T8" fmla="*/ 2147483646 w 1848"/>
                <a:gd name="T9" fmla="*/ 2147483646 h 5242"/>
                <a:gd name="T10" fmla="*/ 2147483646 w 1848"/>
                <a:gd name="T11" fmla="*/ 2147483646 h 5242"/>
                <a:gd name="T12" fmla="*/ 2147483646 w 1848"/>
                <a:gd name="T13" fmla="*/ 2147483646 h 5242"/>
                <a:gd name="T14" fmla="*/ 2147483646 w 1848"/>
                <a:gd name="T15" fmla="*/ 2147483646 h 5242"/>
                <a:gd name="T16" fmla="*/ 2147483646 w 1848"/>
                <a:gd name="T17" fmla="*/ 2147483646 h 5242"/>
                <a:gd name="T18" fmla="*/ 2147483646 w 1848"/>
                <a:gd name="T19" fmla="*/ 2147483646 h 5242"/>
                <a:gd name="T20" fmla="*/ 2147483646 w 1848"/>
                <a:gd name="T21" fmla="*/ 2147483646 h 5242"/>
                <a:gd name="T22" fmla="*/ 2147483646 w 1848"/>
                <a:gd name="T23" fmla="*/ 2147483646 h 5242"/>
                <a:gd name="T24" fmla="*/ 2147483646 w 1848"/>
                <a:gd name="T25" fmla="*/ 2147483646 h 5242"/>
                <a:gd name="T26" fmla="*/ 2147483646 w 1848"/>
                <a:gd name="T27" fmla="*/ 2147483646 h 5242"/>
                <a:gd name="T28" fmla="*/ 2147483646 w 1848"/>
                <a:gd name="T29" fmla="*/ 2147483646 h 5242"/>
                <a:gd name="T30" fmla="*/ 2147483646 w 1848"/>
                <a:gd name="T31" fmla="*/ 2147483646 h 5242"/>
                <a:gd name="T32" fmla="*/ 2147483646 w 1848"/>
                <a:gd name="T33" fmla="*/ 2147483646 h 5242"/>
                <a:gd name="T34" fmla="*/ 2147483646 w 1848"/>
                <a:gd name="T35" fmla="*/ 2147483646 h 5242"/>
                <a:gd name="T36" fmla="*/ 2147483646 w 1848"/>
                <a:gd name="T37" fmla="*/ 2147483646 h 5242"/>
                <a:gd name="T38" fmla="*/ 2147483646 w 1848"/>
                <a:gd name="T39" fmla="*/ 2147483646 h 5242"/>
                <a:gd name="T40" fmla="*/ 2147483646 w 1848"/>
                <a:gd name="T41" fmla="*/ 2147483646 h 5242"/>
                <a:gd name="T42" fmla="*/ 2147483646 w 1848"/>
                <a:gd name="T43" fmla="*/ 2147483646 h 5242"/>
                <a:gd name="T44" fmla="*/ 2147483646 w 1848"/>
                <a:gd name="T45" fmla="*/ 2147483646 h 5242"/>
                <a:gd name="T46" fmla="*/ 2147483646 w 1848"/>
                <a:gd name="T47" fmla="*/ 2147483646 h 5242"/>
                <a:gd name="T48" fmla="*/ 2147483646 w 1848"/>
                <a:gd name="T49" fmla="*/ 2147483646 h 5242"/>
                <a:gd name="T50" fmla="*/ 2147483646 w 1848"/>
                <a:gd name="T51" fmla="*/ 2147483646 h 5242"/>
                <a:gd name="T52" fmla="*/ 2147483646 w 1848"/>
                <a:gd name="T53" fmla="*/ 2147483646 h 5242"/>
                <a:gd name="T54" fmla="*/ 2147483646 w 1848"/>
                <a:gd name="T55" fmla="*/ 2147483646 h 5242"/>
                <a:gd name="T56" fmla="*/ 2147483646 w 1848"/>
                <a:gd name="T57" fmla="*/ 2147483646 h 5242"/>
                <a:gd name="T58" fmla="*/ 2147483646 w 1848"/>
                <a:gd name="T59" fmla="*/ 2147483646 h 5242"/>
                <a:gd name="T60" fmla="*/ 2147483646 w 1848"/>
                <a:gd name="T61" fmla="*/ 2147483646 h 5242"/>
                <a:gd name="T62" fmla="*/ 2147483646 w 1848"/>
                <a:gd name="T63" fmla="*/ 2147483646 h 5242"/>
                <a:gd name="T64" fmla="*/ 2147483646 w 1848"/>
                <a:gd name="T65" fmla="*/ 2147483646 h 5242"/>
                <a:gd name="T66" fmla="*/ 2147483646 w 1848"/>
                <a:gd name="T67" fmla="*/ 2147483646 h 5242"/>
                <a:gd name="T68" fmla="*/ 2147483646 w 1848"/>
                <a:gd name="T69" fmla="*/ 2147483646 h 5242"/>
                <a:gd name="T70" fmla="*/ 2147483646 w 1848"/>
                <a:gd name="T71" fmla="*/ 2147483646 h 5242"/>
                <a:gd name="T72" fmla="*/ 2147483646 w 1848"/>
                <a:gd name="T73" fmla="*/ 2147483646 h 5242"/>
                <a:gd name="T74" fmla="*/ 2147483646 w 1848"/>
                <a:gd name="T75" fmla="*/ 2147483646 h 5242"/>
                <a:gd name="T76" fmla="*/ 2147483646 w 1848"/>
                <a:gd name="T77" fmla="*/ 2147483646 h 5242"/>
                <a:gd name="T78" fmla="*/ 2147483646 w 1848"/>
                <a:gd name="T79" fmla="*/ 2147483646 h 5242"/>
                <a:gd name="T80" fmla="*/ 2147483646 w 1848"/>
                <a:gd name="T81" fmla="*/ 2147483646 h 5242"/>
                <a:gd name="T82" fmla="*/ 2147483646 w 1848"/>
                <a:gd name="T83" fmla="*/ 2147483646 h 5242"/>
                <a:gd name="T84" fmla="*/ 2147483646 w 1848"/>
                <a:gd name="T85" fmla="*/ 2147483646 h 5242"/>
                <a:gd name="T86" fmla="*/ 2147483646 w 1848"/>
                <a:gd name="T87" fmla="*/ 2147483646 h 5242"/>
                <a:gd name="T88" fmla="*/ 2147483646 w 1848"/>
                <a:gd name="T89" fmla="*/ 2147483646 h 5242"/>
                <a:gd name="T90" fmla="*/ 2147483646 w 1848"/>
                <a:gd name="T91" fmla="*/ 2147483646 h 5242"/>
                <a:gd name="T92" fmla="*/ 2147483646 w 1848"/>
                <a:gd name="T93" fmla="*/ 2147483646 h 5242"/>
                <a:gd name="T94" fmla="*/ 2147483646 w 1848"/>
                <a:gd name="T95" fmla="*/ 2147483646 h 5242"/>
                <a:gd name="T96" fmla="*/ 2147483646 w 1848"/>
                <a:gd name="T97" fmla="*/ 2147483646 h 5242"/>
                <a:gd name="T98" fmla="*/ 2147483646 w 1848"/>
                <a:gd name="T99" fmla="*/ 2147483646 h 5242"/>
                <a:gd name="T100" fmla="*/ 2147483646 w 1848"/>
                <a:gd name="T101" fmla="*/ 2147483646 h 5242"/>
                <a:gd name="T102" fmla="*/ 2147483646 w 1848"/>
                <a:gd name="T103" fmla="*/ 2147483646 h 5242"/>
                <a:gd name="T104" fmla="*/ 2147483646 w 1848"/>
                <a:gd name="T105" fmla="*/ 2147483646 h 5242"/>
                <a:gd name="T106" fmla="*/ 2147483646 w 1848"/>
                <a:gd name="T107" fmla="*/ 2147483646 h 52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3" name="Google Shape;1374;p30">
            <a:extLst>
              <a:ext uri="{FF2B5EF4-FFF2-40B4-BE49-F238E27FC236}">
                <a16:creationId xmlns:a16="http://schemas.microsoft.com/office/drawing/2014/main" id="{F21B037A-1956-445F-B28A-A6B6089114A7}"/>
              </a:ext>
            </a:extLst>
          </p:cNvPr>
          <p:cNvGrpSpPr>
            <a:grpSpLocks/>
          </p:cNvGrpSpPr>
          <p:nvPr/>
        </p:nvGrpSpPr>
        <p:grpSpPr bwMode="auto">
          <a:xfrm>
            <a:off x="-6351" y="5276850"/>
            <a:ext cx="944035" cy="1638300"/>
            <a:chOff x="-1056319" y="1385262"/>
            <a:chExt cx="212940" cy="369285"/>
          </a:xfrm>
        </p:grpSpPr>
        <p:sp>
          <p:nvSpPr>
            <p:cNvPr id="24" name="Google Shape;1375;p30">
              <a:extLst>
                <a:ext uri="{FF2B5EF4-FFF2-40B4-BE49-F238E27FC236}">
                  <a16:creationId xmlns:a16="http://schemas.microsoft.com/office/drawing/2014/main" id="{3FCF8464-9152-42DD-9FAE-59ACBB866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315" y="1467563"/>
              <a:ext cx="27460" cy="279194"/>
            </a:xfrm>
            <a:custGeom>
              <a:avLst/>
              <a:gdLst>
                <a:gd name="T0" fmla="*/ 2147483646 w 705"/>
                <a:gd name="T1" fmla="*/ 2147483646 h 7168"/>
                <a:gd name="T2" fmla="*/ 2147483646 w 705"/>
                <a:gd name="T3" fmla="*/ 2147483646 h 7168"/>
                <a:gd name="T4" fmla="*/ 2147483646 w 705"/>
                <a:gd name="T5" fmla="*/ 2147483646 h 7168"/>
                <a:gd name="T6" fmla="*/ 2147483646 w 705"/>
                <a:gd name="T7" fmla="*/ 2147483646 h 7168"/>
                <a:gd name="T8" fmla="*/ 2147483646 w 705"/>
                <a:gd name="T9" fmla="*/ 2147483646 h 7168"/>
                <a:gd name="T10" fmla="*/ 2147483646 w 705"/>
                <a:gd name="T11" fmla="*/ 2147483646 h 7168"/>
                <a:gd name="T12" fmla="*/ 2147483646 w 705"/>
                <a:gd name="T13" fmla="*/ 2147483646 h 7168"/>
                <a:gd name="T14" fmla="*/ 2147483646 w 705"/>
                <a:gd name="T15" fmla="*/ 2147483646 h 7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1376;p30">
              <a:extLst>
                <a:ext uri="{FF2B5EF4-FFF2-40B4-BE49-F238E27FC236}">
                  <a16:creationId xmlns:a16="http://schemas.microsoft.com/office/drawing/2014/main" id="{C3CB65A4-591F-4CB8-AC30-EC114B351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8331" y="1385262"/>
              <a:ext cx="124952" cy="123978"/>
            </a:xfrm>
            <a:custGeom>
              <a:avLst/>
              <a:gdLst>
                <a:gd name="T0" fmla="*/ 2147483646 w 3208"/>
                <a:gd name="T1" fmla="*/ 2147483646 h 3183"/>
                <a:gd name="T2" fmla="*/ 2147483646 w 3208"/>
                <a:gd name="T3" fmla="*/ 2147483646 h 3183"/>
                <a:gd name="T4" fmla="*/ 2147483646 w 3208"/>
                <a:gd name="T5" fmla="*/ 2147483646 h 3183"/>
                <a:gd name="T6" fmla="*/ 2147483646 w 3208"/>
                <a:gd name="T7" fmla="*/ 2147483646 h 3183"/>
                <a:gd name="T8" fmla="*/ 2147483646 w 3208"/>
                <a:gd name="T9" fmla="*/ 2147483646 h 3183"/>
                <a:gd name="T10" fmla="*/ 2147483646 w 3208"/>
                <a:gd name="T11" fmla="*/ 2147483646 h 3183"/>
                <a:gd name="T12" fmla="*/ 2147483646 w 3208"/>
                <a:gd name="T13" fmla="*/ 2147483646 h 3183"/>
                <a:gd name="T14" fmla="*/ 2147483646 w 3208"/>
                <a:gd name="T15" fmla="*/ 2147483646 h 3183"/>
                <a:gd name="T16" fmla="*/ 2147483646 w 3208"/>
                <a:gd name="T17" fmla="*/ 2147483646 h 3183"/>
                <a:gd name="T18" fmla="*/ 2147483646 w 3208"/>
                <a:gd name="T19" fmla="*/ 2147483646 h 3183"/>
                <a:gd name="T20" fmla="*/ 2147483646 w 3208"/>
                <a:gd name="T21" fmla="*/ 2147483646 h 3183"/>
                <a:gd name="T22" fmla="*/ 2147483646 w 3208"/>
                <a:gd name="T23" fmla="*/ 2147483646 h 3183"/>
                <a:gd name="T24" fmla="*/ 2147483646 w 3208"/>
                <a:gd name="T25" fmla="*/ 2147483646 h 3183"/>
                <a:gd name="T26" fmla="*/ 2147483646 w 3208"/>
                <a:gd name="T27" fmla="*/ 2147483646 h 3183"/>
                <a:gd name="T28" fmla="*/ 2147483646 w 3208"/>
                <a:gd name="T29" fmla="*/ 2147483646 h 3183"/>
                <a:gd name="T30" fmla="*/ 2147483646 w 3208"/>
                <a:gd name="T31" fmla="*/ 2147483646 h 3183"/>
                <a:gd name="T32" fmla="*/ 2147483646 w 3208"/>
                <a:gd name="T33" fmla="*/ 2147483646 h 3183"/>
                <a:gd name="T34" fmla="*/ 2147483646 w 3208"/>
                <a:gd name="T35" fmla="*/ 2147483646 h 3183"/>
                <a:gd name="T36" fmla="*/ 2147483646 w 3208"/>
                <a:gd name="T37" fmla="*/ 2147483646 h 3183"/>
                <a:gd name="T38" fmla="*/ 2147483646 w 3208"/>
                <a:gd name="T39" fmla="*/ 2147483646 h 3183"/>
                <a:gd name="T40" fmla="*/ 2147483646 w 3208"/>
                <a:gd name="T41" fmla="*/ 2147483646 h 3183"/>
                <a:gd name="T42" fmla="*/ 2147483646 w 3208"/>
                <a:gd name="T43" fmla="*/ 2147483646 h 3183"/>
                <a:gd name="T44" fmla="*/ 2147483646 w 3208"/>
                <a:gd name="T45" fmla="*/ 2147483646 h 3183"/>
                <a:gd name="T46" fmla="*/ 2147483646 w 3208"/>
                <a:gd name="T47" fmla="*/ 2147483646 h 3183"/>
                <a:gd name="T48" fmla="*/ 2147483646 w 3208"/>
                <a:gd name="T49" fmla="*/ 2147483646 h 3183"/>
                <a:gd name="T50" fmla="*/ 2147483646 w 3208"/>
                <a:gd name="T51" fmla="*/ 2147483646 h 3183"/>
                <a:gd name="T52" fmla="*/ 2147483646 w 3208"/>
                <a:gd name="T53" fmla="*/ 2147483646 h 3183"/>
                <a:gd name="T54" fmla="*/ 2147483646 w 3208"/>
                <a:gd name="T55" fmla="*/ 2147483646 h 3183"/>
                <a:gd name="T56" fmla="*/ 2147483646 w 3208"/>
                <a:gd name="T57" fmla="*/ 2147483646 h 3183"/>
                <a:gd name="T58" fmla="*/ 2147483646 w 3208"/>
                <a:gd name="T59" fmla="*/ 2147483646 h 3183"/>
                <a:gd name="T60" fmla="*/ 2147483646 w 3208"/>
                <a:gd name="T61" fmla="*/ 2147483646 h 3183"/>
                <a:gd name="T62" fmla="*/ 2147483646 w 3208"/>
                <a:gd name="T63" fmla="*/ 2147483646 h 3183"/>
                <a:gd name="T64" fmla="*/ 2147483646 w 3208"/>
                <a:gd name="T65" fmla="*/ 2147483646 h 3183"/>
                <a:gd name="T66" fmla="*/ 2147483646 w 3208"/>
                <a:gd name="T67" fmla="*/ 2147483646 h 3183"/>
                <a:gd name="T68" fmla="*/ 2147483646 w 3208"/>
                <a:gd name="T69" fmla="*/ 2147483646 h 3183"/>
                <a:gd name="T70" fmla="*/ 2147483646 w 3208"/>
                <a:gd name="T71" fmla="*/ 2147483646 h 3183"/>
                <a:gd name="T72" fmla="*/ 2147483646 w 3208"/>
                <a:gd name="T73" fmla="*/ 2147483646 h 3183"/>
                <a:gd name="T74" fmla="*/ 2147483646 w 3208"/>
                <a:gd name="T75" fmla="*/ 2147483646 h 3183"/>
                <a:gd name="T76" fmla="*/ 2147483646 w 3208"/>
                <a:gd name="T77" fmla="*/ 2147483646 h 3183"/>
                <a:gd name="T78" fmla="*/ 2147483646 w 3208"/>
                <a:gd name="T79" fmla="*/ 2147483646 h 3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1377;p30">
              <a:extLst>
                <a:ext uri="{FF2B5EF4-FFF2-40B4-BE49-F238E27FC236}">
                  <a16:creationId xmlns:a16="http://schemas.microsoft.com/office/drawing/2014/main" id="{8979F42A-69AD-4A86-AF42-7AF72A3D3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0104" y="1535297"/>
              <a:ext cx="60606" cy="203864"/>
            </a:xfrm>
            <a:custGeom>
              <a:avLst/>
              <a:gdLst>
                <a:gd name="T0" fmla="*/ 2147483646 w 1556"/>
                <a:gd name="T1" fmla="*/ 2147483646 h 5234"/>
                <a:gd name="T2" fmla="*/ 2147483646 w 1556"/>
                <a:gd name="T3" fmla="*/ 2147483646 h 5234"/>
                <a:gd name="T4" fmla="*/ 2147483646 w 1556"/>
                <a:gd name="T5" fmla="*/ 2147483646 h 5234"/>
                <a:gd name="T6" fmla="*/ 2147483646 w 1556"/>
                <a:gd name="T7" fmla="*/ 2147483646 h 5234"/>
                <a:gd name="T8" fmla="*/ 2147483646 w 1556"/>
                <a:gd name="T9" fmla="*/ 2147483646 h 5234"/>
                <a:gd name="T10" fmla="*/ 2147483646 w 1556"/>
                <a:gd name="T11" fmla="*/ 2147483646 h 5234"/>
                <a:gd name="T12" fmla="*/ 2147483646 w 1556"/>
                <a:gd name="T13" fmla="*/ 2147483646 h 5234"/>
                <a:gd name="T14" fmla="*/ 2147483646 w 1556"/>
                <a:gd name="T15" fmla="*/ 2147483646 h 5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1378;p30">
              <a:extLst>
                <a:ext uri="{FF2B5EF4-FFF2-40B4-BE49-F238E27FC236}">
                  <a16:creationId xmlns:a16="http://schemas.microsoft.com/office/drawing/2014/main" id="{1B06B5D0-BF5E-4974-8D3C-59E6DDC82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6319" y="1471965"/>
              <a:ext cx="125886" cy="123394"/>
            </a:xfrm>
            <a:custGeom>
              <a:avLst/>
              <a:gdLst>
                <a:gd name="T0" fmla="*/ 2147483646 w 3232"/>
                <a:gd name="T1" fmla="*/ 2147483646 h 3168"/>
                <a:gd name="T2" fmla="*/ 2147483646 w 3232"/>
                <a:gd name="T3" fmla="*/ 2147483646 h 3168"/>
                <a:gd name="T4" fmla="*/ 2147483646 w 3232"/>
                <a:gd name="T5" fmla="*/ 2147483646 h 3168"/>
                <a:gd name="T6" fmla="*/ 2147483646 w 3232"/>
                <a:gd name="T7" fmla="*/ 2147483646 h 3168"/>
                <a:gd name="T8" fmla="*/ 2147483646 w 3232"/>
                <a:gd name="T9" fmla="*/ 2147483646 h 3168"/>
                <a:gd name="T10" fmla="*/ 2147483646 w 3232"/>
                <a:gd name="T11" fmla="*/ 2147483646 h 3168"/>
                <a:gd name="T12" fmla="*/ 2147483646 w 3232"/>
                <a:gd name="T13" fmla="*/ 2147483646 h 3168"/>
                <a:gd name="T14" fmla="*/ 2147483646 w 3232"/>
                <a:gd name="T15" fmla="*/ 2147483646 h 3168"/>
                <a:gd name="T16" fmla="*/ 2147483646 w 3232"/>
                <a:gd name="T17" fmla="*/ 2147483646 h 3168"/>
                <a:gd name="T18" fmla="*/ 2147483646 w 3232"/>
                <a:gd name="T19" fmla="*/ 2147483646 h 3168"/>
                <a:gd name="T20" fmla="*/ 2147483646 w 3232"/>
                <a:gd name="T21" fmla="*/ 2147483646 h 3168"/>
                <a:gd name="T22" fmla="*/ 2147483646 w 3232"/>
                <a:gd name="T23" fmla="*/ 2147483646 h 3168"/>
                <a:gd name="T24" fmla="*/ 2147483646 w 3232"/>
                <a:gd name="T25" fmla="*/ 2147483646 h 3168"/>
                <a:gd name="T26" fmla="*/ 2147483646 w 3232"/>
                <a:gd name="T27" fmla="*/ 2147483646 h 3168"/>
                <a:gd name="T28" fmla="*/ 2147483646 w 3232"/>
                <a:gd name="T29" fmla="*/ 2147483646 h 3168"/>
                <a:gd name="T30" fmla="*/ 2147483646 w 3232"/>
                <a:gd name="T31" fmla="*/ 2147483646 h 3168"/>
                <a:gd name="T32" fmla="*/ 2147483646 w 3232"/>
                <a:gd name="T33" fmla="*/ 2147483646 h 3168"/>
                <a:gd name="T34" fmla="*/ 2147483646 w 3232"/>
                <a:gd name="T35" fmla="*/ 2147483646 h 3168"/>
                <a:gd name="T36" fmla="*/ 2147483646 w 3232"/>
                <a:gd name="T37" fmla="*/ 2147483646 h 3168"/>
                <a:gd name="T38" fmla="*/ 2147483646 w 3232"/>
                <a:gd name="T39" fmla="*/ 2147483646 h 3168"/>
                <a:gd name="T40" fmla="*/ 2147483646 w 3232"/>
                <a:gd name="T41" fmla="*/ 2147483646 h 3168"/>
                <a:gd name="T42" fmla="*/ 2147483646 w 3232"/>
                <a:gd name="T43" fmla="*/ 2147483646 h 3168"/>
                <a:gd name="T44" fmla="*/ 2147483646 w 3232"/>
                <a:gd name="T45" fmla="*/ 2147483646 h 3168"/>
                <a:gd name="T46" fmla="*/ 2147483646 w 3232"/>
                <a:gd name="T47" fmla="*/ 2147483646 h 3168"/>
                <a:gd name="T48" fmla="*/ 2147483646 w 3232"/>
                <a:gd name="T49" fmla="*/ 2147483646 h 3168"/>
                <a:gd name="T50" fmla="*/ 2147483646 w 3232"/>
                <a:gd name="T51" fmla="*/ 2147483646 h 3168"/>
                <a:gd name="T52" fmla="*/ 2147483646 w 3232"/>
                <a:gd name="T53" fmla="*/ 0 h 3168"/>
                <a:gd name="T54" fmla="*/ 2147483646 w 3232"/>
                <a:gd name="T55" fmla="*/ 2147483646 h 3168"/>
                <a:gd name="T56" fmla="*/ 2147483646 w 3232"/>
                <a:gd name="T57" fmla="*/ 2147483646 h 3168"/>
                <a:gd name="T58" fmla="*/ 2147483646 w 3232"/>
                <a:gd name="T59" fmla="*/ 2147483646 h 3168"/>
                <a:gd name="T60" fmla="*/ 2147483646 w 3232"/>
                <a:gd name="T61" fmla="*/ 2147483646 h 3168"/>
                <a:gd name="T62" fmla="*/ 2147483646 w 3232"/>
                <a:gd name="T63" fmla="*/ 2147483646 h 3168"/>
                <a:gd name="T64" fmla="*/ 2147483646 w 3232"/>
                <a:gd name="T65" fmla="*/ 2147483646 h 3168"/>
                <a:gd name="T66" fmla="*/ 2147483646 w 3232"/>
                <a:gd name="T67" fmla="*/ 2147483646 h 3168"/>
                <a:gd name="T68" fmla="*/ 2147483646 w 3232"/>
                <a:gd name="T69" fmla="*/ 2147483646 h 3168"/>
                <a:gd name="T70" fmla="*/ 2147483646 w 3232"/>
                <a:gd name="T71" fmla="*/ 2147483646 h 3168"/>
                <a:gd name="T72" fmla="*/ 2147483646 w 3232"/>
                <a:gd name="T73" fmla="*/ 2147483646 h 3168"/>
                <a:gd name="T74" fmla="*/ 2147483646 w 3232"/>
                <a:gd name="T75" fmla="*/ 2147483646 h 3168"/>
                <a:gd name="T76" fmla="*/ 2147483646 w 3232"/>
                <a:gd name="T77" fmla="*/ 2147483646 h 3168"/>
                <a:gd name="T78" fmla="*/ 2147483646 w 3232"/>
                <a:gd name="T79" fmla="*/ 2147483646 h 3168"/>
                <a:gd name="T80" fmla="*/ 2147483646 w 3232"/>
                <a:gd name="T81" fmla="*/ 2147483646 h 3168"/>
                <a:gd name="T82" fmla="*/ 2147483646 w 3232"/>
                <a:gd name="T83" fmla="*/ 2147483646 h 3168"/>
                <a:gd name="T84" fmla="*/ 2147483646 w 3232"/>
                <a:gd name="T85" fmla="*/ 0 h 3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1379;p30">
              <a:extLst>
                <a:ext uri="{FF2B5EF4-FFF2-40B4-BE49-F238E27FC236}">
                  <a16:creationId xmlns:a16="http://schemas.microsoft.com/office/drawing/2014/main" id="{FC8D9E69-5889-47D3-9C44-1CDA9074A39F}"/>
                </a:ext>
              </a:extLst>
            </p:cNvPr>
            <p:cNvSpPr/>
            <p:nvPr/>
          </p:nvSpPr>
          <p:spPr>
            <a:xfrm>
              <a:off x="-933138" y="1418541"/>
              <a:ext cx="55861" cy="5474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80;p30">
              <a:extLst>
                <a:ext uri="{FF2B5EF4-FFF2-40B4-BE49-F238E27FC236}">
                  <a16:creationId xmlns:a16="http://schemas.microsoft.com/office/drawing/2014/main" id="{8B66560F-E5CB-4D3D-BDCC-D1952FD655B3}"/>
                </a:ext>
              </a:extLst>
            </p:cNvPr>
            <p:cNvSpPr/>
            <p:nvPr/>
          </p:nvSpPr>
          <p:spPr>
            <a:xfrm>
              <a:off x="-1021465" y="1507284"/>
              <a:ext cx="55861" cy="55106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81;p30">
              <a:extLst>
                <a:ext uri="{FF2B5EF4-FFF2-40B4-BE49-F238E27FC236}">
                  <a16:creationId xmlns:a16="http://schemas.microsoft.com/office/drawing/2014/main" id="{921856CD-A900-4C4D-A104-FDAA81233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9833" y="1690513"/>
              <a:ext cx="173717" cy="64034"/>
            </a:xfrm>
            <a:custGeom>
              <a:avLst/>
              <a:gdLst>
                <a:gd name="T0" fmla="*/ 2147483646 w 4460"/>
                <a:gd name="T1" fmla="*/ 0 h 1644"/>
                <a:gd name="T2" fmla="*/ 2147483646 w 4460"/>
                <a:gd name="T3" fmla="*/ 2147483646 h 1644"/>
                <a:gd name="T4" fmla="*/ 2147483646 w 4460"/>
                <a:gd name="T5" fmla="*/ 2147483646 h 1644"/>
                <a:gd name="T6" fmla="*/ 2147483646 w 4460"/>
                <a:gd name="T7" fmla="*/ 2147483646 h 1644"/>
                <a:gd name="T8" fmla="*/ 2147483646 w 4460"/>
                <a:gd name="T9" fmla="*/ 2147483646 h 1644"/>
                <a:gd name="T10" fmla="*/ 2147483646 w 4460"/>
                <a:gd name="T11" fmla="*/ 2147483646 h 1644"/>
                <a:gd name="T12" fmla="*/ 2147483646 w 4460"/>
                <a:gd name="T13" fmla="*/ 2147483646 h 1644"/>
                <a:gd name="T14" fmla="*/ 2147483646 w 4460"/>
                <a:gd name="T15" fmla="*/ 2147483646 h 1644"/>
                <a:gd name="T16" fmla="*/ 0 w 4460"/>
                <a:gd name="T17" fmla="*/ 2147483646 h 1644"/>
                <a:gd name="T18" fmla="*/ 2147483646 w 4460"/>
                <a:gd name="T19" fmla="*/ 2147483646 h 1644"/>
                <a:gd name="T20" fmla="*/ 2147483646 w 4460"/>
                <a:gd name="T21" fmla="*/ 2147483646 h 1644"/>
                <a:gd name="T22" fmla="*/ 2147483646 w 4460"/>
                <a:gd name="T23" fmla="*/ 2147483646 h 1644"/>
                <a:gd name="T24" fmla="*/ 2147483646 w 4460"/>
                <a:gd name="T25" fmla="*/ 2147483646 h 1644"/>
                <a:gd name="T26" fmla="*/ 2147483646 w 4460"/>
                <a:gd name="T27" fmla="*/ 2147483646 h 1644"/>
                <a:gd name="T28" fmla="*/ 2147483646 w 4460"/>
                <a:gd name="T29" fmla="*/ 0 h 16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1382;p30">
              <a:extLst>
                <a:ext uri="{FF2B5EF4-FFF2-40B4-BE49-F238E27FC236}">
                  <a16:creationId xmlns:a16="http://schemas.microsoft.com/office/drawing/2014/main" id="{D50FA600-7804-4DCE-9B18-3117A303E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6965" y="1718791"/>
              <a:ext cx="8569" cy="31511"/>
            </a:xfrm>
            <a:custGeom>
              <a:avLst/>
              <a:gdLst>
                <a:gd name="T0" fmla="*/ 2147483646 w 220"/>
                <a:gd name="T1" fmla="*/ 2147483646 h 809"/>
                <a:gd name="T2" fmla="*/ 2147483646 w 220"/>
                <a:gd name="T3" fmla="*/ 2147483646 h 809"/>
                <a:gd name="T4" fmla="*/ 2147483646 w 220"/>
                <a:gd name="T5" fmla="*/ 2147483646 h 809"/>
                <a:gd name="T6" fmla="*/ 2147483646 w 220"/>
                <a:gd name="T7" fmla="*/ 2147483646 h 809"/>
                <a:gd name="T8" fmla="*/ 2147483646 w 220"/>
                <a:gd name="T9" fmla="*/ 2147483646 h 809"/>
                <a:gd name="T10" fmla="*/ 2147483646 w 220"/>
                <a:gd name="T11" fmla="*/ 2147483646 h 809"/>
                <a:gd name="T12" fmla="*/ 2147483646 w 220"/>
                <a:gd name="T13" fmla="*/ 2147483646 h 809"/>
                <a:gd name="T14" fmla="*/ 2147483646 w 220"/>
                <a:gd name="T15" fmla="*/ 2147483646 h 809"/>
                <a:gd name="T16" fmla="*/ 2147483646 w 220"/>
                <a:gd name="T17" fmla="*/ 2147483646 h 8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1383;p30">
              <a:extLst>
                <a:ext uri="{FF2B5EF4-FFF2-40B4-BE49-F238E27FC236}">
                  <a16:creationId xmlns:a16="http://schemas.microsoft.com/office/drawing/2014/main" id="{A583B74A-E573-46F3-B821-2298D83F2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1446" y="1708859"/>
              <a:ext cx="10478" cy="40742"/>
            </a:xfrm>
            <a:custGeom>
              <a:avLst/>
              <a:gdLst>
                <a:gd name="T0" fmla="*/ 2147483646 w 269"/>
                <a:gd name="T1" fmla="*/ 0 h 1046"/>
                <a:gd name="T2" fmla="*/ 2147483646 w 269"/>
                <a:gd name="T3" fmla="*/ 2147483646 h 1046"/>
                <a:gd name="T4" fmla="*/ 2147483646 w 269"/>
                <a:gd name="T5" fmla="*/ 2147483646 h 1046"/>
                <a:gd name="T6" fmla="*/ 2147483646 w 269"/>
                <a:gd name="T7" fmla="*/ 2147483646 h 1046"/>
                <a:gd name="T8" fmla="*/ 2147483646 w 269"/>
                <a:gd name="T9" fmla="*/ 2147483646 h 1046"/>
                <a:gd name="T10" fmla="*/ 2147483646 w 269"/>
                <a:gd name="T11" fmla="*/ 2147483646 h 1046"/>
                <a:gd name="T12" fmla="*/ 2147483646 w 269"/>
                <a:gd name="T13" fmla="*/ 2147483646 h 1046"/>
                <a:gd name="T14" fmla="*/ 2147483646 w 269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1384;p30">
              <a:extLst>
                <a:ext uri="{FF2B5EF4-FFF2-40B4-BE49-F238E27FC236}">
                  <a16:creationId xmlns:a16="http://schemas.microsoft.com/office/drawing/2014/main" id="{BF16A3A3-D035-4EFD-81CB-6A189B199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6861" y="1713571"/>
              <a:ext cx="6660" cy="34120"/>
            </a:xfrm>
            <a:custGeom>
              <a:avLst/>
              <a:gdLst>
                <a:gd name="T0" fmla="*/ 2147483646 w 171"/>
                <a:gd name="T1" fmla="*/ 2147483646 h 876"/>
                <a:gd name="T2" fmla="*/ 2147483646 w 171"/>
                <a:gd name="T3" fmla="*/ 2147483646 h 876"/>
                <a:gd name="T4" fmla="*/ 2147483646 w 171"/>
                <a:gd name="T5" fmla="*/ 2147483646 h 876"/>
                <a:gd name="T6" fmla="*/ 2147483646 w 171"/>
                <a:gd name="T7" fmla="*/ 2147483646 h 876"/>
                <a:gd name="T8" fmla="*/ 2147483646 w 171"/>
                <a:gd name="T9" fmla="*/ 2147483646 h 876"/>
                <a:gd name="T10" fmla="*/ 2147483646 w 171"/>
                <a:gd name="T11" fmla="*/ 2147483646 h 876"/>
                <a:gd name="T12" fmla="*/ 2147483646 w 171"/>
                <a:gd name="T13" fmla="*/ 2147483646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1385;p30">
              <a:extLst>
                <a:ext uri="{FF2B5EF4-FFF2-40B4-BE49-F238E27FC236}">
                  <a16:creationId xmlns:a16="http://schemas.microsoft.com/office/drawing/2014/main" id="{6AA87B8C-C5F7-4E67-9754-202CD0DA3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5656" y="1710767"/>
              <a:ext cx="10478" cy="35990"/>
            </a:xfrm>
            <a:custGeom>
              <a:avLst/>
              <a:gdLst>
                <a:gd name="T0" fmla="*/ 2147483646 w 269"/>
                <a:gd name="T1" fmla="*/ 0 h 924"/>
                <a:gd name="T2" fmla="*/ 2147483646 w 269"/>
                <a:gd name="T3" fmla="*/ 2147483646 h 924"/>
                <a:gd name="T4" fmla="*/ 2147483646 w 269"/>
                <a:gd name="T5" fmla="*/ 2147483646 h 924"/>
                <a:gd name="T6" fmla="*/ 2147483646 w 269"/>
                <a:gd name="T7" fmla="*/ 2147483646 h 924"/>
                <a:gd name="T8" fmla="*/ 2147483646 w 269"/>
                <a:gd name="T9" fmla="*/ 2147483646 h 924"/>
                <a:gd name="T10" fmla="*/ 2147483646 w 269"/>
                <a:gd name="T11" fmla="*/ 2147483646 h 924"/>
                <a:gd name="T12" fmla="*/ 2147483646 w 269"/>
                <a:gd name="T13" fmla="*/ 2147483646 h 924"/>
                <a:gd name="T14" fmla="*/ 2147483646 w 269"/>
                <a:gd name="T15" fmla="*/ 0 h 9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5" name="Google Shape;1386;p30">
            <a:extLst>
              <a:ext uri="{FF2B5EF4-FFF2-40B4-BE49-F238E27FC236}">
                <a16:creationId xmlns:a16="http://schemas.microsoft.com/office/drawing/2014/main" id="{3300C3A6-43BD-4B87-BB57-AC6038C2C0F2}"/>
              </a:ext>
            </a:extLst>
          </p:cNvPr>
          <p:cNvGrpSpPr>
            <a:grpSpLocks/>
          </p:cNvGrpSpPr>
          <p:nvPr/>
        </p:nvGrpSpPr>
        <p:grpSpPr bwMode="auto">
          <a:xfrm>
            <a:off x="11084984" y="5946776"/>
            <a:ext cx="717549" cy="739775"/>
            <a:chOff x="5294267" y="4624350"/>
            <a:chExt cx="383004" cy="395854"/>
          </a:xfrm>
        </p:grpSpPr>
        <p:sp>
          <p:nvSpPr>
            <p:cNvPr id="36" name="Google Shape;1387;p30">
              <a:extLst>
                <a:ext uri="{FF2B5EF4-FFF2-40B4-BE49-F238E27FC236}">
                  <a16:creationId xmlns:a16="http://schemas.microsoft.com/office/drawing/2014/main" id="{7009B314-15D8-4954-8D97-F8DFBBEB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550" y="4859712"/>
              <a:ext cx="58369" cy="160492"/>
            </a:xfrm>
            <a:custGeom>
              <a:avLst/>
              <a:gdLst>
                <a:gd name="T0" fmla="*/ 2147483646 w 671"/>
                <a:gd name="T1" fmla="*/ 0 h 1845"/>
                <a:gd name="T2" fmla="*/ 2147483646 w 671"/>
                <a:gd name="T3" fmla="*/ 2147483646 h 1845"/>
                <a:gd name="T4" fmla="*/ 2147483646 w 671"/>
                <a:gd name="T5" fmla="*/ 2147483646 h 1845"/>
                <a:gd name="T6" fmla="*/ 2147483646 w 671"/>
                <a:gd name="T7" fmla="*/ 2147483646 h 1845"/>
                <a:gd name="T8" fmla="*/ 2147483646 w 671"/>
                <a:gd name="T9" fmla="*/ 2147483646 h 1845"/>
                <a:gd name="T10" fmla="*/ 2147483646 w 671"/>
                <a:gd name="T11" fmla="*/ 2147483646 h 1845"/>
                <a:gd name="T12" fmla="*/ 2147483646 w 671"/>
                <a:gd name="T13" fmla="*/ 2147483646 h 1845"/>
                <a:gd name="T14" fmla="*/ 2147483646 w 671"/>
                <a:gd name="T15" fmla="*/ 0 h 1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1388;p30">
              <a:extLst>
                <a:ext uri="{FF2B5EF4-FFF2-40B4-BE49-F238E27FC236}">
                  <a16:creationId xmlns:a16="http://schemas.microsoft.com/office/drawing/2014/main" id="{FF08AD01-314D-4906-B702-7802813C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267" y="4894594"/>
              <a:ext cx="175454" cy="68546"/>
            </a:xfrm>
            <a:custGeom>
              <a:avLst/>
              <a:gdLst>
                <a:gd name="T0" fmla="*/ 2147483646 w 2017"/>
                <a:gd name="T1" fmla="*/ 0 h 788"/>
                <a:gd name="T2" fmla="*/ 2147483646 w 2017"/>
                <a:gd name="T3" fmla="*/ 2147483646 h 788"/>
                <a:gd name="T4" fmla="*/ 2147483646 w 2017"/>
                <a:gd name="T5" fmla="*/ 2147483646 h 788"/>
                <a:gd name="T6" fmla="*/ 2147483646 w 2017"/>
                <a:gd name="T7" fmla="*/ 2147483646 h 788"/>
                <a:gd name="T8" fmla="*/ 2147483646 w 2017"/>
                <a:gd name="T9" fmla="*/ 2147483646 h 788"/>
                <a:gd name="T10" fmla="*/ 2147483646 w 2017"/>
                <a:gd name="T11" fmla="*/ 2147483646 h 788"/>
                <a:gd name="T12" fmla="*/ 2147483646 w 2017"/>
                <a:gd name="T13" fmla="*/ 2147483646 h 788"/>
                <a:gd name="T14" fmla="*/ 2147483646 w 2017"/>
                <a:gd name="T15" fmla="*/ 2147483646 h 788"/>
                <a:gd name="T16" fmla="*/ 2147483646 w 2017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8" name="Google Shape;1389;p30">
              <a:extLst>
                <a:ext uri="{FF2B5EF4-FFF2-40B4-BE49-F238E27FC236}">
                  <a16:creationId xmlns:a16="http://schemas.microsoft.com/office/drawing/2014/main" id="{B3670B36-058F-4D31-92E5-3ABF3F427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447" y="4883895"/>
              <a:ext cx="150836" cy="94033"/>
            </a:xfrm>
            <a:custGeom>
              <a:avLst/>
              <a:gdLst>
                <a:gd name="T0" fmla="*/ 2147483646 w 1734"/>
                <a:gd name="T1" fmla="*/ 0 h 1081"/>
                <a:gd name="T2" fmla="*/ 2147483646 w 1734"/>
                <a:gd name="T3" fmla="*/ 2147483646 h 1081"/>
                <a:gd name="T4" fmla="*/ 2147483646 w 1734"/>
                <a:gd name="T5" fmla="*/ 2147483646 h 1081"/>
                <a:gd name="T6" fmla="*/ 2147483646 w 1734"/>
                <a:gd name="T7" fmla="*/ 2147483646 h 1081"/>
                <a:gd name="T8" fmla="*/ 2147483646 w 1734"/>
                <a:gd name="T9" fmla="*/ 2147483646 h 1081"/>
                <a:gd name="T10" fmla="*/ 2147483646 w 1734"/>
                <a:gd name="T11" fmla="*/ 2147483646 h 1081"/>
                <a:gd name="T12" fmla="*/ 2147483646 w 1734"/>
                <a:gd name="T13" fmla="*/ 2147483646 h 1081"/>
                <a:gd name="T14" fmla="*/ 2147483646 w 1734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9" name="Google Shape;1390;p30">
              <a:extLst>
                <a:ext uri="{FF2B5EF4-FFF2-40B4-BE49-F238E27FC236}">
                  <a16:creationId xmlns:a16="http://schemas.microsoft.com/office/drawing/2014/main" id="{600494CF-AF3F-468D-9FC3-F5DAF564C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805" y="4845446"/>
              <a:ext cx="97252" cy="157795"/>
            </a:xfrm>
            <a:custGeom>
              <a:avLst/>
              <a:gdLst>
                <a:gd name="T0" fmla="*/ 2147483646 w 1118"/>
                <a:gd name="T1" fmla="*/ 0 h 1814"/>
                <a:gd name="T2" fmla="*/ 2147483646 w 1118"/>
                <a:gd name="T3" fmla="*/ 2147483646 h 1814"/>
                <a:gd name="T4" fmla="*/ 2147483646 w 1118"/>
                <a:gd name="T5" fmla="*/ 2147483646 h 1814"/>
                <a:gd name="T6" fmla="*/ 2147483646 w 1118"/>
                <a:gd name="T7" fmla="*/ 2147483646 h 1814"/>
                <a:gd name="T8" fmla="*/ 2147483646 w 1118"/>
                <a:gd name="T9" fmla="*/ 2147483646 h 1814"/>
                <a:gd name="T10" fmla="*/ 2147483646 w 1118"/>
                <a:gd name="T11" fmla="*/ 2147483646 h 1814"/>
                <a:gd name="T12" fmla="*/ 2147483646 w 1118"/>
                <a:gd name="T13" fmla="*/ 2147483646 h 1814"/>
                <a:gd name="T14" fmla="*/ 2147483646 w 1118"/>
                <a:gd name="T15" fmla="*/ 2147483646 h 1814"/>
                <a:gd name="T16" fmla="*/ 2147483646 w 1118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0" name="Google Shape;1391;p30">
              <a:extLst>
                <a:ext uri="{FF2B5EF4-FFF2-40B4-BE49-F238E27FC236}">
                  <a16:creationId xmlns:a16="http://schemas.microsoft.com/office/drawing/2014/main" id="{7F550395-889D-40BE-B967-5FF2D3569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297" y="4624350"/>
              <a:ext cx="175454" cy="150575"/>
            </a:xfrm>
            <a:custGeom>
              <a:avLst/>
              <a:gdLst>
                <a:gd name="T0" fmla="*/ 2147483646 w 2017"/>
                <a:gd name="T1" fmla="*/ 2147483646 h 1731"/>
                <a:gd name="T2" fmla="*/ 2147483646 w 2017"/>
                <a:gd name="T3" fmla="*/ 2147483646 h 1731"/>
                <a:gd name="T4" fmla="*/ 2147483646 w 2017"/>
                <a:gd name="T5" fmla="*/ 2147483646 h 1731"/>
                <a:gd name="T6" fmla="*/ 2147483646 w 2017"/>
                <a:gd name="T7" fmla="*/ 2147483646 h 1731"/>
                <a:gd name="T8" fmla="*/ 2147483646 w 2017"/>
                <a:gd name="T9" fmla="*/ 2147483646 h 1731"/>
                <a:gd name="T10" fmla="*/ 2147483646 w 2017"/>
                <a:gd name="T11" fmla="*/ 2147483646 h 1731"/>
                <a:gd name="T12" fmla="*/ 2147483646 w 2017"/>
                <a:gd name="T13" fmla="*/ 2147483646 h 1731"/>
                <a:gd name="T14" fmla="*/ 2147483646 w 2017"/>
                <a:gd name="T15" fmla="*/ 2147483646 h 1731"/>
                <a:gd name="T16" fmla="*/ 2147483646 w 2017"/>
                <a:gd name="T17" fmla="*/ 2147483646 h 1731"/>
                <a:gd name="T18" fmla="*/ 2147483646 w 2017"/>
                <a:gd name="T19" fmla="*/ 2147483646 h 17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1" name="Google Shape;1392;p30">
              <a:extLst>
                <a:ext uri="{FF2B5EF4-FFF2-40B4-BE49-F238E27FC236}">
                  <a16:creationId xmlns:a16="http://schemas.microsoft.com/office/drawing/2014/main" id="{DF9AE0C4-65A8-4D47-BAE9-D0247AFBA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653" y="4833656"/>
              <a:ext cx="32352" cy="88957"/>
            </a:xfrm>
            <a:custGeom>
              <a:avLst/>
              <a:gdLst>
                <a:gd name="T0" fmla="*/ 2147483646 w 671"/>
                <a:gd name="T1" fmla="*/ 0 h 1845"/>
                <a:gd name="T2" fmla="*/ 2147483646 w 671"/>
                <a:gd name="T3" fmla="*/ 2147483646 h 1845"/>
                <a:gd name="T4" fmla="*/ 2147483646 w 671"/>
                <a:gd name="T5" fmla="*/ 2147483646 h 1845"/>
                <a:gd name="T6" fmla="*/ 2147483646 w 671"/>
                <a:gd name="T7" fmla="*/ 2147483646 h 1845"/>
                <a:gd name="T8" fmla="*/ 2147483646 w 671"/>
                <a:gd name="T9" fmla="*/ 2147483646 h 1845"/>
                <a:gd name="T10" fmla="*/ 2147483646 w 671"/>
                <a:gd name="T11" fmla="*/ 2147483646 h 1845"/>
                <a:gd name="T12" fmla="*/ 2147483646 w 671"/>
                <a:gd name="T13" fmla="*/ 2147483646 h 1845"/>
                <a:gd name="T14" fmla="*/ 2147483646 w 671"/>
                <a:gd name="T15" fmla="*/ 0 h 1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2" name="Google Shape;1393;p30">
              <a:extLst>
                <a:ext uri="{FF2B5EF4-FFF2-40B4-BE49-F238E27FC236}">
                  <a16:creationId xmlns:a16="http://schemas.microsoft.com/office/drawing/2014/main" id="{80A5B3DF-A73A-4B09-BAF4-C2D4E2F54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22" y="4852990"/>
              <a:ext cx="97250" cy="37993"/>
            </a:xfrm>
            <a:custGeom>
              <a:avLst/>
              <a:gdLst>
                <a:gd name="T0" fmla="*/ 2147483646 w 2017"/>
                <a:gd name="T1" fmla="*/ 0 h 788"/>
                <a:gd name="T2" fmla="*/ 2147483646 w 2017"/>
                <a:gd name="T3" fmla="*/ 2147483646 h 788"/>
                <a:gd name="T4" fmla="*/ 2147483646 w 2017"/>
                <a:gd name="T5" fmla="*/ 2147483646 h 788"/>
                <a:gd name="T6" fmla="*/ 2147483646 w 2017"/>
                <a:gd name="T7" fmla="*/ 2147483646 h 788"/>
                <a:gd name="T8" fmla="*/ 2147483646 w 2017"/>
                <a:gd name="T9" fmla="*/ 2147483646 h 788"/>
                <a:gd name="T10" fmla="*/ 2147483646 w 2017"/>
                <a:gd name="T11" fmla="*/ 2147483646 h 788"/>
                <a:gd name="T12" fmla="*/ 2147483646 w 2017"/>
                <a:gd name="T13" fmla="*/ 2147483646 h 788"/>
                <a:gd name="T14" fmla="*/ 2147483646 w 2017"/>
                <a:gd name="T15" fmla="*/ 2147483646 h 788"/>
                <a:gd name="T16" fmla="*/ 2147483646 w 2017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3" name="Google Shape;1394;p30">
              <a:extLst>
                <a:ext uri="{FF2B5EF4-FFF2-40B4-BE49-F238E27FC236}">
                  <a16:creationId xmlns:a16="http://schemas.microsoft.com/office/drawing/2014/main" id="{B1A9CB81-629E-43E8-A0DB-20D015D4C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990" y="4847059"/>
              <a:ext cx="83605" cy="52120"/>
            </a:xfrm>
            <a:custGeom>
              <a:avLst/>
              <a:gdLst>
                <a:gd name="T0" fmla="*/ 2147483646 w 1734"/>
                <a:gd name="T1" fmla="*/ 0 h 1081"/>
                <a:gd name="T2" fmla="*/ 2147483646 w 1734"/>
                <a:gd name="T3" fmla="*/ 2147483646 h 1081"/>
                <a:gd name="T4" fmla="*/ 2147483646 w 1734"/>
                <a:gd name="T5" fmla="*/ 2147483646 h 1081"/>
                <a:gd name="T6" fmla="*/ 2147483646 w 1734"/>
                <a:gd name="T7" fmla="*/ 2147483646 h 1081"/>
                <a:gd name="T8" fmla="*/ 2147483646 w 1734"/>
                <a:gd name="T9" fmla="*/ 2147483646 h 1081"/>
                <a:gd name="T10" fmla="*/ 2147483646 w 1734"/>
                <a:gd name="T11" fmla="*/ 2147483646 h 1081"/>
                <a:gd name="T12" fmla="*/ 2147483646 w 1734"/>
                <a:gd name="T13" fmla="*/ 2147483646 h 1081"/>
                <a:gd name="T14" fmla="*/ 2147483646 w 1734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4" name="Google Shape;1395;p30">
              <a:extLst>
                <a:ext uri="{FF2B5EF4-FFF2-40B4-BE49-F238E27FC236}">
                  <a16:creationId xmlns:a16="http://schemas.microsoft.com/office/drawing/2014/main" id="{52FFCD7B-97FD-41C6-8A84-65EA8E6E9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817" y="4825749"/>
              <a:ext cx="53904" cy="87462"/>
            </a:xfrm>
            <a:custGeom>
              <a:avLst/>
              <a:gdLst>
                <a:gd name="T0" fmla="*/ 2147483646 w 1118"/>
                <a:gd name="T1" fmla="*/ 0 h 1814"/>
                <a:gd name="T2" fmla="*/ 2147483646 w 1118"/>
                <a:gd name="T3" fmla="*/ 2147483646 h 1814"/>
                <a:gd name="T4" fmla="*/ 2147483646 w 1118"/>
                <a:gd name="T5" fmla="*/ 2147483646 h 1814"/>
                <a:gd name="T6" fmla="*/ 2147483646 w 1118"/>
                <a:gd name="T7" fmla="*/ 2147483646 h 1814"/>
                <a:gd name="T8" fmla="*/ 2147483646 w 1118"/>
                <a:gd name="T9" fmla="*/ 2147483646 h 1814"/>
                <a:gd name="T10" fmla="*/ 2147483646 w 1118"/>
                <a:gd name="T11" fmla="*/ 2147483646 h 1814"/>
                <a:gd name="T12" fmla="*/ 2147483646 w 1118"/>
                <a:gd name="T13" fmla="*/ 2147483646 h 1814"/>
                <a:gd name="T14" fmla="*/ 2147483646 w 1118"/>
                <a:gd name="T15" fmla="*/ 2147483646 h 1814"/>
                <a:gd name="T16" fmla="*/ 2147483646 w 1118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45" name="Google Shape;1396;p30">
            <a:extLst>
              <a:ext uri="{FF2B5EF4-FFF2-40B4-BE49-F238E27FC236}">
                <a16:creationId xmlns:a16="http://schemas.microsoft.com/office/drawing/2014/main" id="{1C6BAF14-2524-4EB0-9916-C3AE327286CB}"/>
              </a:ext>
            </a:extLst>
          </p:cNvPr>
          <p:cNvGrpSpPr>
            <a:grpSpLocks/>
          </p:cNvGrpSpPr>
          <p:nvPr/>
        </p:nvGrpSpPr>
        <p:grpSpPr bwMode="auto">
          <a:xfrm rot="7204672">
            <a:off x="-4497" y="380736"/>
            <a:ext cx="715962" cy="364067"/>
            <a:chOff x="5294267" y="4825749"/>
            <a:chExt cx="383004" cy="194455"/>
          </a:xfrm>
        </p:grpSpPr>
        <p:sp>
          <p:nvSpPr>
            <p:cNvPr id="46" name="Google Shape;1397;p30">
              <a:extLst>
                <a:ext uri="{FF2B5EF4-FFF2-40B4-BE49-F238E27FC236}">
                  <a16:creationId xmlns:a16="http://schemas.microsoft.com/office/drawing/2014/main" id="{AA4B5D21-9E63-47A9-BD3A-79A6456C1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550" y="4859712"/>
              <a:ext cx="58369" cy="160492"/>
            </a:xfrm>
            <a:custGeom>
              <a:avLst/>
              <a:gdLst>
                <a:gd name="T0" fmla="*/ 2147483646 w 671"/>
                <a:gd name="T1" fmla="*/ 0 h 1845"/>
                <a:gd name="T2" fmla="*/ 2147483646 w 671"/>
                <a:gd name="T3" fmla="*/ 2147483646 h 1845"/>
                <a:gd name="T4" fmla="*/ 2147483646 w 671"/>
                <a:gd name="T5" fmla="*/ 2147483646 h 1845"/>
                <a:gd name="T6" fmla="*/ 2147483646 w 671"/>
                <a:gd name="T7" fmla="*/ 2147483646 h 1845"/>
                <a:gd name="T8" fmla="*/ 2147483646 w 671"/>
                <a:gd name="T9" fmla="*/ 2147483646 h 1845"/>
                <a:gd name="T10" fmla="*/ 2147483646 w 671"/>
                <a:gd name="T11" fmla="*/ 2147483646 h 1845"/>
                <a:gd name="T12" fmla="*/ 2147483646 w 671"/>
                <a:gd name="T13" fmla="*/ 2147483646 h 1845"/>
                <a:gd name="T14" fmla="*/ 2147483646 w 671"/>
                <a:gd name="T15" fmla="*/ 0 h 1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7" name="Google Shape;1398;p30">
              <a:extLst>
                <a:ext uri="{FF2B5EF4-FFF2-40B4-BE49-F238E27FC236}">
                  <a16:creationId xmlns:a16="http://schemas.microsoft.com/office/drawing/2014/main" id="{C6F6A036-E95A-406F-B769-2EE564E3B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267" y="4894594"/>
              <a:ext cx="175454" cy="68546"/>
            </a:xfrm>
            <a:custGeom>
              <a:avLst/>
              <a:gdLst>
                <a:gd name="T0" fmla="*/ 2147483646 w 2017"/>
                <a:gd name="T1" fmla="*/ 0 h 788"/>
                <a:gd name="T2" fmla="*/ 2147483646 w 2017"/>
                <a:gd name="T3" fmla="*/ 2147483646 h 788"/>
                <a:gd name="T4" fmla="*/ 2147483646 w 2017"/>
                <a:gd name="T5" fmla="*/ 2147483646 h 788"/>
                <a:gd name="T6" fmla="*/ 2147483646 w 2017"/>
                <a:gd name="T7" fmla="*/ 2147483646 h 788"/>
                <a:gd name="T8" fmla="*/ 2147483646 w 2017"/>
                <a:gd name="T9" fmla="*/ 2147483646 h 788"/>
                <a:gd name="T10" fmla="*/ 2147483646 w 2017"/>
                <a:gd name="T11" fmla="*/ 2147483646 h 788"/>
                <a:gd name="T12" fmla="*/ 2147483646 w 2017"/>
                <a:gd name="T13" fmla="*/ 2147483646 h 788"/>
                <a:gd name="T14" fmla="*/ 2147483646 w 2017"/>
                <a:gd name="T15" fmla="*/ 2147483646 h 788"/>
                <a:gd name="T16" fmla="*/ 2147483646 w 2017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8" name="Google Shape;1399;p30">
              <a:extLst>
                <a:ext uri="{FF2B5EF4-FFF2-40B4-BE49-F238E27FC236}">
                  <a16:creationId xmlns:a16="http://schemas.microsoft.com/office/drawing/2014/main" id="{1E29C766-7B30-462C-A15D-BAB647767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447" y="4883895"/>
              <a:ext cx="150836" cy="94033"/>
            </a:xfrm>
            <a:custGeom>
              <a:avLst/>
              <a:gdLst>
                <a:gd name="T0" fmla="*/ 2147483646 w 1734"/>
                <a:gd name="T1" fmla="*/ 0 h 1081"/>
                <a:gd name="T2" fmla="*/ 2147483646 w 1734"/>
                <a:gd name="T3" fmla="*/ 2147483646 h 1081"/>
                <a:gd name="T4" fmla="*/ 2147483646 w 1734"/>
                <a:gd name="T5" fmla="*/ 2147483646 h 1081"/>
                <a:gd name="T6" fmla="*/ 2147483646 w 1734"/>
                <a:gd name="T7" fmla="*/ 2147483646 h 1081"/>
                <a:gd name="T8" fmla="*/ 2147483646 w 1734"/>
                <a:gd name="T9" fmla="*/ 2147483646 h 1081"/>
                <a:gd name="T10" fmla="*/ 2147483646 w 1734"/>
                <a:gd name="T11" fmla="*/ 2147483646 h 1081"/>
                <a:gd name="T12" fmla="*/ 2147483646 w 1734"/>
                <a:gd name="T13" fmla="*/ 2147483646 h 1081"/>
                <a:gd name="T14" fmla="*/ 2147483646 w 1734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9" name="Google Shape;1400;p30">
              <a:extLst>
                <a:ext uri="{FF2B5EF4-FFF2-40B4-BE49-F238E27FC236}">
                  <a16:creationId xmlns:a16="http://schemas.microsoft.com/office/drawing/2014/main" id="{7388E2C5-3348-494F-87F4-63A162456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805" y="4845446"/>
              <a:ext cx="97252" cy="157795"/>
            </a:xfrm>
            <a:custGeom>
              <a:avLst/>
              <a:gdLst>
                <a:gd name="T0" fmla="*/ 2147483646 w 1118"/>
                <a:gd name="T1" fmla="*/ 0 h 1814"/>
                <a:gd name="T2" fmla="*/ 2147483646 w 1118"/>
                <a:gd name="T3" fmla="*/ 2147483646 h 1814"/>
                <a:gd name="T4" fmla="*/ 2147483646 w 1118"/>
                <a:gd name="T5" fmla="*/ 2147483646 h 1814"/>
                <a:gd name="T6" fmla="*/ 2147483646 w 1118"/>
                <a:gd name="T7" fmla="*/ 2147483646 h 1814"/>
                <a:gd name="T8" fmla="*/ 2147483646 w 1118"/>
                <a:gd name="T9" fmla="*/ 2147483646 h 1814"/>
                <a:gd name="T10" fmla="*/ 2147483646 w 1118"/>
                <a:gd name="T11" fmla="*/ 2147483646 h 1814"/>
                <a:gd name="T12" fmla="*/ 2147483646 w 1118"/>
                <a:gd name="T13" fmla="*/ 2147483646 h 1814"/>
                <a:gd name="T14" fmla="*/ 2147483646 w 1118"/>
                <a:gd name="T15" fmla="*/ 2147483646 h 1814"/>
                <a:gd name="T16" fmla="*/ 2147483646 w 1118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0" name="Google Shape;1401;p30">
              <a:extLst>
                <a:ext uri="{FF2B5EF4-FFF2-40B4-BE49-F238E27FC236}">
                  <a16:creationId xmlns:a16="http://schemas.microsoft.com/office/drawing/2014/main" id="{2F6008EA-04F5-4623-9201-FC41A95B9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653" y="4833656"/>
              <a:ext cx="32352" cy="88957"/>
            </a:xfrm>
            <a:custGeom>
              <a:avLst/>
              <a:gdLst>
                <a:gd name="T0" fmla="*/ 2147483646 w 671"/>
                <a:gd name="T1" fmla="*/ 0 h 1845"/>
                <a:gd name="T2" fmla="*/ 2147483646 w 671"/>
                <a:gd name="T3" fmla="*/ 2147483646 h 1845"/>
                <a:gd name="T4" fmla="*/ 2147483646 w 671"/>
                <a:gd name="T5" fmla="*/ 2147483646 h 1845"/>
                <a:gd name="T6" fmla="*/ 2147483646 w 671"/>
                <a:gd name="T7" fmla="*/ 2147483646 h 1845"/>
                <a:gd name="T8" fmla="*/ 2147483646 w 671"/>
                <a:gd name="T9" fmla="*/ 2147483646 h 1845"/>
                <a:gd name="T10" fmla="*/ 2147483646 w 671"/>
                <a:gd name="T11" fmla="*/ 2147483646 h 1845"/>
                <a:gd name="T12" fmla="*/ 2147483646 w 671"/>
                <a:gd name="T13" fmla="*/ 2147483646 h 1845"/>
                <a:gd name="T14" fmla="*/ 2147483646 w 671"/>
                <a:gd name="T15" fmla="*/ 0 h 1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1" name="Google Shape;1402;p30">
              <a:extLst>
                <a:ext uri="{FF2B5EF4-FFF2-40B4-BE49-F238E27FC236}">
                  <a16:creationId xmlns:a16="http://schemas.microsoft.com/office/drawing/2014/main" id="{C4729577-653B-4BC7-A151-27EC97EF4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22" y="4852990"/>
              <a:ext cx="97250" cy="37993"/>
            </a:xfrm>
            <a:custGeom>
              <a:avLst/>
              <a:gdLst>
                <a:gd name="T0" fmla="*/ 2147483646 w 2017"/>
                <a:gd name="T1" fmla="*/ 0 h 788"/>
                <a:gd name="T2" fmla="*/ 2147483646 w 2017"/>
                <a:gd name="T3" fmla="*/ 2147483646 h 788"/>
                <a:gd name="T4" fmla="*/ 2147483646 w 2017"/>
                <a:gd name="T5" fmla="*/ 2147483646 h 788"/>
                <a:gd name="T6" fmla="*/ 2147483646 w 2017"/>
                <a:gd name="T7" fmla="*/ 2147483646 h 788"/>
                <a:gd name="T8" fmla="*/ 2147483646 w 2017"/>
                <a:gd name="T9" fmla="*/ 2147483646 h 788"/>
                <a:gd name="T10" fmla="*/ 2147483646 w 2017"/>
                <a:gd name="T11" fmla="*/ 2147483646 h 788"/>
                <a:gd name="T12" fmla="*/ 2147483646 w 2017"/>
                <a:gd name="T13" fmla="*/ 2147483646 h 788"/>
                <a:gd name="T14" fmla="*/ 2147483646 w 2017"/>
                <a:gd name="T15" fmla="*/ 2147483646 h 788"/>
                <a:gd name="T16" fmla="*/ 2147483646 w 2017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2" name="Google Shape;1403;p30">
              <a:extLst>
                <a:ext uri="{FF2B5EF4-FFF2-40B4-BE49-F238E27FC236}">
                  <a16:creationId xmlns:a16="http://schemas.microsoft.com/office/drawing/2014/main" id="{70C17603-AF08-4DC3-868F-A71068EB8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990" y="4847059"/>
              <a:ext cx="83605" cy="52120"/>
            </a:xfrm>
            <a:custGeom>
              <a:avLst/>
              <a:gdLst>
                <a:gd name="T0" fmla="*/ 2147483646 w 1734"/>
                <a:gd name="T1" fmla="*/ 0 h 1081"/>
                <a:gd name="T2" fmla="*/ 2147483646 w 1734"/>
                <a:gd name="T3" fmla="*/ 2147483646 h 1081"/>
                <a:gd name="T4" fmla="*/ 2147483646 w 1734"/>
                <a:gd name="T5" fmla="*/ 2147483646 h 1081"/>
                <a:gd name="T6" fmla="*/ 2147483646 w 1734"/>
                <a:gd name="T7" fmla="*/ 2147483646 h 1081"/>
                <a:gd name="T8" fmla="*/ 2147483646 w 1734"/>
                <a:gd name="T9" fmla="*/ 2147483646 h 1081"/>
                <a:gd name="T10" fmla="*/ 2147483646 w 1734"/>
                <a:gd name="T11" fmla="*/ 2147483646 h 1081"/>
                <a:gd name="T12" fmla="*/ 2147483646 w 1734"/>
                <a:gd name="T13" fmla="*/ 2147483646 h 1081"/>
                <a:gd name="T14" fmla="*/ 2147483646 w 1734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3" name="Google Shape;1404;p30">
              <a:extLst>
                <a:ext uri="{FF2B5EF4-FFF2-40B4-BE49-F238E27FC236}">
                  <a16:creationId xmlns:a16="http://schemas.microsoft.com/office/drawing/2014/main" id="{6D5686AE-994C-40EF-8EE6-8499E0D73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817" y="4825749"/>
              <a:ext cx="53904" cy="87462"/>
            </a:xfrm>
            <a:custGeom>
              <a:avLst/>
              <a:gdLst>
                <a:gd name="T0" fmla="*/ 2147483646 w 1118"/>
                <a:gd name="T1" fmla="*/ 0 h 1814"/>
                <a:gd name="T2" fmla="*/ 2147483646 w 1118"/>
                <a:gd name="T3" fmla="*/ 2147483646 h 1814"/>
                <a:gd name="T4" fmla="*/ 2147483646 w 1118"/>
                <a:gd name="T5" fmla="*/ 2147483646 h 1814"/>
                <a:gd name="T6" fmla="*/ 2147483646 w 1118"/>
                <a:gd name="T7" fmla="*/ 2147483646 h 1814"/>
                <a:gd name="T8" fmla="*/ 2147483646 w 1118"/>
                <a:gd name="T9" fmla="*/ 2147483646 h 1814"/>
                <a:gd name="T10" fmla="*/ 2147483646 w 1118"/>
                <a:gd name="T11" fmla="*/ 2147483646 h 1814"/>
                <a:gd name="T12" fmla="*/ 2147483646 w 1118"/>
                <a:gd name="T13" fmla="*/ 2147483646 h 1814"/>
                <a:gd name="T14" fmla="*/ 2147483646 w 1118"/>
                <a:gd name="T15" fmla="*/ 2147483646 h 1814"/>
                <a:gd name="T16" fmla="*/ 2147483646 w 1118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54" name="Google Shape;1405;p30">
            <a:extLst>
              <a:ext uri="{FF2B5EF4-FFF2-40B4-BE49-F238E27FC236}">
                <a16:creationId xmlns:a16="http://schemas.microsoft.com/office/drawing/2014/main" id="{86076F1A-D76C-47F1-BF7E-A7DC8FA5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1" y="1714500"/>
            <a:ext cx="4508500" cy="4357688"/>
          </a:xfrm>
          <a:prstGeom prst="roundRect">
            <a:avLst>
              <a:gd name="adj" fmla="val 4556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vi-VN" altLang="vi-VN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Google Shape;1406;p30">
            <a:extLst>
              <a:ext uri="{FF2B5EF4-FFF2-40B4-BE49-F238E27FC236}">
                <a16:creationId xmlns:a16="http://schemas.microsoft.com/office/drawing/2014/main" id="{3F3CA07E-C997-42B0-84E4-EF720BD1A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1" y="1714500"/>
            <a:ext cx="4508500" cy="4357688"/>
          </a:xfrm>
          <a:prstGeom prst="roundRect">
            <a:avLst>
              <a:gd name="adj" fmla="val 4556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vi-VN" altLang="vi-VN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/>
          </p:nvPr>
        </p:nvSpPr>
        <p:spPr>
          <a:xfrm>
            <a:off x="1197733" y="1995000"/>
            <a:ext cx="4706400" cy="110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1197733" y="2978300"/>
            <a:ext cx="4706400" cy="593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/>
          </p:nvPr>
        </p:nvSpPr>
        <p:spPr>
          <a:xfrm>
            <a:off x="6285384" y="1995000"/>
            <a:ext cx="4706400" cy="110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6285384" y="2978300"/>
            <a:ext cx="4706400" cy="593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0461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10;p31">
            <a:extLst>
              <a:ext uri="{FF2B5EF4-FFF2-40B4-BE49-F238E27FC236}">
                <a16:creationId xmlns:a16="http://schemas.microsoft.com/office/drawing/2014/main" id="{6B5AA11B-E788-488C-BDD4-80924F9E009E}"/>
              </a:ext>
            </a:extLst>
          </p:cNvPr>
          <p:cNvSpPr txBox="1"/>
          <p:nvPr/>
        </p:nvSpPr>
        <p:spPr>
          <a:xfrm>
            <a:off x="1443567" y="4243389"/>
            <a:ext cx="4224867" cy="75723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" sz="1200" b="1" ker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CREDITS:</a:t>
            </a:r>
            <a:r>
              <a:rPr lang="en" sz="1200" ker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This presentation template was created by </a:t>
            </a:r>
            <a:r>
              <a:rPr lang="en" sz="1200" b="1" kern="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Slidesgo</a:t>
            </a:r>
            <a:r>
              <a:rPr lang="en" sz="1200" b="1" ker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</a:t>
            </a:r>
            <a:r>
              <a:rPr lang="en" sz="1200" ker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including icons by </a:t>
            </a:r>
            <a:r>
              <a:rPr lang="en" sz="1200" b="1" kern="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Flaticon</a:t>
            </a:r>
            <a:r>
              <a:rPr lang="en" sz="1200" b="1" ker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" sz="1200" ker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infographics &amp; images by </a:t>
            </a:r>
            <a:r>
              <a:rPr lang="en" sz="1200" b="1" kern="0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/>
              </a:rPr>
              <a:t>Freepik</a:t>
            </a:r>
            <a:r>
              <a:rPr lang="en" sz="1200" b="1" ker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200" b="1" kern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6" name="Google Shape;1412;p31">
            <a:extLst>
              <a:ext uri="{FF2B5EF4-FFF2-40B4-BE49-F238E27FC236}">
                <a16:creationId xmlns:a16="http://schemas.microsoft.com/office/drawing/2014/main" id="{7A196126-5050-4F25-9F20-4F5B6250D0E5}"/>
              </a:ext>
            </a:extLst>
          </p:cNvPr>
          <p:cNvGrpSpPr>
            <a:grpSpLocks/>
          </p:cNvGrpSpPr>
          <p:nvPr/>
        </p:nvGrpSpPr>
        <p:grpSpPr bwMode="auto">
          <a:xfrm>
            <a:off x="10295468" y="863600"/>
            <a:ext cx="3367617" cy="2147888"/>
            <a:chOff x="7239867" y="1514545"/>
            <a:chExt cx="2525833" cy="1610805"/>
          </a:xfrm>
        </p:grpSpPr>
        <p:grpSp>
          <p:nvGrpSpPr>
            <p:cNvPr id="7" name="Google Shape;1413;p31">
              <a:extLst>
                <a:ext uri="{FF2B5EF4-FFF2-40B4-BE49-F238E27FC236}">
                  <a16:creationId xmlns:a16="http://schemas.microsoft.com/office/drawing/2014/main" id="{9BD2A475-F844-45F2-A6C4-E4E569DF44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" name="Google Shape;1414;p31">
                <a:extLst>
                  <a:ext uri="{FF2B5EF4-FFF2-40B4-BE49-F238E27FC236}">
                    <a16:creationId xmlns:a16="http://schemas.microsoft.com/office/drawing/2014/main" id="{21D5BD62-E278-4019-B521-3F4B04EB5E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" name="Google Shape;1415;p31">
                  <a:extLst>
                    <a:ext uri="{FF2B5EF4-FFF2-40B4-BE49-F238E27FC236}">
                      <a16:creationId xmlns:a16="http://schemas.microsoft.com/office/drawing/2014/main" id="{D3BEE47B-9783-4A4C-B137-B22D07C52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8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" name="Google Shape;1416;p31">
                  <a:extLst>
                    <a:ext uri="{FF2B5EF4-FFF2-40B4-BE49-F238E27FC236}">
                      <a16:creationId xmlns:a16="http://schemas.microsoft.com/office/drawing/2014/main" id="{0D277A3A-FD8E-44B6-ABE8-40E57B6AF8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Google Shape;1417;p31">
                  <a:extLst>
                    <a:ext uri="{FF2B5EF4-FFF2-40B4-BE49-F238E27FC236}">
                      <a16:creationId xmlns:a16="http://schemas.microsoft.com/office/drawing/2014/main" id="{5304C623-E3FF-4C13-9710-4BCD8CCDA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Google Shape;1418;p31">
                  <a:extLst>
                    <a:ext uri="{FF2B5EF4-FFF2-40B4-BE49-F238E27FC236}">
                      <a16:creationId xmlns:a16="http://schemas.microsoft.com/office/drawing/2014/main" id="{9258F693-7DAE-4FC8-B327-6A5D06F05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Google Shape;1419;p31">
                  <a:extLst>
                    <a:ext uri="{FF2B5EF4-FFF2-40B4-BE49-F238E27FC236}">
                      <a16:creationId xmlns:a16="http://schemas.microsoft.com/office/drawing/2014/main" id="{270CEC83-C798-4794-BA08-B12F62653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Google Shape;1420;p31">
                  <a:extLst>
                    <a:ext uri="{FF2B5EF4-FFF2-40B4-BE49-F238E27FC236}">
                      <a16:creationId xmlns:a16="http://schemas.microsoft.com/office/drawing/2014/main" id="{FBF71C61-2C7E-46E2-B752-CA0371A2ED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6080" y="2475309"/>
                  <a:ext cx="623135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Google Shape;1421;p31">
                <a:extLst>
                  <a:ext uri="{FF2B5EF4-FFF2-40B4-BE49-F238E27FC236}">
                    <a16:creationId xmlns:a16="http://schemas.microsoft.com/office/drawing/2014/main" id="{E3F2F655-0139-4712-B615-6B69D8295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1422;p31">
                <a:extLst>
                  <a:ext uri="{FF2B5EF4-FFF2-40B4-BE49-F238E27FC236}">
                    <a16:creationId xmlns:a16="http://schemas.microsoft.com/office/drawing/2014/main" id="{EC8036E9-6427-4B0A-A6F1-16E7D8BF9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Google Shape;1423;p31">
              <a:extLst>
                <a:ext uri="{FF2B5EF4-FFF2-40B4-BE49-F238E27FC236}">
                  <a16:creationId xmlns:a16="http://schemas.microsoft.com/office/drawing/2014/main" id="{433938C8-8190-4889-9411-D78936A61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8" name="Google Shape;1424;p31">
            <a:extLst>
              <a:ext uri="{FF2B5EF4-FFF2-40B4-BE49-F238E27FC236}">
                <a16:creationId xmlns:a16="http://schemas.microsoft.com/office/drawing/2014/main" id="{27CE28A5-E602-4FDC-A60D-2B42E5D20961}"/>
              </a:ext>
            </a:extLst>
          </p:cNvPr>
          <p:cNvGrpSpPr>
            <a:grpSpLocks/>
          </p:cNvGrpSpPr>
          <p:nvPr/>
        </p:nvGrpSpPr>
        <p:grpSpPr bwMode="auto">
          <a:xfrm>
            <a:off x="6390217" y="328614"/>
            <a:ext cx="1989667" cy="866775"/>
            <a:chOff x="3965010" y="571479"/>
            <a:chExt cx="1651683" cy="719972"/>
          </a:xfrm>
        </p:grpSpPr>
        <p:grpSp>
          <p:nvGrpSpPr>
            <p:cNvPr id="19" name="Google Shape;1425;p31">
              <a:extLst>
                <a:ext uri="{FF2B5EF4-FFF2-40B4-BE49-F238E27FC236}">
                  <a16:creationId xmlns:a16="http://schemas.microsoft.com/office/drawing/2014/main" id="{AB1BB195-E1EC-4AE0-87F6-DF37B9D2A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1" name="Google Shape;1426;p31">
                <a:extLst>
                  <a:ext uri="{FF2B5EF4-FFF2-40B4-BE49-F238E27FC236}">
                    <a16:creationId xmlns:a16="http://schemas.microsoft.com/office/drawing/2014/main" id="{AA745DCC-B7BD-4F5B-8ABC-1C11C64180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3" name="Google Shape;1427;p31">
                  <a:extLst>
                    <a:ext uri="{FF2B5EF4-FFF2-40B4-BE49-F238E27FC236}">
                      <a16:creationId xmlns:a16="http://schemas.microsoft.com/office/drawing/2014/main" id="{DFE6C35E-DE8B-43D2-B684-926C5FB9E3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648" y="2416808"/>
                  <a:ext cx="621599" cy="62216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Google Shape;1428;p31">
                  <a:extLst>
                    <a:ext uri="{FF2B5EF4-FFF2-40B4-BE49-F238E27FC236}">
                      <a16:creationId xmlns:a16="http://schemas.microsoft.com/office/drawing/2014/main" id="{CBBED0E7-D627-4995-9331-035ACB416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367" y="2374675"/>
                  <a:ext cx="492239" cy="4929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Google Shape;1429;p31">
                  <a:extLst>
                    <a:ext uri="{FF2B5EF4-FFF2-40B4-BE49-F238E27FC236}">
                      <a16:creationId xmlns:a16="http://schemas.microsoft.com/office/drawing/2014/main" id="{D05C3C7F-52BE-4F38-B7BE-8597A9714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7088" y="2689270"/>
                  <a:ext cx="492239" cy="35532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Google Shape;1430;p31">
                  <a:extLst>
                    <a:ext uri="{FF2B5EF4-FFF2-40B4-BE49-F238E27FC236}">
                      <a16:creationId xmlns:a16="http://schemas.microsoft.com/office/drawing/2014/main" id="{9FA69A0A-D7B8-4643-B458-AC92B5A11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8126" y="2551635"/>
                  <a:ext cx="621599" cy="4929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Google Shape;1431;p31">
                <a:extLst>
                  <a:ext uri="{FF2B5EF4-FFF2-40B4-BE49-F238E27FC236}">
                    <a16:creationId xmlns:a16="http://schemas.microsoft.com/office/drawing/2014/main" id="{93459BEB-E951-4EF1-8EC1-92CD70420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3410" y="907161"/>
                <a:ext cx="1362477" cy="43116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Google Shape;1432;p31">
              <a:extLst>
                <a:ext uri="{FF2B5EF4-FFF2-40B4-BE49-F238E27FC236}">
                  <a16:creationId xmlns:a16="http://schemas.microsoft.com/office/drawing/2014/main" id="{6036ADDA-087E-49A5-8523-BF3989FD3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4" y="571481"/>
              <a:ext cx="1610148" cy="660750"/>
            </a:xfrm>
            <a:custGeom>
              <a:avLst/>
              <a:gdLst>
                <a:gd name="T0" fmla="*/ 2147483646 w 3864"/>
                <a:gd name="T1" fmla="*/ 2147483646 h 1872"/>
                <a:gd name="T2" fmla="*/ 2147483646 w 3864"/>
                <a:gd name="T3" fmla="*/ 2147483646 h 1872"/>
                <a:gd name="T4" fmla="*/ 2147483646 w 3864"/>
                <a:gd name="T5" fmla="*/ 2147483646 h 1872"/>
                <a:gd name="T6" fmla="*/ 2147483646 w 3864"/>
                <a:gd name="T7" fmla="*/ 2147483646 h 1872"/>
                <a:gd name="T8" fmla="*/ 2147483646 w 3864"/>
                <a:gd name="T9" fmla="*/ 2147483646 h 1872"/>
                <a:gd name="T10" fmla="*/ 2147483646 w 3864"/>
                <a:gd name="T11" fmla="*/ 2147483646 h 1872"/>
                <a:gd name="T12" fmla="*/ 2147483646 w 3864"/>
                <a:gd name="T13" fmla="*/ 2147483646 h 1872"/>
                <a:gd name="T14" fmla="*/ 2147483646 w 3864"/>
                <a:gd name="T15" fmla="*/ 2147483646 h 1872"/>
                <a:gd name="T16" fmla="*/ 2147483646 w 3864"/>
                <a:gd name="T17" fmla="*/ 2147483646 h 1872"/>
                <a:gd name="T18" fmla="*/ 2147483646 w 3864"/>
                <a:gd name="T19" fmla="*/ 2147483646 h 1872"/>
                <a:gd name="T20" fmla="*/ 2147483646 w 3864"/>
                <a:gd name="T21" fmla="*/ 2147483646 h 1872"/>
                <a:gd name="T22" fmla="*/ 2147483646 w 3864"/>
                <a:gd name="T23" fmla="*/ 2147483646 h 1872"/>
                <a:gd name="T24" fmla="*/ 2147483646 w 3864"/>
                <a:gd name="T25" fmla="*/ 2147483646 h 1872"/>
                <a:gd name="T26" fmla="*/ 2147483646 w 3864"/>
                <a:gd name="T27" fmla="*/ 2147483646 h 1872"/>
                <a:gd name="T28" fmla="*/ 2147483646 w 3864"/>
                <a:gd name="T29" fmla="*/ 2147483646 h 1872"/>
                <a:gd name="T30" fmla="*/ 2147483646 w 3864"/>
                <a:gd name="T31" fmla="*/ 2147483646 h 1872"/>
                <a:gd name="T32" fmla="*/ 2147483646 w 3864"/>
                <a:gd name="T33" fmla="*/ 2147483646 h 1872"/>
                <a:gd name="T34" fmla="*/ 2147483646 w 3864"/>
                <a:gd name="T35" fmla="*/ 2147483646 h 1872"/>
                <a:gd name="T36" fmla="*/ 2147483646 w 3864"/>
                <a:gd name="T37" fmla="*/ 2147483646 h 1872"/>
                <a:gd name="T38" fmla="*/ 2147483646 w 3864"/>
                <a:gd name="T39" fmla="*/ 2147483646 h 1872"/>
                <a:gd name="T40" fmla="*/ 2147483646 w 3864"/>
                <a:gd name="T41" fmla="*/ 2147483646 h 1872"/>
                <a:gd name="T42" fmla="*/ 2147483646 w 3864"/>
                <a:gd name="T43" fmla="*/ 2147483646 h 1872"/>
                <a:gd name="T44" fmla="*/ 2147483646 w 3864"/>
                <a:gd name="T45" fmla="*/ 2147483646 h 1872"/>
                <a:gd name="T46" fmla="*/ 2147483646 w 3864"/>
                <a:gd name="T47" fmla="*/ 2147483646 h 1872"/>
                <a:gd name="T48" fmla="*/ 2147483646 w 3864"/>
                <a:gd name="T49" fmla="*/ 2147483646 h 1872"/>
                <a:gd name="T50" fmla="*/ 2147483646 w 3864"/>
                <a:gd name="T51" fmla="*/ 2147483646 h 1872"/>
                <a:gd name="T52" fmla="*/ 2147483646 w 3864"/>
                <a:gd name="T53" fmla="*/ 2147483646 h 1872"/>
                <a:gd name="T54" fmla="*/ 2147483646 w 3864"/>
                <a:gd name="T55" fmla="*/ 2147483646 h 1872"/>
                <a:gd name="T56" fmla="*/ 2147483646 w 3864"/>
                <a:gd name="T57" fmla="*/ 2147483646 h 1872"/>
                <a:gd name="T58" fmla="*/ 2147483646 w 3864"/>
                <a:gd name="T59" fmla="*/ 2147483646 h 1872"/>
                <a:gd name="T60" fmla="*/ 2147483646 w 3864"/>
                <a:gd name="T61" fmla="*/ 2147483646 h 1872"/>
                <a:gd name="T62" fmla="*/ 2147483646 w 3864"/>
                <a:gd name="T63" fmla="*/ 2147483646 h 1872"/>
                <a:gd name="T64" fmla="*/ 2147483646 w 3864"/>
                <a:gd name="T65" fmla="*/ 2147483646 h 1872"/>
                <a:gd name="T66" fmla="*/ 2147483646 w 3864"/>
                <a:gd name="T67" fmla="*/ 2147483646 h 1872"/>
                <a:gd name="T68" fmla="*/ 2147483646 w 3864"/>
                <a:gd name="T69" fmla="*/ 2147483646 h 1872"/>
                <a:gd name="T70" fmla="*/ 2147483646 w 3864"/>
                <a:gd name="T71" fmla="*/ 2147483646 h 1872"/>
                <a:gd name="T72" fmla="*/ 2147483646 w 3864"/>
                <a:gd name="T73" fmla="*/ 2147483646 h 1872"/>
                <a:gd name="T74" fmla="*/ 2147483646 w 3864"/>
                <a:gd name="T75" fmla="*/ 2147483646 h 1872"/>
                <a:gd name="T76" fmla="*/ 2147483646 w 3864"/>
                <a:gd name="T77" fmla="*/ 2147483646 h 1872"/>
                <a:gd name="T78" fmla="*/ 2147483646 w 3864"/>
                <a:gd name="T79" fmla="*/ 2147483646 h 1872"/>
                <a:gd name="T80" fmla="*/ 2147483646 w 3864"/>
                <a:gd name="T81" fmla="*/ 2147483646 h 1872"/>
                <a:gd name="T82" fmla="*/ 2147483646 w 3864"/>
                <a:gd name="T83" fmla="*/ 2147483646 h 1872"/>
                <a:gd name="T84" fmla="*/ 2147483646 w 3864"/>
                <a:gd name="T85" fmla="*/ 2147483646 h 1872"/>
                <a:gd name="T86" fmla="*/ 2147483646 w 3864"/>
                <a:gd name="T87" fmla="*/ 2147483646 h 1872"/>
                <a:gd name="T88" fmla="*/ 2147483646 w 3864"/>
                <a:gd name="T89" fmla="*/ 2147483646 h 1872"/>
                <a:gd name="T90" fmla="*/ 2147483646 w 3864"/>
                <a:gd name="T91" fmla="*/ 2147483646 h 1872"/>
                <a:gd name="T92" fmla="*/ 2147483646 w 3864"/>
                <a:gd name="T93" fmla="*/ 2147483646 h 1872"/>
                <a:gd name="T94" fmla="*/ 2147483646 w 3864"/>
                <a:gd name="T95" fmla="*/ 2147483646 h 1872"/>
                <a:gd name="T96" fmla="*/ 2147483646 w 3864"/>
                <a:gd name="T97" fmla="*/ 2147483646 h 1872"/>
                <a:gd name="T98" fmla="*/ 2147483646 w 3864"/>
                <a:gd name="T99" fmla="*/ 2147483646 h 1872"/>
                <a:gd name="T100" fmla="*/ 2147483646 w 3864"/>
                <a:gd name="T101" fmla="*/ 2147483646 h 1872"/>
                <a:gd name="T102" fmla="*/ 2147483646 w 3864"/>
                <a:gd name="T103" fmla="*/ 2147483646 h 1872"/>
                <a:gd name="T104" fmla="*/ 2147483646 w 3864"/>
                <a:gd name="T105" fmla="*/ 2147483646 h 1872"/>
                <a:gd name="T106" fmla="*/ 2147483646 w 3864"/>
                <a:gd name="T107" fmla="*/ 2147483646 h 1872"/>
                <a:gd name="T108" fmla="*/ 2147483646 w 3864"/>
                <a:gd name="T109" fmla="*/ 2147483646 h 1872"/>
                <a:gd name="T110" fmla="*/ 2147483646 w 3864"/>
                <a:gd name="T111" fmla="*/ 2147483646 h 1872"/>
                <a:gd name="T112" fmla="*/ 2147483646 w 3864"/>
                <a:gd name="T113" fmla="*/ 2147483646 h 1872"/>
                <a:gd name="T114" fmla="*/ 2147483646 w 3864"/>
                <a:gd name="T115" fmla="*/ 2147483646 h 1872"/>
                <a:gd name="T116" fmla="*/ 2147483646 w 3864"/>
                <a:gd name="T117" fmla="*/ 2147483646 h 1872"/>
                <a:gd name="T118" fmla="*/ 2147483646 w 3864"/>
                <a:gd name="T119" fmla="*/ 2147483646 h 1872"/>
                <a:gd name="T120" fmla="*/ 2147483646 w 3864"/>
                <a:gd name="T121" fmla="*/ 2147483646 h 1872"/>
                <a:gd name="T122" fmla="*/ 2147483646 w 3864"/>
                <a:gd name="T123" fmla="*/ 2147483646 h 18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7" name="Google Shape;1433;p31">
            <a:extLst>
              <a:ext uri="{FF2B5EF4-FFF2-40B4-BE49-F238E27FC236}">
                <a16:creationId xmlns:a16="http://schemas.microsoft.com/office/drawing/2014/main" id="{1B94BE6D-C923-42D7-BA2D-B2E46019259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24367" y="5965826"/>
            <a:ext cx="717551" cy="741363"/>
            <a:chOff x="5294267" y="4624350"/>
            <a:chExt cx="383004" cy="395854"/>
          </a:xfrm>
        </p:grpSpPr>
        <p:sp>
          <p:nvSpPr>
            <p:cNvPr id="28" name="Google Shape;1434;p31">
              <a:extLst>
                <a:ext uri="{FF2B5EF4-FFF2-40B4-BE49-F238E27FC236}">
                  <a16:creationId xmlns:a16="http://schemas.microsoft.com/office/drawing/2014/main" id="{854CD7C5-F881-41C6-A98E-00912954E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550" y="4859712"/>
              <a:ext cx="58369" cy="160492"/>
            </a:xfrm>
            <a:custGeom>
              <a:avLst/>
              <a:gdLst>
                <a:gd name="T0" fmla="*/ 2147483646 w 671"/>
                <a:gd name="T1" fmla="*/ 0 h 1845"/>
                <a:gd name="T2" fmla="*/ 2147483646 w 671"/>
                <a:gd name="T3" fmla="*/ 2147483646 h 1845"/>
                <a:gd name="T4" fmla="*/ 2147483646 w 671"/>
                <a:gd name="T5" fmla="*/ 2147483646 h 1845"/>
                <a:gd name="T6" fmla="*/ 2147483646 w 671"/>
                <a:gd name="T7" fmla="*/ 2147483646 h 1845"/>
                <a:gd name="T8" fmla="*/ 2147483646 w 671"/>
                <a:gd name="T9" fmla="*/ 2147483646 h 1845"/>
                <a:gd name="T10" fmla="*/ 2147483646 w 671"/>
                <a:gd name="T11" fmla="*/ 2147483646 h 1845"/>
                <a:gd name="T12" fmla="*/ 2147483646 w 671"/>
                <a:gd name="T13" fmla="*/ 2147483646 h 1845"/>
                <a:gd name="T14" fmla="*/ 2147483646 w 671"/>
                <a:gd name="T15" fmla="*/ 0 h 1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1435;p31">
              <a:extLst>
                <a:ext uri="{FF2B5EF4-FFF2-40B4-BE49-F238E27FC236}">
                  <a16:creationId xmlns:a16="http://schemas.microsoft.com/office/drawing/2014/main" id="{4C06036C-A91F-461D-B75D-7A7DCA518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267" y="4894594"/>
              <a:ext cx="175454" cy="68546"/>
            </a:xfrm>
            <a:custGeom>
              <a:avLst/>
              <a:gdLst>
                <a:gd name="T0" fmla="*/ 2147483646 w 2017"/>
                <a:gd name="T1" fmla="*/ 0 h 788"/>
                <a:gd name="T2" fmla="*/ 2147483646 w 2017"/>
                <a:gd name="T3" fmla="*/ 2147483646 h 788"/>
                <a:gd name="T4" fmla="*/ 2147483646 w 2017"/>
                <a:gd name="T5" fmla="*/ 2147483646 h 788"/>
                <a:gd name="T6" fmla="*/ 2147483646 w 2017"/>
                <a:gd name="T7" fmla="*/ 2147483646 h 788"/>
                <a:gd name="T8" fmla="*/ 2147483646 w 2017"/>
                <a:gd name="T9" fmla="*/ 2147483646 h 788"/>
                <a:gd name="T10" fmla="*/ 2147483646 w 2017"/>
                <a:gd name="T11" fmla="*/ 2147483646 h 788"/>
                <a:gd name="T12" fmla="*/ 2147483646 w 2017"/>
                <a:gd name="T13" fmla="*/ 2147483646 h 788"/>
                <a:gd name="T14" fmla="*/ 2147483646 w 2017"/>
                <a:gd name="T15" fmla="*/ 2147483646 h 788"/>
                <a:gd name="T16" fmla="*/ 2147483646 w 2017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1436;p31">
              <a:extLst>
                <a:ext uri="{FF2B5EF4-FFF2-40B4-BE49-F238E27FC236}">
                  <a16:creationId xmlns:a16="http://schemas.microsoft.com/office/drawing/2014/main" id="{EB46587D-542D-4A9B-8115-14E82F79B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447" y="4883895"/>
              <a:ext cx="150836" cy="94033"/>
            </a:xfrm>
            <a:custGeom>
              <a:avLst/>
              <a:gdLst>
                <a:gd name="T0" fmla="*/ 2147483646 w 1734"/>
                <a:gd name="T1" fmla="*/ 0 h 1081"/>
                <a:gd name="T2" fmla="*/ 2147483646 w 1734"/>
                <a:gd name="T3" fmla="*/ 2147483646 h 1081"/>
                <a:gd name="T4" fmla="*/ 2147483646 w 1734"/>
                <a:gd name="T5" fmla="*/ 2147483646 h 1081"/>
                <a:gd name="T6" fmla="*/ 2147483646 w 1734"/>
                <a:gd name="T7" fmla="*/ 2147483646 h 1081"/>
                <a:gd name="T8" fmla="*/ 2147483646 w 1734"/>
                <a:gd name="T9" fmla="*/ 2147483646 h 1081"/>
                <a:gd name="T10" fmla="*/ 2147483646 w 1734"/>
                <a:gd name="T11" fmla="*/ 2147483646 h 1081"/>
                <a:gd name="T12" fmla="*/ 2147483646 w 1734"/>
                <a:gd name="T13" fmla="*/ 2147483646 h 1081"/>
                <a:gd name="T14" fmla="*/ 2147483646 w 1734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1437;p31">
              <a:extLst>
                <a:ext uri="{FF2B5EF4-FFF2-40B4-BE49-F238E27FC236}">
                  <a16:creationId xmlns:a16="http://schemas.microsoft.com/office/drawing/2014/main" id="{6F39E3C6-E9D6-46FE-B492-584A06FFC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805" y="4845446"/>
              <a:ext cx="97252" cy="157795"/>
            </a:xfrm>
            <a:custGeom>
              <a:avLst/>
              <a:gdLst>
                <a:gd name="T0" fmla="*/ 2147483646 w 1118"/>
                <a:gd name="T1" fmla="*/ 0 h 1814"/>
                <a:gd name="T2" fmla="*/ 2147483646 w 1118"/>
                <a:gd name="T3" fmla="*/ 2147483646 h 1814"/>
                <a:gd name="T4" fmla="*/ 2147483646 w 1118"/>
                <a:gd name="T5" fmla="*/ 2147483646 h 1814"/>
                <a:gd name="T6" fmla="*/ 2147483646 w 1118"/>
                <a:gd name="T7" fmla="*/ 2147483646 h 1814"/>
                <a:gd name="T8" fmla="*/ 2147483646 w 1118"/>
                <a:gd name="T9" fmla="*/ 2147483646 h 1814"/>
                <a:gd name="T10" fmla="*/ 2147483646 w 1118"/>
                <a:gd name="T11" fmla="*/ 2147483646 h 1814"/>
                <a:gd name="T12" fmla="*/ 2147483646 w 1118"/>
                <a:gd name="T13" fmla="*/ 2147483646 h 1814"/>
                <a:gd name="T14" fmla="*/ 2147483646 w 1118"/>
                <a:gd name="T15" fmla="*/ 2147483646 h 1814"/>
                <a:gd name="T16" fmla="*/ 2147483646 w 1118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1438;p31">
              <a:extLst>
                <a:ext uri="{FF2B5EF4-FFF2-40B4-BE49-F238E27FC236}">
                  <a16:creationId xmlns:a16="http://schemas.microsoft.com/office/drawing/2014/main" id="{0DEB0BD8-D5AF-4BAA-BA67-34C334221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297" y="4624350"/>
              <a:ext cx="175454" cy="150575"/>
            </a:xfrm>
            <a:custGeom>
              <a:avLst/>
              <a:gdLst>
                <a:gd name="T0" fmla="*/ 2147483646 w 2017"/>
                <a:gd name="T1" fmla="*/ 2147483646 h 1731"/>
                <a:gd name="T2" fmla="*/ 2147483646 w 2017"/>
                <a:gd name="T3" fmla="*/ 2147483646 h 1731"/>
                <a:gd name="T4" fmla="*/ 2147483646 w 2017"/>
                <a:gd name="T5" fmla="*/ 2147483646 h 1731"/>
                <a:gd name="T6" fmla="*/ 2147483646 w 2017"/>
                <a:gd name="T7" fmla="*/ 2147483646 h 1731"/>
                <a:gd name="T8" fmla="*/ 2147483646 w 2017"/>
                <a:gd name="T9" fmla="*/ 2147483646 h 1731"/>
                <a:gd name="T10" fmla="*/ 2147483646 w 2017"/>
                <a:gd name="T11" fmla="*/ 2147483646 h 1731"/>
                <a:gd name="T12" fmla="*/ 2147483646 w 2017"/>
                <a:gd name="T13" fmla="*/ 2147483646 h 1731"/>
                <a:gd name="T14" fmla="*/ 2147483646 w 2017"/>
                <a:gd name="T15" fmla="*/ 2147483646 h 1731"/>
                <a:gd name="T16" fmla="*/ 2147483646 w 2017"/>
                <a:gd name="T17" fmla="*/ 2147483646 h 1731"/>
                <a:gd name="T18" fmla="*/ 2147483646 w 2017"/>
                <a:gd name="T19" fmla="*/ 2147483646 h 17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1439;p31">
              <a:extLst>
                <a:ext uri="{FF2B5EF4-FFF2-40B4-BE49-F238E27FC236}">
                  <a16:creationId xmlns:a16="http://schemas.microsoft.com/office/drawing/2014/main" id="{EE81ED29-C121-44B1-B35B-CB3CA8214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653" y="4833656"/>
              <a:ext cx="32352" cy="88957"/>
            </a:xfrm>
            <a:custGeom>
              <a:avLst/>
              <a:gdLst>
                <a:gd name="T0" fmla="*/ 2147483646 w 671"/>
                <a:gd name="T1" fmla="*/ 0 h 1845"/>
                <a:gd name="T2" fmla="*/ 2147483646 w 671"/>
                <a:gd name="T3" fmla="*/ 2147483646 h 1845"/>
                <a:gd name="T4" fmla="*/ 2147483646 w 671"/>
                <a:gd name="T5" fmla="*/ 2147483646 h 1845"/>
                <a:gd name="T6" fmla="*/ 2147483646 w 671"/>
                <a:gd name="T7" fmla="*/ 2147483646 h 1845"/>
                <a:gd name="T8" fmla="*/ 2147483646 w 671"/>
                <a:gd name="T9" fmla="*/ 2147483646 h 1845"/>
                <a:gd name="T10" fmla="*/ 2147483646 w 671"/>
                <a:gd name="T11" fmla="*/ 2147483646 h 1845"/>
                <a:gd name="T12" fmla="*/ 2147483646 w 671"/>
                <a:gd name="T13" fmla="*/ 2147483646 h 1845"/>
                <a:gd name="T14" fmla="*/ 2147483646 w 671"/>
                <a:gd name="T15" fmla="*/ 0 h 1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1440;p31">
              <a:extLst>
                <a:ext uri="{FF2B5EF4-FFF2-40B4-BE49-F238E27FC236}">
                  <a16:creationId xmlns:a16="http://schemas.microsoft.com/office/drawing/2014/main" id="{850C7E6F-2908-43DA-9FEB-67394E919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22" y="4852990"/>
              <a:ext cx="97250" cy="37993"/>
            </a:xfrm>
            <a:custGeom>
              <a:avLst/>
              <a:gdLst>
                <a:gd name="T0" fmla="*/ 2147483646 w 2017"/>
                <a:gd name="T1" fmla="*/ 0 h 788"/>
                <a:gd name="T2" fmla="*/ 2147483646 w 2017"/>
                <a:gd name="T3" fmla="*/ 2147483646 h 788"/>
                <a:gd name="T4" fmla="*/ 2147483646 w 2017"/>
                <a:gd name="T5" fmla="*/ 2147483646 h 788"/>
                <a:gd name="T6" fmla="*/ 2147483646 w 2017"/>
                <a:gd name="T7" fmla="*/ 2147483646 h 788"/>
                <a:gd name="T8" fmla="*/ 2147483646 w 2017"/>
                <a:gd name="T9" fmla="*/ 2147483646 h 788"/>
                <a:gd name="T10" fmla="*/ 2147483646 w 2017"/>
                <a:gd name="T11" fmla="*/ 2147483646 h 788"/>
                <a:gd name="T12" fmla="*/ 2147483646 w 2017"/>
                <a:gd name="T13" fmla="*/ 2147483646 h 788"/>
                <a:gd name="T14" fmla="*/ 2147483646 w 2017"/>
                <a:gd name="T15" fmla="*/ 2147483646 h 788"/>
                <a:gd name="T16" fmla="*/ 2147483646 w 2017"/>
                <a:gd name="T17" fmla="*/ 0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1441;p31">
              <a:extLst>
                <a:ext uri="{FF2B5EF4-FFF2-40B4-BE49-F238E27FC236}">
                  <a16:creationId xmlns:a16="http://schemas.microsoft.com/office/drawing/2014/main" id="{93E1AEB8-22AD-409B-907D-AB3EDE6F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990" y="4847059"/>
              <a:ext cx="83605" cy="52120"/>
            </a:xfrm>
            <a:custGeom>
              <a:avLst/>
              <a:gdLst>
                <a:gd name="T0" fmla="*/ 2147483646 w 1734"/>
                <a:gd name="T1" fmla="*/ 0 h 1081"/>
                <a:gd name="T2" fmla="*/ 2147483646 w 1734"/>
                <a:gd name="T3" fmla="*/ 2147483646 h 1081"/>
                <a:gd name="T4" fmla="*/ 2147483646 w 1734"/>
                <a:gd name="T5" fmla="*/ 2147483646 h 1081"/>
                <a:gd name="T6" fmla="*/ 2147483646 w 1734"/>
                <a:gd name="T7" fmla="*/ 2147483646 h 1081"/>
                <a:gd name="T8" fmla="*/ 2147483646 w 1734"/>
                <a:gd name="T9" fmla="*/ 2147483646 h 1081"/>
                <a:gd name="T10" fmla="*/ 2147483646 w 1734"/>
                <a:gd name="T11" fmla="*/ 2147483646 h 1081"/>
                <a:gd name="T12" fmla="*/ 2147483646 w 1734"/>
                <a:gd name="T13" fmla="*/ 2147483646 h 1081"/>
                <a:gd name="T14" fmla="*/ 2147483646 w 1734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1442;p31">
              <a:extLst>
                <a:ext uri="{FF2B5EF4-FFF2-40B4-BE49-F238E27FC236}">
                  <a16:creationId xmlns:a16="http://schemas.microsoft.com/office/drawing/2014/main" id="{544EB3B4-FD4E-4FA2-B454-69A9B30CF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817" y="4825749"/>
              <a:ext cx="53904" cy="87462"/>
            </a:xfrm>
            <a:custGeom>
              <a:avLst/>
              <a:gdLst>
                <a:gd name="T0" fmla="*/ 2147483646 w 1118"/>
                <a:gd name="T1" fmla="*/ 0 h 1814"/>
                <a:gd name="T2" fmla="*/ 2147483646 w 1118"/>
                <a:gd name="T3" fmla="*/ 2147483646 h 1814"/>
                <a:gd name="T4" fmla="*/ 2147483646 w 1118"/>
                <a:gd name="T5" fmla="*/ 2147483646 h 1814"/>
                <a:gd name="T6" fmla="*/ 2147483646 w 1118"/>
                <a:gd name="T7" fmla="*/ 2147483646 h 1814"/>
                <a:gd name="T8" fmla="*/ 2147483646 w 1118"/>
                <a:gd name="T9" fmla="*/ 2147483646 h 1814"/>
                <a:gd name="T10" fmla="*/ 2147483646 w 1118"/>
                <a:gd name="T11" fmla="*/ 2147483646 h 1814"/>
                <a:gd name="T12" fmla="*/ 2147483646 w 1118"/>
                <a:gd name="T13" fmla="*/ 2147483646 h 1814"/>
                <a:gd name="T14" fmla="*/ 2147483646 w 1118"/>
                <a:gd name="T15" fmla="*/ 2147483646 h 1814"/>
                <a:gd name="T16" fmla="*/ 2147483646 w 1118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7" name="Google Shape;1443;p31">
            <a:extLst>
              <a:ext uri="{FF2B5EF4-FFF2-40B4-BE49-F238E27FC236}">
                <a16:creationId xmlns:a16="http://schemas.microsoft.com/office/drawing/2014/main" id="{BBD754B6-F7F3-4CB3-9AA1-6EEF11FA06D8}"/>
              </a:ext>
            </a:extLst>
          </p:cNvPr>
          <p:cNvGrpSpPr>
            <a:grpSpLocks/>
          </p:cNvGrpSpPr>
          <p:nvPr/>
        </p:nvGrpSpPr>
        <p:grpSpPr bwMode="auto">
          <a:xfrm>
            <a:off x="-1943100" y="1293813"/>
            <a:ext cx="3067051" cy="2425700"/>
            <a:chOff x="-1457944" y="970782"/>
            <a:chExt cx="2301290" cy="1819165"/>
          </a:xfrm>
        </p:grpSpPr>
        <p:grpSp>
          <p:nvGrpSpPr>
            <p:cNvPr id="38" name="Google Shape;1444;p31">
              <a:extLst>
                <a:ext uri="{FF2B5EF4-FFF2-40B4-BE49-F238E27FC236}">
                  <a16:creationId xmlns:a16="http://schemas.microsoft.com/office/drawing/2014/main" id="{25C5FA9B-D5D4-4428-91C7-1AE0172061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57944" y="970782"/>
              <a:ext cx="2167373" cy="1819165"/>
              <a:chOff x="958238" y="2157575"/>
              <a:chExt cx="1115191" cy="936025"/>
            </a:xfrm>
          </p:grpSpPr>
          <p:sp>
            <p:nvSpPr>
              <p:cNvPr id="40" name="Google Shape;1445;p31">
                <a:extLst>
                  <a:ext uri="{FF2B5EF4-FFF2-40B4-BE49-F238E27FC236}">
                    <a16:creationId xmlns:a16="http://schemas.microsoft.com/office/drawing/2014/main" id="{DA60256A-7449-4B1C-AB9F-6F6A3120A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4058" y="2157575"/>
                <a:ext cx="492761" cy="4925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Google Shape;1446;p31">
                <a:extLst>
                  <a:ext uri="{FF2B5EF4-FFF2-40B4-BE49-F238E27FC236}">
                    <a16:creationId xmlns:a16="http://schemas.microsoft.com/office/drawing/2014/main" id="{C2A43FC9-A73C-4D25-A00E-3CD81F1AF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192" y="2324810"/>
                <a:ext cx="492761" cy="49312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Google Shape;1447;p31">
                <a:extLst>
                  <a:ext uri="{FF2B5EF4-FFF2-40B4-BE49-F238E27FC236}">
                    <a16:creationId xmlns:a16="http://schemas.microsoft.com/office/drawing/2014/main" id="{3249DD53-E608-4F25-87D0-E9559C22D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463" y="2335224"/>
                <a:ext cx="492760" cy="4925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Google Shape;1448;p31">
                <a:extLst>
                  <a:ext uri="{FF2B5EF4-FFF2-40B4-BE49-F238E27FC236}">
                    <a16:creationId xmlns:a16="http://schemas.microsoft.com/office/drawing/2014/main" id="{5CA9413C-490C-40DE-9887-3E2A2AF09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465"/>
                <a:ext cx="492760" cy="49312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Google Shape;1449;p31">
                <a:extLst>
                  <a:ext uri="{FF2B5EF4-FFF2-40B4-BE49-F238E27FC236}">
                    <a16:creationId xmlns:a16="http://schemas.microsoft.com/office/drawing/2014/main" id="{6E107EC3-ED67-4C44-B789-B8C49DBCE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985" y="2601084"/>
                <a:ext cx="492761" cy="4925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" name="Google Shape;1450;p31">
                <a:extLst>
                  <a:ext uri="{FF2B5EF4-FFF2-40B4-BE49-F238E27FC236}">
                    <a16:creationId xmlns:a16="http://schemas.microsoft.com/office/drawing/2014/main" id="{207CFDF1-6BDC-4A4D-B639-CC0EF8662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98" y="2561879"/>
                <a:ext cx="622693" cy="4925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Google Shape;1451;p31">
              <a:extLst>
                <a:ext uri="{FF2B5EF4-FFF2-40B4-BE49-F238E27FC236}">
                  <a16:creationId xmlns:a16="http://schemas.microsoft.com/office/drawing/2014/main" id="{38239A28-15F0-4657-9C46-9A66E91A1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23994" y="975921"/>
              <a:ext cx="2167340" cy="1644261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408" name="Google Shape;1408;p31"/>
          <p:cNvSpPr txBox="1">
            <a:spLocks noGrp="1"/>
          </p:cNvSpPr>
          <p:nvPr>
            <p:ph type="subTitle" idx="1"/>
          </p:nvPr>
        </p:nvSpPr>
        <p:spPr>
          <a:xfrm>
            <a:off x="1352600" y="3011817"/>
            <a:ext cx="4406800" cy="1213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09" name="Google Shape;1409;p31"/>
          <p:cNvSpPr txBox="1">
            <a:spLocks noGrp="1"/>
          </p:cNvSpPr>
          <p:nvPr>
            <p:ph type="subTitle" idx="2"/>
          </p:nvPr>
        </p:nvSpPr>
        <p:spPr>
          <a:xfrm>
            <a:off x="1352600" y="5446784"/>
            <a:ext cx="4406800" cy="569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11" name="Google Shape;1411;p31"/>
          <p:cNvSpPr txBox="1">
            <a:spLocks noGrp="1"/>
          </p:cNvSpPr>
          <p:nvPr>
            <p:ph type="title"/>
          </p:nvPr>
        </p:nvSpPr>
        <p:spPr>
          <a:xfrm>
            <a:off x="880600" y="985817"/>
            <a:ext cx="53508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7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4655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3;p32">
            <a:extLst>
              <a:ext uri="{FF2B5EF4-FFF2-40B4-BE49-F238E27FC236}">
                <a16:creationId xmlns:a16="http://schemas.microsoft.com/office/drawing/2014/main" id="{4941A679-5D79-4C16-A503-287FEEE6004B}"/>
              </a:ext>
            </a:extLst>
          </p:cNvPr>
          <p:cNvSpPr>
            <a:spLocks/>
          </p:cNvSpPr>
          <p:nvPr/>
        </p:nvSpPr>
        <p:spPr bwMode="auto">
          <a:xfrm>
            <a:off x="9783233" y="6834188"/>
            <a:ext cx="146051" cy="23812"/>
          </a:xfrm>
          <a:custGeom>
            <a:avLst/>
            <a:gdLst>
              <a:gd name="T0" fmla="*/ 0 w 4370"/>
              <a:gd name="T1" fmla="*/ 0 h 701"/>
              <a:gd name="T2" fmla="*/ 0 w 4370"/>
              <a:gd name="T3" fmla="*/ 2147483646 h 701"/>
              <a:gd name="T4" fmla="*/ 2147483646 w 4370"/>
              <a:gd name="T5" fmla="*/ 2147483646 h 701"/>
              <a:gd name="T6" fmla="*/ 2147483646 w 4370"/>
              <a:gd name="T7" fmla="*/ 0 h 701"/>
              <a:gd name="T8" fmla="*/ 0 w 4370"/>
              <a:gd name="T9" fmla="*/ 0 h 7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grpSp>
        <p:nvGrpSpPr>
          <p:cNvPr id="3" name="Google Shape;1454;p32">
            <a:extLst>
              <a:ext uri="{FF2B5EF4-FFF2-40B4-BE49-F238E27FC236}">
                <a16:creationId xmlns:a16="http://schemas.microsoft.com/office/drawing/2014/main" id="{542CC874-3947-42B7-9B2B-947E1CF84E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395817" y="1235075"/>
            <a:ext cx="1367368" cy="1081088"/>
            <a:chOff x="855987" y="2204128"/>
            <a:chExt cx="1217483" cy="962421"/>
          </a:xfrm>
        </p:grpSpPr>
        <p:grpSp>
          <p:nvGrpSpPr>
            <p:cNvPr id="4" name="Google Shape;1455;p32">
              <a:extLst>
                <a:ext uri="{FF2B5EF4-FFF2-40B4-BE49-F238E27FC236}">
                  <a16:creationId xmlns:a16="http://schemas.microsoft.com/office/drawing/2014/main" id="{55EB6FC8-938E-45D9-AF65-D780838CFE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" name="Google Shape;1456;p32">
                <a:extLst>
                  <a:ext uri="{FF2B5EF4-FFF2-40B4-BE49-F238E27FC236}">
                    <a16:creationId xmlns:a16="http://schemas.microsoft.com/office/drawing/2014/main" id="{881FC226-75D8-4F11-AF43-39101BFE6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345" y="2157575"/>
                <a:ext cx="493065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" name="Google Shape;1457;p32">
                <a:extLst>
                  <a:ext uri="{FF2B5EF4-FFF2-40B4-BE49-F238E27FC236}">
                    <a16:creationId xmlns:a16="http://schemas.microsoft.com/office/drawing/2014/main" id="{45FD9804-E8D1-4521-B82B-97C430A6A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306" y="2325262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1458;p32">
                <a:extLst>
                  <a:ext uri="{FF2B5EF4-FFF2-40B4-BE49-F238E27FC236}">
                    <a16:creationId xmlns:a16="http://schemas.microsoft.com/office/drawing/2014/main" id="{5ACE261A-4FE9-44FA-9978-C3F1ABB70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731" y="2334884"/>
                <a:ext cx="493065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1459;p32">
                <a:extLst>
                  <a:ext uri="{FF2B5EF4-FFF2-40B4-BE49-F238E27FC236}">
                    <a16:creationId xmlns:a16="http://schemas.microsoft.com/office/drawing/2014/main" id="{1DB89AC6-0033-457A-B126-C6B8E6315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2053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1460;p32">
                <a:extLst>
                  <a:ext uri="{FF2B5EF4-FFF2-40B4-BE49-F238E27FC236}">
                    <a16:creationId xmlns:a16="http://schemas.microsoft.com/office/drawing/2014/main" id="{9EB3C5C7-78EF-4FD7-AA52-7B58C2CFC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363" y="2601534"/>
                <a:ext cx="49123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1461;p32">
                <a:extLst>
                  <a:ext uri="{FF2B5EF4-FFF2-40B4-BE49-F238E27FC236}">
                    <a16:creationId xmlns:a16="http://schemas.microsoft.com/office/drawing/2014/main" id="{FE3CFE23-C85B-423B-9177-C09818015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304" y="2561674"/>
                <a:ext cx="62137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" name="Google Shape;1462;p32">
              <a:extLst>
                <a:ext uri="{FF2B5EF4-FFF2-40B4-BE49-F238E27FC236}">
                  <a16:creationId xmlns:a16="http://schemas.microsoft.com/office/drawing/2014/main" id="{92F1C73D-6D56-45FC-AB53-51DDA0257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2" name="Google Shape;1463;p32">
            <a:extLst>
              <a:ext uri="{FF2B5EF4-FFF2-40B4-BE49-F238E27FC236}">
                <a16:creationId xmlns:a16="http://schemas.microsoft.com/office/drawing/2014/main" id="{065ACBF4-0FDB-43F1-8F60-F9196AA03A27}"/>
              </a:ext>
            </a:extLst>
          </p:cNvPr>
          <p:cNvGrpSpPr>
            <a:grpSpLocks/>
          </p:cNvGrpSpPr>
          <p:nvPr/>
        </p:nvGrpSpPr>
        <p:grpSpPr bwMode="auto">
          <a:xfrm rot="17982578" flipH="1">
            <a:off x="11321256" y="6141244"/>
            <a:ext cx="852488" cy="508000"/>
            <a:chOff x="1202177" y="4613417"/>
            <a:chExt cx="528376" cy="315757"/>
          </a:xfrm>
        </p:grpSpPr>
        <p:sp>
          <p:nvSpPr>
            <p:cNvPr id="13" name="Google Shape;1464;p32">
              <a:extLst>
                <a:ext uri="{FF2B5EF4-FFF2-40B4-BE49-F238E27FC236}">
                  <a16:creationId xmlns:a16="http://schemas.microsoft.com/office/drawing/2014/main" id="{40C596DA-75C8-43AA-B282-3C733DB6F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214" y="4671691"/>
              <a:ext cx="166339" cy="48340"/>
            </a:xfrm>
            <a:custGeom>
              <a:avLst/>
              <a:gdLst>
                <a:gd name="T0" fmla="*/ 2147483646 w 1507"/>
                <a:gd name="T1" fmla="*/ 2147483646 h 438"/>
                <a:gd name="T2" fmla="*/ 2147483646 w 1507"/>
                <a:gd name="T3" fmla="*/ 2147483646 h 438"/>
                <a:gd name="T4" fmla="*/ 2147483646 w 1507"/>
                <a:gd name="T5" fmla="*/ 2147483646 h 438"/>
                <a:gd name="T6" fmla="*/ 2147483646 w 1507"/>
                <a:gd name="T7" fmla="*/ 2147483646 h 438"/>
                <a:gd name="T8" fmla="*/ 2147483646 w 1507"/>
                <a:gd name="T9" fmla="*/ 2147483646 h 438"/>
                <a:gd name="T10" fmla="*/ 2147483646 w 1507"/>
                <a:gd name="T11" fmla="*/ 2147483646 h 438"/>
                <a:gd name="T12" fmla="*/ 2147483646 w 1507"/>
                <a:gd name="T13" fmla="*/ 2147483646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1465;p32">
              <a:extLst>
                <a:ext uri="{FF2B5EF4-FFF2-40B4-BE49-F238E27FC236}">
                  <a16:creationId xmlns:a16="http://schemas.microsoft.com/office/drawing/2014/main" id="{1F45AFC1-F03F-4C2E-8CD1-2431135F1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846" y="4613417"/>
              <a:ext cx="60708" cy="176363"/>
            </a:xfrm>
            <a:custGeom>
              <a:avLst/>
              <a:gdLst>
                <a:gd name="T0" fmla="*/ 2147483646 w 550"/>
                <a:gd name="T1" fmla="*/ 0 h 1598"/>
                <a:gd name="T2" fmla="*/ 2147483646 w 550"/>
                <a:gd name="T3" fmla="*/ 2147483646 h 1598"/>
                <a:gd name="T4" fmla="*/ 2147483646 w 550"/>
                <a:gd name="T5" fmla="*/ 2147483646 h 1598"/>
                <a:gd name="T6" fmla="*/ 2147483646 w 550"/>
                <a:gd name="T7" fmla="*/ 2147483646 h 1598"/>
                <a:gd name="T8" fmla="*/ 2147483646 w 550"/>
                <a:gd name="T9" fmla="*/ 2147483646 h 1598"/>
                <a:gd name="T10" fmla="*/ 2147483646 w 550"/>
                <a:gd name="T11" fmla="*/ 2147483646 h 1598"/>
                <a:gd name="T12" fmla="*/ 2147483646 w 550"/>
                <a:gd name="T13" fmla="*/ 2147483646 h 1598"/>
                <a:gd name="T14" fmla="*/ 2147483646 w 550"/>
                <a:gd name="T15" fmla="*/ 0 h 1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1466;p32">
              <a:extLst>
                <a:ext uri="{FF2B5EF4-FFF2-40B4-BE49-F238E27FC236}">
                  <a16:creationId xmlns:a16="http://schemas.microsoft.com/office/drawing/2014/main" id="{EDF7F445-98BD-48F6-AC7F-5FACDCF3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978" y="4629421"/>
              <a:ext cx="104638" cy="138950"/>
            </a:xfrm>
            <a:custGeom>
              <a:avLst/>
              <a:gdLst>
                <a:gd name="T0" fmla="*/ 2147483646 w 948"/>
                <a:gd name="T1" fmla="*/ 2147483646 h 1259"/>
                <a:gd name="T2" fmla="*/ 2147483646 w 948"/>
                <a:gd name="T3" fmla="*/ 2147483646 h 1259"/>
                <a:gd name="T4" fmla="*/ 2147483646 w 948"/>
                <a:gd name="T5" fmla="*/ 2147483646 h 1259"/>
                <a:gd name="T6" fmla="*/ 2147483646 w 948"/>
                <a:gd name="T7" fmla="*/ 2147483646 h 1259"/>
                <a:gd name="T8" fmla="*/ 2147483646 w 948"/>
                <a:gd name="T9" fmla="*/ 2147483646 h 1259"/>
                <a:gd name="T10" fmla="*/ 2147483646 w 948"/>
                <a:gd name="T11" fmla="*/ 2147483646 h 1259"/>
                <a:gd name="T12" fmla="*/ 2147483646 w 948"/>
                <a:gd name="T13" fmla="*/ 2147483646 h 1259"/>
                <a:gd name="T14" fmla="*/ 2147483646 w 948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1467;p32">
              <a:extLst>
                <a:ext uri="{FF2B5EF4-FFF2-40B4-BE49-F238E27FC236}">
                  <a16:creationId xmlns:a16="http://schemas.microsoft.com/office/drawing/2014/main" id="{AA8FE661-27B3-4522-B674-70A1C994C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982" y="4644430"/>
              <a:ext cx="160158" cy="102419"/>
            </a:xfrm>
            <a:custGeom>
              <a:avLst/>
              <a:gdLst>
                <a:gd name="T0" fmla="*/ 2147483646 w 1451"/>
                <a:gd name="T1" fmla="*/ 2147483646 h 928"/>
                <a:gd name="T2" fmla="*/ 2147483646 w 1451"/>
                <a:gd name="T3" fmla="*/ 2147483646 h 928"/>
                <a:gd name="T4" fmla="*/ 2147483646 w 1451"/>
                <a:gd name="T5" fmla="*/ 2147483646 h 928"/>
                <a:gd name="T6" fmla="*/ 2147483646 w 1451"/>
                <a:gd name="T7" fmla="*/ 2147483646 h 928"/>
                <a:gd name="T8" fmla="*/ 2147483646 w 1451"/>
                <a:gd name="T9" fmla="*/ 2147483646 h 928"/>
                <a:gd name="T10" fmla="*/ 2147483646 w 1451"/>
                <a:gd name="T11" fmla="*/ 2147483646 h 928"/>
                <a:gd name="T12" fmla="*/ 2147483646 w 1451"/>
                <a:gd name="T13" fmla="*/ 2147483646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1468;p32">
              <a:extLst>
                <a:ext uri="{FF2B5EF4-FFF2-40B4-BE49-F238E27FC236}">
                  <a16:creationId xmlns:a16="http://schemas.microsoft.com/office/drawing/2014/main" id="{83363041-13E7-4B6A-AF9F-4D4431CF9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177" y="4673346"/>
              <a:ext cx="177156" cy="151310"/>
            </a:xfrm>
            <a:custGeom>
              <a:avLst/>
              <a:gdLst>
                <a:gd name="T0" fmla="*/ 2147483646 w 1605"/>
                <a:gd name="T1" fmla="*/ 2147483646 h 1371"/>
                <a:gd name="T2" fmla="*/ 2147483646 w 1605"/>
                <a:gd name="T3" fmla="*/ 2147483646 h 1371"/>
                <a:gd name="T4" fmla="*/ 2147483646 w 1605"/>
                <a:gd name="T5" fmla="*/ 2147483646 h 1371"/>
                <a:gd name="T6" fmla="*/ 2147483646 w 1605"/>
                <a:gd name="T7" fmla="*/ 2147483646 h 1371"/>
                <a:gd name="T8" fmla="*/ 2147483646 w 1605"/>
                <a:gd name="T9" fmla="*/ 2147483646 h 1371"/>
                <a:gd name="T10" fmla="*/ 2147483646 w 1605"/>
                <a:gd name="T11" fmla="*/ 2147483646 h 1371"/>
                <a:gd name="T12" fmla="*/ 2147483646 w 1605"/>
                <a:gd name="T13" fmla="*/ 2147483646 h 1371"/>
                <a:gd name="T14" fmla="*/ 2147483646 w 1605"/>
                <a:gd name="T15" fmla="*/ 2147483646 h 1371"/>
                <a:gd name="T16" fmla="*/ 2147483646 w 1605"/>
                <a:gd name="T17" fmla="*/ 2147483646 h 1371"/>
                <a:gd name="T18" fmla="*/ 2147483646 w 1605"/>
                <a:gd name="T19" fmla="*/ 2147483646 h 13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1469;p32">
              <a:extLst>
                <a:ext uri="{FF2B5EF4-FFF2-40B4-BE49-F238E27FC236}">
                  <a16:creationId xmlns:a16="http://schemas.microsoft.com/office/drawing/2014/main" id="{396B829B-B19A-4058-9A1A-6AD88691E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928" y="4832385"/>
              <a:ext cx="115344" cy="96790"/>
            </a:xfrm>
            <a:custGeom>
              <a:avLst/>
              <a:gdLst>
                <a:gd name="T0" fmla="*/ 2147483646 w 1045"/>
                <a:gd name="T1" fmla="*/ 2147483646 h 877"/>
                <a:gd name="T2" fmla="*/ 2147483646 w 1045"/>
                <a:gd name="T3" fmla="*/ 2147483646 h 877"/>
                <a:gd name="T4" fmla="*/ 2147483646 w 1045"/>
                <a:gd name="T5" fmla="*/ 2147483646 h 877"/>
                <a:gd name="T6" fmla="*/ 2147483646 w 1045"/>
                <a:gd name="T7" fmla="*/ 2147483646 h 877"/>
                <a:gd name="T8" fmla="*/ 2147483646 w 1045"/>
                <a:gd name="T9" fmla="*/ 2147483646 h 877"/>
                <a:gd name="T10" fmla="*/ 2147483646 w 1045"/>
                <a:gd name="T11" fmla="*/ 0 h 877"/>
                <a:gd name="T12" fmla="*/ 2147483646 w 1045"/>
                <a:gd name="T13" fmla="*/ 2147483646 h 877"/>
                <a:gd name="T14" fmla="*/ 2147483646 w 1045"/>
                <a:gd name="T15" fmla="*/ 2147483646 h 877"/>
                <a:gd name="T16" fmla="*/ 2147483646 w 1045"/>
                <a:gd name="T17" fmla="*/ 2147483646 h 877"/>
                <a:gd name="T18" fmla="*/ 2147483646 w 1045"/>
                <a:gd name="T19" fmla="*/ 0 h 8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9" name="Google Shape;1470;p32">
            <a:extLst>
              <a:ext uri="{FF2B5EF4-FFF2-40B4-BE49-F238E27FC236}">
                <a16:creationId xmlns:a16="http://schemas.microsoft.com/office/drawing/2014/main" id="{6361E2CF-0BF3-4660-90F4-D817A040FFF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551" y="5592764"/>
            <a:ext cx="889000" cy="1298575"/>
            <a:chOff x="-1047799" y="3300294"/>
            <a:chExt cx="439014" cy="641607"/>
          </a:xfrm>
        </p:grpSpPr>
        <p:sp>
          <p:nvSpPr>
            <p:cNvPr id="20" name="Google Shape;1471;p32">
              <a:extLst>
                <a:ext uri="{FF2B5EF4-FFF2-40B4-BE49-F238E27FC236}">
                  <a16:creationId xmlns:a16="http://schemas.microsoft.com/office/drawing/2014/main" id="{199548B7-344B-4E42-81D6-9FA84A702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4003" y="3750695"/>
              <a:ext cx="138774" cy="63785"/>
            </a:xfrm>
            <a:custGeom>
              <a:avLst/>
              <a:gdLst>
                <a:gd name="T0" fmla="*/ 2147483646 w 1847"/>
                <a:gd name="T1" fmla="*/ 0 h 849"/>
                <a:gd name="T2" fmla="*/ 2147483646 w 1847"/>
                <a:gd name="T3" fmla="*/ 2147483646 h 849"/>
                <a:gd name="T4" fmla="*/ 2147483646 w 1847"/>
                <a:gd name="T5" fmla="*/ 2147483646 h 849"/>
                <a:gd name="T6" fmla="*/ 2147483646 w 1847"/>
                <a:gd name="T7" fmla="*/ 2147483646 h 849"/>
                <a:gd name="T8" fmla="*/ 2147483646 w 1847"/>
                <a:gd name="T9" fmla="*/ 0 h 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1472;p32">
              <a:extLst>
                <a:ext uri="{FF2B5EF4-FFF2-40B4-BE49-F238E27FC236}">
                  <a16:creationId xmlns:a16="http://schemas.microsoft.com/office/drawing/2014/main" id="{D6823BAE-3313-40F8-8940-5B40BD885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0199" y="3777592"/>
              <a:ext cx="98652" cy="17656"/>
            </a:xfrm>
            <a:custGeom>
              <a:avLst/>
              <a:gdLst>
                <a:gd name="T0" fmla="*/ 2147483646 w 1313"/>
                <a:gd name="T1" fmla="*/ 0 h 235"/>
                <a:gd name="T2" fmla="*/ 2147483646 w 1313"/>
                <a:gd name="T3" fmla="*/ 2147483646 h 235"/>
                <a:gd name="T4" fmla="*/ 2147483646 w 1313"/>
                <a:gd name="T5" fmla="*/ 2147483646 h 235"/>
                <a:gd name="T6" fmla="*/ 2147483646 w 1313"/>
                <a:gd name="T7" fmla="*/ 2147483646 h 235"/>
                <a:gd name="T8" fmla="*/ 2147483646 w 1313"/>
                <a:gd name="T9" fmla="*/ 2147483646 h 235"/>
                <a:gd name="T10" fmla="*/ 2147483646 w 1313"/>
                <a:gd name="T11" fmla="*/ 2147483646 h 235"/>
                <a:gd name="T12" fmla="*/ 2147483646 w 1313"/>
                <a:gd name="T13" fmla="*/ 2147483646 h 235"/>
                <a:gd name="T14" fmla="*/ 2147483646 w 1313"/>
                <a:gd name="T15" fmla="*/ 2147483646 h 235"/>
                <a:gd name="T16" fmla="*/ 2147483646 w 1313"/>
                <a:gd name="T17" fmla="*/ 2147483646 h 235"/>
                <a:gd name="T18" fmla="*/ 2147483646 w 1313"/>
                <a:gd name="T19" fmla="*/ 0 h 2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1473;p32">
              <a:extLst>
                <a:ext uri="{FF2B5EF4-FFF2-40B4-BE49-F238E27FC236}">
                  <a16:creationId xmlns:a16="http://schemas.microsoft.com/office/drawing/2014/main" id="{5CB9282A-6539-4C3B-AA27-2305189EC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9448" y="3639053"/>
              <a:ext cx="114280" cy="249281"/>
            </a:xfrm>
            <a:custGeom>
              <a:avLst/>
              <a:gdLst>
                <a:gd name="T0" fmla="*/ 2147483646 w 1521"/>
                <a:gd name="T1" fmla="*/ 0 h 3318"/>
                <a:gd name="T2" fmla="*/ 2147483646 w 1521"/>
                <a:gd name="T3" fmla="*/ 2147483646 h 3318"/>
                <a:gd name="T4" fmla="*/ 2147483646 w 1521"/>
                <a:gd name="T5" fmla="*/ 2147483646 h 3318"/>
                <a:gd name="T6" fmla="*/ 2147483646 w 1521"/>
                <a:gd name="T7" fmla="*/ 2147483646 h 3318"/>
                <a:gd name="T8" fmla="*/ 2147483646 w 1521"/>
                <a:gd name="T9" fmla="*/ 2147483646 h 3318"/>
                <a:gd name="T10" fmla="*/ 2147483646 w 1521"/>
                <a:gd name="T11" fmla="*/ 2147483646 h 3318"/>
                <a:gd name="T12" fmla="*/ 2147483646 w 1521"/>
                <a:gd name="T13" fmla="*/ 0 h 33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1474;p32">
              <a:extLst>
                <a:ext uri="{FF2B5EF4-FFF2-40B4-BE49-F238E27FC236}">
                  <a16:creationId xmlns:a16="http://schemas.microsoft.com/office/drawing/2014/main" id="{9FA09AA0-56FC-4805-9BA5-3719C4967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7799" y="3504796"/>
              <a:ext cx="229087" cy="179936"/>
            </a:xfrm>
            <a:custGeom>
              <a:avLst/>
              <a:gdLst>
                <a:gd name="T0" fmla="*/ 2147483646 w 3049"/>
                <a:gd name="T1" fmla="*/ 2147483646 h 2395"/>
                <a:gd name="T2" fmla="*/ 2147483646 w 3049"/>
                <a:gd name="T3" fmla="*/ 2147483646 h 2395"/>
                <a:gd name="T4" fmla="*/ 2147483646 w 3049"/>
                <a:gd name="T5" fmla="*/ 2147483646 h 2395"/>
                <a:gd name="T6" fmla="*/ 2147483646 w 3049"/>
                <a:gd name="T7" fmla="*/ 2147483646 h 2395"/>
                <a:gd name="T8" fmla="*/ 2147483646 w 3049"/>
                <a:gd name="T9" fmla="*/ 2147483646 h 2395"/>
                <a:gd name="T10" fmla="*/ 2147483646 w 3049"/>
                <a:gd name="T11" fmla="*/ 2147483646 h 2395"/>
                <a:gd name="T12" fmla="*/ 2147483646 w 3049"/>
                <a:gd name="T13" fmla="*/ 2147483646 h 2395"/>
                <a:gd name="T14" fmla="*/ 2147483646 w 3049"/>
                <a:gd name="T15" fmla="*/ 2147483646 h 2395"/>
                <a:gd name="T16" fmla="*/ 2147483646 w 3049"/>
                <a:gd name="T17" fmla="*/ 2147483646 h 2395"/>
                <a:gd name="T18" fmla="*/ 2147483646 w 3049"/>
                <a:gd name="T19" fmla="*/ 2147483646 h 2395"/>
                <a:gd name="T20" fmla="*/ 2147483646 w 3049"/>
                <a:gd name="T21" fmla="*/ 2147483646 h 2395"/>
                <a:gd name="T22" fmla="*/ 2147483646 w 3049"/>
                <a:gd name="T23" fmla="*/ 2147483646 h 2395"/>
                <a:gd name="T24" fmla="*/ 2147483646 w 3049"/>
                <a:gd name="T25" fmla="*/ 2147483646 h 2395"/>
                <a:gd name="T26" fmla="*/ 2147483646 w 3049"/>
                <a:gd name="T27" fmla="*/ 2147483646 h 2395"/>
                <a:gd name="T28" fmla="*/ 2147483646 w 3049"/>
                <a:gd name="T29" fmla="*/ 2147483646 h 23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1475;p32">
              <a:extLst>
                <a:ext uri="{FF2B5EF4-FFF2-40B4-BE49-F238E27FC236}">
                  <a16:creationId xmlns:a16="http://schemas.microsoft.com/office/drawing/2014/main" id="{C227A502-CEF7-46BC-826D-749902076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6775" y="3550625"/>
              <a:ext cx="157032" cy="111418"/>
            </a:xfrm>
            <a:custGeom>
              <a:avLst/>
              <a:gdLst>
                <a:gd name="T0" fmla="*/ 2147483646 w 2090"/>
                <a:gd name="T1" fmla="*/ 2147483646 h 1483"/>
                <a:gd name="T2" fmla="*/ 2147483646 w 2090"/>
                <a:gd name="T3" fmla="*/ 2147483646 h 1483"/>
                <a:gd name="T4" fmla="*/ 2147483646 w 2090"/>
                <a:gd name="T5" fmla="*/ 2147483646 h 1483"/>
                <a:gd name="T6" fmla="*/ 2147483646 w 2090"/>
                <a:gd name="T7" fmla="*/ 2147483646 h 1483"/>
                <a:gd name="T8" fmla="*/ 2147483646 w 2090"/>
                <a:gd name="T9" fmla="*/ 2147483646 h 1483"/>
                <a:gd name="T10" fmla="*/ 2147483646 w 2090"/>
                <a:gd name="T11" fmla="*/ 2147483646 h 1483"/>
                <a:gd name="T12" fmla="*/ 2147483646 w 2090"/>
                <a:gd name="T13" fmla="*/ 0 h 1483"/>
                <a:gd name="T14" fmla="*/ 2147483646 w 2090"/>
                <a:gd name="T15" fmla="*/ 2147483646 h 1483"/>
                <a:gd name="T16" fmla="*/ 2147483646 w 2090"/>
                <a:gd name="T17" fmla="*/ 2147483646 h 1483"/>
                <a:gd name="T18" fmla="*/ 2147483646 w 2090"/>
                <a:gd name="T19" fmla="*/ 2147483646 h 1483"/>
                <a:gd name="T20" fmla="*/ 2147483646 w 2090"/>
                <a:gd name="T21" fmla="*/ 2147483646 h 1483"/>
                <a:gd name="T22" fmla="*/ 2147483646 w 2090"/>
                <a:gd name="T23" fmla="*/ 2147483646 h 1483"/>
                <a:gd name="T24" fmla="*/ 2147483646 w 2090"/>
                <a:gd name="T25" fmla="*/ 2147483646 h 1483"/>
                <a:gd name="T26" fmla="*/ 2147483646 w 2090"/>
                <a:gd name="T27" fmla="*/ 2147483646 h 1483"/>
                <a:gd name="T28" fmla="*/ 2147483646 w 2090"/>
                <a:gd name="T29" fmla="*/ 2147483646 h 1483"/>
                <a:gd name="T30" fmla="*/ 2147483646 w 2090"/>
                <a:gd name="T31" fmla="*/ 2147483646 h 1483"/>
                <a:gd name="T32" fmla="*/ 2147483646 w 2090"/>
                <a:gd name="T33" fmla="*/ 2147483646 h 1483"/>
                <a:gd name="T34" fmla="*/ 2147483646 w 2090"/>
                <a:gd name="T35" fmla="*/ 2147483646 h 1483"/>
                <a:gd name="T36" fmla="*/ 2147483646 w 2090"/>
                <a:gd name="T37" fmla="*/ 2147483646 h 1483"/>
                <a:gd name="T38" fmla="*/ 2147483646 w 2090"/>
                <a:gd name="T39" fmla="*/ 2147483646 h 1483"/>
                <a:gd name="T40" fmla="*/ 2147483646 w 2090"/>
                <a:gd name="T41" fmla="*/ 2147483646 h 1483"/>
                <a:gd name="T42" fmla="*/ 2147483646 w 2090"/>
                <a:gd name="T43" fmla="*/ 2147483646 h 1483"/>
                <a:gd name="T44" fmla="*/ 2147483646 w 2090"/>
                <a:gd name="T45" fmla="*/ 2147483646 h 1483"/>
                <a:gd name="T46" fmla="*/ 2147483646 w 2090"/>
                <a:gd name="T47" fmla="*/ 2147483646 h 1483"/>
                <a:gd name="T48" fmla="*/ 2147483646 w 2090"/>
                <a:gd name="T49" fmla="*/ 2147483646 h 1483"/>
                <a:gd name="T50" fmla="*/ 2147483646 w 2090"/>
                <a:gd name="T51" fmla="*/ 2147483646 h 1483"/>
                <a:gd name="T52" fmla="*/ 2147483646 w 2090"/>
                <a:gd name="T53" fmla="*/ 2147483646 h 1483"/>
                <a:gd name="T54" fmla="*/ 2147483646 w 2090"/>
                <a:gd name="T55" fmla="*/ 2147483646 h 1483"/>
                <a:gd name="T56" fmla="*/ 2147483646 w 2090"/>
                <a:gd name="T57" fmla="*/ 2147483646 h 1483"/>
                <a:gd name="T58" fmla="*/ 2147483646 w 2090"/>
                <a:gd name="T59" fmla="*/ 2147483646 h 1483"/>
                <a:gd name="T60" fmla="*/ 2147483646 w 2090"/>
                <a:gd name="T61" fmla="*/ 2147483646 h 1483"/>
                <a:gd name="T62" fmla="*/ 2147483646 w 2090"/>
                <a:gd name="T63" fmla="*/ 2147483646 h 1483"/>
                <a:gd name="T64" fmla="*/ 2147483646 w 2090"/>
                <a:gd name="T65" fmla="*/ 2147483646 h 1483"/>
                <a:gd name="T66" fmla="*/ 2147483646 w 2090"/>
                <a:gd name="T67" fmla="*/ 2147483646 h 1483"/>
                <a:gd name="T68" fmla="*/ 2147483646 w 2090"/>
                <a:gd name="T69" fmla="*/ 2147483646 h 1483"/>
                <a:gd name="T70" fmla="*/ 2147483646 w 2090"/>
                <a:gd name="T71" fmla="*/ 2147483646 h 14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1476;p32">
              <a:extLst>
                <a:ext uri="{FF2B5EF4-FFF2-40B4-BE49-F238E27FC236}">
                  <a16:creationId xmlns:a16="http://schemas.microsoft.com/office/drawing/2014/main" id="{9D68C5D5-84D0-43EA-8EA1-A39C3AECE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8753" y="3630488"/>
              <a:ext cx="108420" cy="91959"/>
            </a:xfrm>
            <a:custGeom>
              <a:avLst/>
              <a:gdLst>
                <a:gd name="T0" fmla="*/ 2147483646 w 1443"/>
                <a:gd name="T1" fmla="*/ 2147483646 h 1224"/>
                <a:gd name="T2" fmla="*/ 2147483646 w 1443"/>
                <a:gd name="T3" fmla="*/ 2147483646 h 1224"/>
                <a:gd name="T4" fmla="*/ 2147483646 w 1443"/>
                <a:gd name="T5" fmla="*/ 2147483646 h 1224"/>
                <a:gd name="T6" fmla="*/ 2147483646 w 1443"/>
                <a:gd name="T7" fmla="*/ 2147483646 h 1224"/>
                <a:gd name="T8" fmla="*/ 2147483646 w 1443"/>
                <a:gd name="T9" fmla="*/ 2147483646 h 1224"/>
                <a:gd name="T10" fmla="*/ 2147483646 w 1443"/>
                <a:gd name="T11" fmla="*/ 2147483646 h 1224"/>
                <a:gd name="T12" fmla="*/ 2147483646 w 1443"/>
                <a:gd name="T13" fmla="*/ 2147483646 h 1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1477;p32">
              <a:extLst>
                <a:ext uri="{FF2B5EF4-FFF2-40B4-BE49-F238E27FC236}">
                  <a16:creationId xmlns:a16="http://schemas.microsoft.com/office/drawing/2014/main" id="{96C2107F-9983-4F2C-88BD-1DF08ED26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7046" y="3663019"/>
              <a:ext cx="80394" cy="62884"/>
            </a:xfrm>
            <a:custGeom>
              <a:avLst/>
              <a:gdLst>
                <a:gd name="T0" fmla="*/ 2147483646 w 1070"/>
                <a:gd name="T1" fmla="*/ 0 h 837"/>
                <a:gd name="T2" fmla="*/ 2147483646 w 1070"/>
                <a:gd name="T3" fmla="*/ 2147483646 h 837"/>
                <a:gd name="T4" fmla="*/ 2147483646 w 1070"/>
                <a:gd name="T5" fmla="*/ 2147483646 h 837"/>
                <a:gd name="T6" fmla="*/ 2147483646 w 1070"/>
                <a:gd name="T7" fmla="*/ 2147483646 h 837"/>
                <a:gd name="T8" fmla="*/ 2147483646 w 1070"/>
                <a:gd name="T9" fmla="*/ 2147483646 h 837"/>
                <a:gd name="T10" fmla="*/ 2147483646 w 1070"/>
                <a:gd name="T11" fmla="*/ 2147483646 h 837"/>
                <a:gd name="T12" fmla="*/ 2147483646 w 1070"/>
                <a:gd name="T13" fmla="*/ 2147483646 h 837"/>
                <a:gd name="T14" fmla="*/ 2147483646 w 1070"/>
                <a:gd name="T15" fmla="*/ 2147483646 h 837"/>
                <a:gd name="T16" fmla="*/ 2147483646 w 1070"/>
                <a:gd name="T17" fmla="*/ 0 h 8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1478;p32">
              <a:extLst>
                <a:ext uri="{FF2B5EF4-FFF2-40B4-BE49-F238E27FC236}">
                  <a16:creationId xmlns:a16="http://schemas.microsoft.com/office/drawing/2014/main" id="{C86FE28A-3A9F-471B-81DA-B131F5D66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4015" y="3539732"/>
              <a:ext cx="129683" cy="73101"/>
            </a:xfrm>
            <a:custGeom>
              <a:avLst/>
              <a:gdLst>
                <a:gd name="T0" fmla="*/ 2147483646 w 1726"/>
                <a:gd name="T1" fmla="*/ 0 h 973"/>
                <a:gd name="T2" fmla="*/ 0 w 1726"/>
                <a:gd name="T3" fmla="*/ 2147483646 h 973"/>
                <a:gd name="T4" fmla="*/ 2147483646 w 1726"/>
                <a:gd name="T5" fmla="*/ 2147483646 h 973"/>
                <a:gd name="T6" fmla="*/ 2147483646 w 1726"/>
                <a:gd name="T7" fmla="*/ 2147483646 h 973"/>
                <a:gd name="T8" fmla="*/ 2147483646 w 1726"/>
                <a:gd name="T9" fmla="*/ 0 h 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1479;p32">
              <a:extLst>
                <a:ext uri="{FF2B5EF4-FFF2-40B4-BE49-F238E27FC236}">
                  <a16:creationId xmlns:a16="http://schemas.microsoft.com/office/drawing/2014/main" id="{2B127337-FA97-4A9A-9128-F0F328456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9500" y="3568882"/>
              <a:ext cx="94971" cy="38391"/>
            </a:xfrm>
            <a:custGeom>
              <a:avLst/>
              <a:gdLst>
                <a:gd name="T0" fmla="*/ 2147483646 w 1264"/>
                <a:gd name="T1" fmla="*/ 0 h 511"/>
                <a:gd name="T2" fmla="*/ 2147483646 w 1264"/>
                <a:gd name="T3" fmla="*/ 2147483646 h 511"/>
                <a:gd name="T4" fmla="*/ 2147483646 w 1264"/>
                <a:gd name="T5" fmla="*/ 2147483646 h 511"/>
                <a:gd name="T6" fmla="*/ 2147483646 w 1264"/>
                <a:gd name="T7" fmla="*/ 2147483646 h 511"/>
                <a:gd name="T8" fmla="*/ 2147483646 w 1264"/>
                <a:gd name="T9" fmla="*/ 2147483646 h 511"/>
                <a:gd name="T10" fmla="*/ 2147483646 w 1264"/>
                <a:gd name="T11" fmla="*/ 2147483646 h 511"/>
                <a:gd name="T12" fmla="*/ 2147483646 w 1264"/>
                <a:gd name="T13" fmla="*/ 0 h 5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1480;p32">
              <a:extLst>
                <a:ext uri="{FF2B5EF4-FFF2-40B4-BE49-F238E27FC236}">
                  <a16:creationId xmlns:a16="http://schemas.microsoft.com/office/drawing/2014/main" id="{D52A448F-5D26-4CA4-9758-DC9D77254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0981" y="3409081"/>
              <a:ext cx="60784" cy="462801"/>
            </a:xfrm>
            <a:custGeom>
              <a:avLst/>
              <a:gdLst>
                <a:gd name="T0" fmla="*/ 2147483646 w 809"/>
                <a:gd name="T1" fmla="*/ 2147483646 h 6160"/>
                <a:gd name="T2" fmla="*/ 2147483646 w 809"/>
                <a:gd name="T3" fmla="*/ 2147483646 h 6160"/>
                <a:gd name="T4" fmla="*/ 2147483646 w 809"/>
                <a:gd name="T5" fmla="*/ 2147483646 h 6160"/>
                <a:gd name="T6" fmla="*/ 2147483646 w 809"/>
                <a:gd name="T7" fmla="*/ 2147483646 h 6160"/>
                <a:gd name="T8" fmla="*/ 2147483646 w 809"/>
                <a:gd name="T9" fmla="*/ 2147483646 h 6160"/>
                <a:gd name="T10" fmla="*/ 2147483646 w 809"/>
                <a:gd name="T11" fmla="*/ 2147483646 h 6160"/>
                <a:gd name="T12" fmla="*/ 2147483646 w 809"/>
                <a:gd name="T13" fmla="*/ 2147483646 h 6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1481;p32">
              <a:extLst>
                <a:ext uri="{FF2B5EF4-FFF2-40B4-BE49-F238E27FC236}">
                  <a16:creationId xmlns:a16="http://schemas.microsoft.com/office/drawing/2014/main" id="{A7149021-E2DC-4ECF-A3F0-395E5ABBDC25}"/>
                </a:ext>
              </a:extLst>
            </p:cNvPr>
            <p:cNvSpPr/>
            <p:nvPr/>
          </p:nvSpPr>
          <p:spPr>
            <a:xfrm>
              <a:off x="-905642" y="3300294"/>
              <a:ext cx="198602" cy="165500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482;p32">
              <a:extLst>
                <a:ext uri="{FF2B5EF4-FFF2-40B4-BE49-F238E27FC236}">
                  <a16:creationId xmlns:a16="http://schemas.microsoft.com/office/drawing/2014/main" id="{9CB30C41-C764-4A02-9676-A7270BEE6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4456" y="3364454"/>
              <a:ext cx="171608" cy="62133"/>
            </a:xfrm>
            <a:custGeom>
              <a:avLst/>
              <a:gdLst>
                <a:gd name="T0" fmla="*/ 2147483646 w 2284"/>
                <a:gd name="T1" fmla="*/ 2147483646 h 827"/>
                <a:gd name="T2" fmla="*/ 2147483646 w 2284"/>
                <a:gd name="T3" fmla="*/ 2147483646 h 827"/>
                <a:gd name="T4" fmla="*/ 2147483646 w 2284"/>
                <a:gd name="T5" fmla="*/ 2147483646 h 827"/>
                <a:gd name="T6" fmla="*/ 2147483646 w 2284"/>
                <a:gd name="T7" fmla="*/ 2147483646 h 827"/>
                <a:gd name="T8" fmla="*/ 2147483646 w 2284"/>
                <a:gd name="T9" fmla="*/ 2147483646 h 827"/>
                <a:gd name="T10" fmla="*/ 2147483646 w 2284"/>
                <a:gd name="T11" fmla="*/ 2147483646 h 827"/>
                <a:gd name="T12" fmla="*/ 2147483646 w 2284"/>
                <a:gd name="T13" fmla="*/ 2147483646 h 827"/>
                <a:gd name="T14" fmla="*/ 2147483646 w 2284"/>
                <a:gd name="T15" fmla="*/ 2147483646 h 827"/>
                <a:gd name="T16" fmla="*/ 2147483646 w 2284"/>
                <a:gd name="T17" fmla="*/ 2147483646 h 827"/>
                <a:gd name="T18" fmla="*/ 2147483646 w 2284"/>
                <a:gd name="T19" fmla="*/ 2147483646 h 827"/>
                <a:gd name="T20" fmla="*/ 2147483646 w 2284"/>
                <a:gd name="T21" fmla="*/ 2147483646 h 827"/>
                <a:gd name="T22" fmla="*/ 2147483646 w 2284"/>
                <a:gd name="T23" fmla="*/ 2147483646 h 827"/>
                <a:gd name="T24" fmla="*/ 2147483646 w 2284"/>
                <a:gd name="T25" fmla="*/ 2147483646 h 827"/>
                <a:gd name="T26" fmla="*/ 2147483646 w 2284"/>
                <a:gd name="T27" fmla="*/ 2147483646 h 827"/>
                <a:gd name="T28" fmla="*/ 2147483646 w 2284"/>
                <a:gd name="T29" fmla="*/ 2147483646 h 827"/>
                <a:gd name="T30" fmla="*/ 2147483646 w 2284"/>
                <a:gd name="T31" fmla="*/ 2147483646 h 827"/>
                <a:gd name="T32" fmla="*/ 2147483646 w 2284"/>
                <a:gd name="T33" fmla="*/ 2147483646 h 827"/>
                <a:gd name="T34" fmla="*/ 2147483646 w 2284"/>
                <a:gd name="T35" fmla="*/ 2147483646 h 827"/>
                <a:gd name="T36" fmla="*/ 2147483646 w 2284"/>
                <a:gd name="T37" fmla="*/ 2147483646 h 827"/>
                <a:gd name="T38" fmla="*/ 2147483646 w 2284"/>
                <a:gd name="T39" fmla="*/ 2147483646 h 827"/>
                <a:gd name="T40" fmla="*/ 2147483646 w 2284"/>
                <a:gd name="T41" fmla="*/ 2147483646 h 827"/>
                <a:gd name="T42" fmla="*/ 2147483646 w 2284"/>
                <a:gd name="T43" fmla="*/ 2147483646 h 827"/>
                <a:gd name="T44" fmla="*/ 2147483646 w 2284"/>
                <a:gd name="T45" fmla="*/ 2147483646 h 827"/>
                <a:gd name="T46" fmla="*/ 2147483646 w 2284"/>
                <a:gd name="T47" fmla="*/ 2147483646 h 827"/>
                <a:gd name="T48" fmla="*/ 2147483646 w 2284"/>
                <a:gd name="T49" fmla="*/ 2147483646 h 827"/>
                <a:gd name="T50" fmla="*/ 2147483646 w 2284"/>
                <a:gd name="T51" fmla="*/ 2147483646 h 827"/>
                <a:gd name="T52" fmla="*/ 0 w 2284"/>
                <a:gd name="T53" fmla="*/ 2147483646 h 827"/>
                <a:gd name="T54" fmla="*/ 2147483646 w 2284"/>
                <a:gd name="T55" fmla="*/ 2147483646 h 827"/>
                <a:gd name="T56" fmla="*/ 2147483646 w 2284"/>
                <a:gd name="T57" fmla="*/ 2147483646 h 827"/>
                <a:gd name="T58" fmla="*/ 2147483646 w 2284"/>
                <a:gd name="T59" fmla="*/ 2147483646 h 827"/>
                <a:gd name="T60" fmla="*/ 2147483646 w 2284"/>
                <a:gd name="T61" fmla="*/ 2147483646 h 827"/>
                <a:gd name="T62" fmla="*/ 2147483646 w 2284"/>
                <a:gd name="T63" fmla="*/ 2147483646 h 827"/>
                <a:gd name="T64" fmla="*/ 2147483646 w 2284"/>
                <a:gd name="T65" fmla="*/ 2147483646 h 827"/>
                <a:gd name="T66" fmla="*/ 2147483646 w 2284"/>
                <a:gd name="T67" fmla="*/ 2147483646 h 827"/>
                <a:gd name="T68" fmla="*/ 2147483646 w 2284"/>
                <a:gd name="T69" fmla="*/ 2147483646 h 827"/>
                <a:gd name="T70" fmla="*/ 2147483646 w 2284"/>
                <a:gd name="T71" fmla="*/ 2147483646 h 8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1483;p32">
              <a:extLst>
                <a:ext uri="{FF2B5EF4-FFF2-40B4-BE49-F238E27FC236}">
                  <a16:creationId xmlns:a16="http://schemas.microsoft.com/office/drawing/2014/main" id="{FACE9B53-7B3A-48D6-80DE-09B44A1C7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5691" y="3813429"/>
              <a:ext cx="336905" cy="128472"/>
            </a:xfrm>
            <a:custGeom>
              <a:avLst/>
              <a:gdLst>
                <a:gd name="T0" fmla="*/ 2147483646 w 4484"/>
                <a:gd name="T1" fmla="*/ 0 h 1710"/>
                <a:gd name="T2" fmla="*/ 2147483646 w 4484"/>
                <a:gd name="T3" fmla="*/ 2147483646 h 1710"/>
                <a:gd name="T4" fmla="*/ 2147483646 w 4484"/>
                <a:gd name="T5" fmla="*/ 2147483646 h 1710"/>
                <a:gd name="T6" fmla="*/ 2147483646 w 4484"/>
                <a:gd name="T7" fmla="*/ 2147483646 h 1710"/>
                <a:gd name="T8" fmla="*/ 2147483646 w 4484"/>
                <a:gd name="T9" fmla="*/ 2147483646 h 1710"/>
                <a:gd name="T10" fmla="*/ 2147483646 w 4484"/>
                <a:gd name="T11" fmla="*/ 2147483646 h 1710"/>
                <a:gd name="T12" fmla="*/ 2147483646 w 4484"/>
                <a:gd name="T13" fmla="*/ 2147483646 h 1710"/>
                <a:gd name="T14" fmla="*/ 2147483646 w 4484"/>
                <a:gd name="T15" fmla="*/ 2147483646 h 1710"/>
                <a:gd name="T16" fmla="*/ 2147483646 w 4484"/>
                <a:gd name="T17" fmla="*/ 2147483646 h 1710"/>
                <a:gd name="T18" fmla="*/ 2147483646 w 4484"/>
                <a:gd name="T19" fmla="*/ 2147483646 h 1710"/>
                <a:gd name="T20" fmla="*/ 2147483646 w 4484"/>
                <a:gd name="T21" fmla="*/ 2147483646 h 1710"/>
                <a:gd name="T22" fmla="*/ 2147483646 w 4484"/>
                <a:gd name="T23" fmla="*/ 2147483646 h 1710"/>
                <a:gd name="T24" fmla="*/ 2147483646 w 4484"/>
                <a:gd name="T25" fmla="*/ 2147483646 h 1710"/>
                <a:gd name="T26" fmla="*/ 2147483646 w 4484"/>
                <a:gd name="T27" fmla="*/ 2147483646 h 1710"/>
                <a:gd name="T28" fmla="*/ 2147483646 w 4484"/>
                <a:gd name="T29" fmla="*/ 0 h 17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3" name="Google Shape;1484;p32">
            <a:extLst>
              <a:ext uri="{FF2B5EF4-FFF2-40B4-BE49-F238E27FC236}">
                <a16:creationId xmlns:a16="http://schemas.microsoft.com/office/drawing/2014/main" id="{508F063A-058F-4BA8-8BCF-81C9E82B2329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10426701" y="-295275"/>
            <a:ext cx="2120900" cy="923925"/>
            <a:chOff x="3965010" y="571479"/>
            <a:chExt cx="1651683" cy="719972"/>
          </a:xfrm>
        </p:grpSpPr>
        <p:grpSp>
          <p:nvGrpSpPr>
            <p:cNvPr id="34" name="Google Shape;1485;p32">
              <a:extLst>
                <a:ext uri="{FF2B5EF4-FFF2-40B4-BE49-F238E27FC236}">
                  <a16:creationId xmlns:a16="http://schemas.microsoft.com/office/drawing/2014/main" id="{0B100FE5-DE72-4BA1-872D-B1E71EBA60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6" name="Google Shape;1486;p32">
                <a:extLst>
                  <a:ext uri="{FF2B5EF4-FFF2-40B4-BE49-F238E27FC236}">
                    <a16:creationId xmlns:a16="http://schemas.microsoft.com/office/drawing/2014/main" id="{2640E657-AA29-443C-8292-6FEF19C6BB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8" name="Google Shape;1487;p32">
                  <a:extLst>
                    <a:ext uri="{FF2B5EF4-FFF2-40B4-BE49-F238E27FC236}">
                      <a16:creationId xmlns:a16="http://schemas.microsoft.com/office/drawing/2014/main" id="{00234743-AA8B-4EDF-BDE8-1168EC2B2D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071" y="2416837"/>
                  <a:ext cx="624114" cy="62189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1488;p32">
                  <a:extLst>
                    <a:ext uri="{FF2B5EF4-FFF2-40B4-BE49-F238E27FC236}">
                      <a16:creationId xmlns:a16="http://schemas.microsoft.com/office/drawing/2014/main" id="{9F6EF42A-8ECF-43ED-BFC9-1A8F1D9C8E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6041" y="2374675"/>
                  <a:ext cx="493302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Google Shape;1489;p32">
                  <a:extLst>
                    <a:ext uri="{FF2B5EF4-FFF2-40B4-BE49-F238E27FC236}">
                      <a16:creationId xmlns:a16="http://schemas.microsoft.com/office/drawing/2014/main" id="{8EF5C041-2B2F-436A-B09B-75242CE05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480" y="2700114"/>
                  <a:ext cx="493303" cy="3544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Google Shape;1490;p32">
                  <a:extLst>
                    <a:ext uri="{FF2B5EF4-FFF2-40B4-BE49-F238E27FC236}">
                      <a16:creationId xmlns:a16="http://schemas.microsoft.com/office/drawing/2014/main" id="{BCBF797B-EEF8-474F-87B2-32175B25AD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5710" y="2551229"/>
                  <a:ext cx="622537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Google Shape;1491;p32">
                <a:extLst>
                  <a:ext uri="{FF2B5EF4-FFF2-40B4-BE49-F238E27FC236}">
                    <a16:creationId xmlns:a16="http://schemas.microsoft.com/office/drawing/2014/main" id="{870E5BDD-B50B-4E5E-965A-A2B916C64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163" y="918020"/>
                <a:ext cx="1364855" cy="430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Google Shape;1492;p32">
              <a:extLst>
                <a:ext uri="{FF2B5EF4-FFF2-40B4-BE49-F238E27FC236}">
                  <a16:creationId xmlns:a16="http://schemas.microsoft.com/office/drawing/2014/main" id="{4DC80EE4-1776-4965-9276-F6B2F78A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4" y="571481"/>
              <a:ext cx="1610148" cy="660750"/>
            </a:xfrm>
            <a:custGeom>
              <a:avLst/>
              <a:gdLst>
                <a:gd name="T0" fmla="*/ 2147483646 w 3864"/>
                <a:gd name="T1" fmla="*/ 2147483646 h 1872"/>
                <a:gd name="T2" fmla="*/ 2147483646 w 3864"/>
                <a:gd name="T3" fmla="*/ 2147483646 h 1872"/>
                <a:gd name="T4" fmla="*/ 2147483646 w 3864"/>
                <a:gd name="T5" fmla="*/ 2147483646 h 1872"/>
                <a:gd name="T6" fmla="*/ 2147483646 w 3864"/>
                <a:gd name="T7" fmla="*/ 2147483646 h 1872"/>
                <a:gd name="T8" fmla="*/ 2147483646 w 3864"/>
                <a:gd name="T9" fmla="*/ 2147483646 h 1872"/>
                <a:gd name="T10" fmla="*/ 2147483646 w 3864"/>
                <a:gd name="T11" fmla="*/ 2147483646 h 1872"/>
                <a:gd name="T12" fmla="*/ 2147483646 w 3864"/>
                <a:gd name="T13" fmla="*/ 2147483646 h 1872"/>
                <a:gd name="T14" fmla="*/ 2147483646 w 3864"/>
                <a:gd name="T15" fmla="*/ 2147483646 h 1872"/>
                <a:gd name="T16" fmla="*/ 2147483646 w 3864"/>
                <a:gd name="T17" fmla="*/ 2147483646 h 1872"/>
                <a:gd name="T18" fmla="*/ 2147483646 w 3864"/>
                <a:gd name="T19" fmla="*/ 2147483646 h 1872"/>
                <a:gd name="T20" fmla="*/ 2147483646 w 3864"/>
                <a:gd name="T21" fmla="*/ 2147483646 h 1872"/>
                <a:gd name="T22" fmla="*/ 2147483646 w 3864"/>
                <a:gd name="T23" fmla="*/ 2147483646 h 1872"/>
                <a:gd name="T24" fmla="*/ 2147483646 w 3864"/>
                <a:gd name="T25" fmla="*/ 2147483646 h 1872"/>
                <a:gd name="T26" fmla="*/ 2147483646 w 3864"/>
                <a:gd name="T27" fmla="*/ 2147483646 h 1872"/>
                <a:gd name="T28" fmla="*/ 2147483646 w 3864"/>
                <a:gd name="T29" fmla="*/ 2147483646 h 1872"/>
                <a:gd name="T30" fmla="*/ 2147483646 w 3864"/>
                <a:gd name="T31" fmla="*/ 2147483646 h 1872"/>
                <a:gd name="T32" fmla="*/ 2147483646 w 3864"/>
                <a:gd name="T33" fmla="*/ 2147483646 h 1872"/>
                <a:gd name="T34" fmla="*/ 2147483646 w 3864"/>
                <a:gd name="T35" fmla="*/ 2147483646 h 1872"/>
                <a:gd name="T36" fmla="*/ 2147483646 w 3864"/>
                <a:gd name="T37" fmla="*/ 2147483646 h 1872"/>
                <a:gd name="T38" fmla="*/ 2147483646 w 3864"/>
                <a:gd name="T39" fmla="*/ 2147483646 h 1872"/>
                <a:gd name="T40" fmla="*/ 2147483646 w 3864"/>
                <a:gd name="T41" fmla="*/ 2147483646 h 1872"/>
                <a:gd name="T42" fmla="*/ 2147483646 w 3864"/>
                <a:gd name="T43" fmla="*/ 2147483646 h 1872"/>
                <a:gd name="T44" fmla="*/ 2147483646 w 3864"/>
                <a:gd name="T45" fmla="*/ 2147483646 h 1872"/>
                <a:gd name="T46" fmla="*/ 2147483646 w 3864"/>
                <a:gd name="T47" fmla="*/ 2147483646 h 1872"/>
                <a:gd name="T48" fmla="*/ 2147483646 w 3864"/>
                <a:gd name="T49" fmla="*/ 2147483646 h 1872"/>
                <a:gd name="T50" fmla="*/ 2147483646 w 3864"/>
                <a:gd name="T51" fmla="*/ 2147483646 h 1872"/>
                <a:gd name="T52" fmla="*/ 2147483646 w 3864"/>
                <a:gd name="T53" fmla="*/ 2147483646 h 1872"/>
                <a:gd name="T54" fmla="*/ 2147483646 w 3864"/>
                <a:gd name="T55" fmla="*/ 2147483646 h 1872"/>
                <a:gd name="T56" fmla="*/ 2147483646 w 3864"/>
                <a:gd name="T57" fmla="*/ 2147483646 h 1872"/>
                <a:gd name="T58" fmla="*/ 2147483646 w 3864"/>
                <a:gd name="T59" fmla="*/ 2147483646 h 1872"/>
                <a:gd name="T60" fmla="*/ 2147483646 w 3864"/>
                <a:gd name="T61" fmla="*/ 2147483646 h 1872"/>
                <a:gd name="T62" fmla="*/ 2147483646 w 3864"/>
                <a:gd name="T63" fmla="*/ 2147483646 h 1872"/>
                <a:gd name="T64" fmla="*/ 2147483646 w 3864"/>
                <a:gd name="T65" fmla="*/ 2147483646 h 1872"/>
                <a:gd name="T66" fmla="*/ 2147483646 w 3864"/>
                <a:gd name="T67" fmla="*/ 2147483646 h 1872"/>
                <a:gd name="T68" fmla="*/ 2147483646 w 3864"/>
                <a:gd name="T69" fmla="*/ 2147483646 h 1872"/>
                <a:gd name="T70" fmla="*/ 2147483646 w 3864"/>
                <a:gd name="T71" fmla="*/ 2147483646 h 1872"/>
                <a:gd name="T72" fmla="*/ 2147483646 w 3864"/>
                <a:gd name="T73" fmla="*/ 2147483646 h 1872"/>
                <a:gd name="T74" fmla="*/ 2147483646 w 3864"/>
                <a:gd name="T75" fmla="*/ 2147483646 h 1872"/>
                <a:gd name="T76" fmla="*/ 2147483646 w 3864"/>
                <a:gd name="T77" fmla="*/ 2147483646 h 1872"/>
                <a:gd name="T78" fmla="*/ 2147483646 w 3864"/>
                <a:gd name="T79" fmla="*/ 2147483646 h 1872"/>
                <a:gd name="T80" fmla="*/ 2147483646 w 3864"/>
                <a:gd name="T81" fmla="*/ 2147483646 h 1872"/>
                <a:gd name="T82" fmla="*/ 2147483646 w 3864"/>
                <a:gd name="T83" fmla="*/ 2147483646 h 1872"/>
                <a:gd name="T84" fmla="*/ 2147483646 w 3864"/>
                <a:gd name="T85" fmla="*/ 2147483646 h 1872"/>
                <a:gd name="T86" fmla="*/ 2147483646 w 3864"/>
                <a:gd name="T87" fmla="*/ 2147483646 h 1872"/>
                <a:gd name="T88" fmla="*/ 2147483646 w 3864"/>
                <a:gd name="T89" fmla="*/ 2147483646 h 1872"/>
                <a:gd name="T90" fmla="*/ 2147483646 w 3864"/>
                <a:gd name="T91" fmla="*/ 2147483646 h 1872"/>
                <a:gd name="T92" fmla="*/ 2147483646 w 3864"/>
                <a:gd name="T93" fmla="*/ 2147483646 h 1872"/>
                <a:gd name="T94" fmla="*/ 2147483646 w 3864"/>
                <a:gd name="T95" fmla="*/ 2147483646 h 1872"/>
                <a:gd name="T96" fmla="*/ 2147483646 w 3864"/>
                <a:gd name="T97" fmla="*/ 2147483646 h 1872"/>
                <a:gd name="T98" fmla="*/ 2147483646 w 3864"/>
                <a:gd name="T99" fmla="*/ 2147483646 h 1872"/>
                <a:gd name="T100" fmla="*/ 2147483646 w 3864"/>
                <a:gd name="T101" fmla="*/ 2147483646 h 1872"/>
                <a:gd name="T102" fmla="*/ 2147483646 w 3864"/>
                <a:gd name="T103" fmla="*/ 2147483646 h 1872"/>
                <a:gd name="T104" fmla="*/ 2147483646 w 3864"/>
                <a:gd name="T105" fmla="*/ 2147483646 h 1872"/>
                <a:gd name="T106" fmla="*/ 2147483646 w 3864"/>
                <a:gd name="T107" fmla="*/ 2147483646 h 1872"/>
                <a:gd name="T108" fmla="*/ 2147483646 w 3864"/>
                <a:gd name="T109" fmla="*/ 2147483646 h 1872"/>
                <a:gd name="T110" fmla="*/ 2147483646 w 3864"/>
                <a:gd name="T111" fmla="*/ 2147483646 h 1872"/>
                <a:gd name="T112" fmla="*/ 2147483646 w 3864"/>
                <a:gd name="T113" fmla="*/ 2147483646 h 1872"/>
                <a:gd name="T114" fmla="*/ 2147483646 w 3864"/>
                <a:gd name="T115" fmla="*/ 2147483646 h 1872"/>
                <a:gd name="T116" fmla="*/ 2147483646 w 3864"/>
                <a:gd name="T117" fmla="*/ 2147483646 h 1872"/>
                <a:gd name="T118" fmla="*/ 2147483646 w 3864"/>
                <a:gd name="T119" fmla="*/ 2147483646 h 1872"/>
                <a:gd name="T120" fmla="*/ 2147483646 w 3864"/>
                <a:gd name="T121" fmla="*/ 2147483646 h 1872"/>
                <a:gd name="T122" fmla="*/ 2147483646 w 3864"/>
                <a:gd name="T123" fmla="*/ 2147483646 h 18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42" name="Google Shape;1493;p32">
            <a:extLst>
              <a:ext uri="{FF2B5EF4-FFF2-40B4-BE49-F238E27FC236}">
                <a16:creationId xmlns:a16="http://schemas.microsoft.com/office/drawing/2014/main" id="{493A7414-BDD5-481A-B924-C5E0ABF6B694}"/>
              </a:ext>
            </a:extLst>
          </p:cNvPr>
          <p:cNvGrpSpPr>
            <a:grpSpLocks/>
          </p:cNvGrpSpPr>
          <p:nvPr/>
        </p:nvGrpSpPr>
        <p:grpSpPr bwMode="auto">
          <a:xfrm rot="2839265">
            <a:off x="761736" y="-227276"/>
            <a:ext cx="1065213" cy="1386417"/>
            <a:chOff x="4318023" y="4113296"/>
            <a:chExt cx="716422" cy="932073"/>
          </a:xfrm>
        </p:grpSpPr>
        <p:sp>
          <p:nvSpPr>
            <p:cNvPr id="43" name="Google Shape;1494;p32">
              <a:extLst>
                <a:ext uri="{FF2B5EF4-FFF2-40B4-BE49-F238E27FC236}">
                  <a16:creationId xmlns:a16="http://schemas.microsoft.com/office/drawing/2014/main" id="{5E001236-5501-484D-86E5-5873B4FE3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115" y="4245779"/>
              <a:ext cx="192329" cy="205812"/>
            </a:xfrm>
            <a:custGeom>
              <a:avLst/>
              <a:gdLst>
                <a:gd name="T0" fmla="*/ 2147483646 w 2211"/>
                <a:gd name="T1" fmla="*/ 2147483646 h 2366"/>
                <a:gd name="T2" fmla="*/ 2147483646 w 2211"/>
                <a:gd name="T3" fmla="*/ 2147483646 h 2366"/>
                <a:gd name="T4" fmla="*/ 2147483646 w 2211"/>
                <a:gd name="T5" fmla="*/ 2147483646 h 2366"/>
                <a:gd name="T6" fmla="*/ 2147483646 w 2211"/>
                <a:gd name="T7" fmla="*/ 2147483646 h 2366"/>
                <a:gd name="T8" fmla="*/ 2147483646 w 2211"/>
                <a:gd name="T9" fmla="*/ 2147483646 h 2366"/>
                <a:gd name="T10" fmla="*/ 2147483646 w 2211"/>
                <a:gd name="T11" fmla="*/ 2147483646 h 2366"/>
                <a:gd name="T12" fmla="*/ 2147483646 w 2211"/>
                <a:gd name="T13" fmla="*/ 2147483646 h 2366"/>
                <a:gd name="T14" fmla="*/ 2147483646 w 2211"/>
                <a:gd name="T15" fmla="*/ 2147483646 h 2366"/>
                <a:gd name="T16" fmla="*/ 2147483646 w 2211"/>
                <a:gd name="T17" fmla="*/ 2147483646 h 2366"/>
                <a:gd name="T18" fmla="*/ 2147483646 w 2211"/>
                <a:gd name="T19" fmla="*/ 2147483646 h 2366"/>
                <a:gd name="T20" fmla="*/ 2147483646 w 2211"/>
                <a:gd name="T21" fmla="*/ 2147483646 h 2366"/>
                <a:gd name="T22" fmla="*/ 2147483646 w 2211"/>
                <a:gd name="T23" fmla="*/ 2147483646 h 2366"/>
                <a:gd name="T24" fmla="*/ 2147483646 w 2211"/>
                <a:gd name="T25" fmla="*/ 2147483646 h 2366"/>
                <a:gd name="T26" fmla="*/ 2147483646 w 2211"/>
                <a:gd name="T27" fmla="*/ 2147483646 h 2366"/>
                <a:gd name="T28" fmla="*/ 2147483646 w 2211"/>
                <a:gd name="T29" fmla="*/ 2147483646 h 2366"/>
                <a:gd name="T30" fmla="*/ 0 w 2211"/>
                <a:gd name="T31" fmla="*/ 2147483646 h 2366"/>
                <a:gd name="T32" fmla="*/ 0 w 2211"/>
                <a:gd name="T33" fmla="*/ 2147483646 h 2366"/>
                <a:gd name="T34" fmla="*/ 2147483646 w 2211"/>
                <a:gd name="T35" fmla="*/ 2147483646 h 2366"/>
                <a:gd name="T36" fmla="*/ 2147483646 w 2211"/>
                <a:gd name="T37" fmla="*/ 2147483646 h 2366"/>
                <a:gd name="T38" fmla="*/ 2147483646 w 2211"/>
                <a:gd name="T39" fmla="*/ 2147483646 h 2366"/>
                <a:gd name="T40" fmla="*/ 2147483646 w 2211"/>
                <a:gd name="T41" fmla="*/ 2147483646 h 2366"/>
                <a:gd name="T42" fmla="*/ 2147483646 w 2211"/>
                <a:gd name="T43" fmla="*/ 2147483646 h 2366"/>
                <a:gd name="T44" fmla="*/ 2147483646 w 2211"/>
                <a:gd name="T45" fmla="*/ 2147483646 h 23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4" name="Google Shape;1495;p32">
              <a:extLst>
                <a:ext uri="{FF2B5EF4-FFF2-40B4-BE49-F238E27FC236}">
                  <a16:creationId xmlns:a16="http://schemas.microsoft.com/office/drawing/2014/main" id="{79194ECE-1B62-434F-A045-0B6AEF64E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077" y="4175144"/>
              <a:ext cx="156491" cy="223645"/>
            </a:xfrm>
            <a:custGeom>
              <a:avLst/>
              <a:gdLst>
                <a:gd name="T0" fmla="*/ 2147483646 w 1799"/>
                <a:gd name="T1" fmla="*/ 0 h 2571"/>
                <a:gd name="T2" fmla="*/ 2147483646 w 1799"/>
                <a:gd name="T3" fmla="*/ 2147483646 h 2571"/>
                <a:gd name="T4" fmla="*/ 2147483646 w 1799"/>
                <a:gd name="T5" fmla="*/ 2147483646 h 2571"/>
                <a:gd name="T6" fmla="*/ 2147483646 w 1799"/>
                <a:gd name="T7" fmla="*/ 2147483646 h 2571"/>
                <a:gd name="T8" fmla="*/ 2147483646 w 1799"/>
                <a:gd name="T9" fmla="*/ 2147483646 h 2571"/>
                <a:gd name="T10" fmla="*/ 2147483646 w 1799"/>
                <a:gd name="T11" fmla="*/ 2147483646 h 2571"/>
                <a:gd name="T12" fmla="*/ 2147483646 w 1799"/>
                <a:gd name="T13" fmla="*/ 2147483646 h 2571"/>
                <a:gd name="T14" fmla="*/ 2147483646 w 1799"/>
                <a:gd name="T15" fmla="*/ 2147483646 h 2571"/>
                <a:gd name="T16" fmla="*/ 2147483646 w 1799"/>
                <a:gd name="T17" fmla="*/ 2147483646 h 2571"/>
                <a:gd name="T18" fmla="*/ 2147483646 w 1799"/>
                <a:gd name="T19" fmla="*/ 2147483646 h 2571"/>
                <a:gd name="T20" fmla="*/ 2147483646 w 1799"/>
                <a:gd name="T21" fmla="*/ 2147483646 h 2571"/>
                <a:gd name="T22" fmla="*/ 2147483646 w 1799"/>
                <a:gd name="T23" fmla="*/ 2147483646 h 2571"/>
                <a:gd name="T24" fmla="*/ 2147483646 w 1799"/>
                <a:gd name="T25" fmla="*/ 2147483646 h 2571"/>
                <a:gd name="T26" fmla="*/ 2147483646 w 1799"/>
                <a:gd name="T27" fmla="*/ 2147483646 h 2571"/>
                <a:gd name="T28" fmla="*/ 2147483646 w 1799"/>
                <a:gd name="T29" fmla="*/ 2147483646 h 2571"/>
                <a:gd name="T30" fmla="*/ 2147483646 w 1799"/>
                <a:gd name="T31" fmla="*/ 2147483646 h 2571"/>
                <a:gd name="T32" fmla="*/ 2147483646 w 1799"/>
                <a:gd name="T33" fmla="*/ 2147483646 h 2571"/>
                <a:gd name="T34" fmla="*/ 2147483646 w 1799"/>
                <a:gd name="T35" fmla="*/ 2147483646 h 2571"/>
                <a:gd name="T36" fmla="*/ 2147483646 w 1799"/>
                <a:gd name="T37" fmla="*/ 2147483646 h 2571"/>
                <a:gd name="T38" fmla="*/ 2147483646 w 1799"/>
                <a:gd name="T39" fmla="*/ 2147483646 h 2571"/>
                <a:gd name="T40" fmla="*/ 2147483646 w 1799"/>
                <a:gd name="T41" fmla="*/ 2147483646 h 2571"/>
                <a:gd name="T42" fmla="*/ 2147483646 w 1799"/>
                <a:gd name="T43" fmla="*/ 2147483646 h 2571"/>
                <a:gd name="T44" fmla="*/ 2147483646 w 1799"/>
                <a:gd name="T45" fmla="*/ 2147483646 h 2571"/>
                <a:gd name="T46" fmla="*/ 2147483646 w 1799"/>
                <a:gd name="T47" fmla="*/ 2147483646 h 2571"/>
                <a:gd name="T48" fmla="*/ 2147483646 w 1799"/>
                <a:gd name="T49" fmla="*/ 2147483646 h 2571"/>
                <a:gd name="T50" fmla="*/ 2147483646 w 1799"/>
                <a:gd name="T51" fmla="*/ 0 h 25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5" name="Google Shape;1496;p32">
              <a:extLst>
                <a:ext uri="{FF2B5EF4-FFF2-40B4-BE49-F238E27FC236}">
                  <a16:creationId xmlns:a16="http://schemas.microsoft.com/office/drawing/2014/main" id="{F9AB85AD-3761-4770-8A67-21770F38B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807" y="4113296"/>
              <a:ext cx="167625" cy="150227"/>
            </a:xfrm>
            <a:custGeom>
              <a:avLst/>
              <a:gdLst>
                <a:gd name="T0" fmla="*/ 2147483646 w 1927"/>
                <a:gd name="T1" fmla="*/ 2147483646 h 1727"/>
                <a:gd name="T2" fmla="*/ 2147483646 w 1927"/>
                <a:gd name="T3" fmla="*/ 2147483646 h 1727"/>
                <a:gd name="T4" fmla="*/ 2147483646 w 1927"/>
                <a:gd name="T5" fmla="*/ 2147483646 h 1727"/>
                <a:gd name="T6" fmla="*/ 2147483646 w 1927"/>
                <a:gd name="T7" fmla="*/ 2147483646 h 1727"/>
                <a:gd name="T8" fmla="*/ 2147483646 w 1927"/>
                <a:gd name="T9" fmla="*/ 2147483646 h 1727"/>
                <a:gd name="T10" fmla="*/ 2147483646 w 1927"/>
                <a:gd name="T11" fmla="*/ 2147483646 h 1727"/>
                <a:gd name="T12" fmla="*/ 2147483646 w 1927"/>
                <a:gd name="T13" fmla="*/ 2147483646 h 1727"/>
                <a:gd name="T14" fmla="*/ 2147483646 w 1927"/>
                <a:gd name="T15" fmla="*/ 2147483646 h 1727"/>
                <a:gd name="T16" fmla="*/ 2147483646 w 1927"/>
                <a:gd name="T17" fmla="*/ 2147483646 h 1727"/>
                <a:gd name="T18" fmla="*/ 2147483646 w 1927"/>
                <a:gd name="T19" fmla="*/ 2147483646 h 1727"/>
                <a:gd name="T20" fmla="*/ 2147483646 w 1927"/>
                <a:gd name="T21" fmla="*/ 2147483646 h 1727"/>
                <a:gd name="T22" fmla="*/ 2147483646 w 1927"/>
                <a:gd name="T23" fmla="*/ 2147483646 h 1727"/>
                <a:gd name="T24" fmla="*/ 2147483646 w 1927"/>
                <a:gd name="T25" fmla="*/ 2147483646 h 1727"/>
                <a:gd name="T26" fmla="*/ 2147483646 w 1927"/>
                <a:gd name="T27" fmla="*/ 2147483646 h 17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6" name="Google Shape;1497;p32">
              <a:extLst>
                <a:ext uri="{FF2B5EF4-FFF2-40B4-BE49-F238E27FC236}">
                  <a16:creationId xmlns:a16="http://schemas.microsoft.com/office/drawing/2014/main" id="{E391E9D0-4C86-4A2D-A632-B362962E8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23" y="4482647"/>
              <a:ext cx="515662" cy="562722"/>
            </a:xfrm>
            <a:custGeom>
              <a:avLst/>
              <a:gdLst>
                <a:gd name="T0" fmla="*/ 2147483646 w 5928"/>
                <a:gd name="T1" fmla="*/ 2147483646 h 6469"/>
                <a:gd name="T2" fmla="*/ 2147483646 w 5928"/>
                <a:gd name="T3" fmla="*/ 2147483646 h 6469"/>
                <a:gd name="T4" fmla="*/ 2147483646 w 5928"/>
                <a:gd name="T5" fmla="*/ 2147483646 h 6469"/>
                <a:gd name="T6" fmla="*/ 2147483646 w 5928"/>
                <a:gd name="T7" fmla="*/ 2147483646 h 6469"/>
                <a:gd name="T8" fmla="*/ 2147483646 w 5928"/>
                <a:gd name="T9" fmla="*/ 0 h 6469"/>
                <a:gd name="T10" fmla="*/ 2147483646 w 5928"/>
                <a:gd name="T11" fmla="*/ 2147483646 h 6469"/>
                <a:gd name="T12" fmla="*/ 2147483646 w 5928"/>
                <a:gd name="T13" fmla="*/ 2147483646 h 6469"/>
                <a:gd name="T14" fmla="*/ 2147483646 w 5928"/>
                <a:gd name="T15" fmla="*/ 2147483646 h 6469"/>
                <a:gd name="T16" fmla="*/ 2147483646 w 5928"/>
                <a:gd name="T17" fmla="*/ 2147483646 h 6469"/>
                <a:gd name="T18" fmla="*/ 2147483646 w 5928"/>
                <a:gd name="T19" fmla="*/ 2147483646 h 6469"/>
                <a:gd name="T20" fmla="*/ 2147483646 w 5928"/>
                <a:gd name="T21" fmla="*/ 2147483646 h 6469"/>
                <a:gd name="T22" fmla="*/ 2147483646 w 5928"/>
                <a:gd name="T23" fmla="*/ 2147483646 h 6469"/>
                <a:gd name="T24" fmla="*/ 2147483646 w 5928"/>
                <a:gd name="T25" fmla="*/ 2147483646 h 6469"/>
                <a:gd name="T26" fmla="*/ 2147483646 w 5928"/>
                <a:gd name="T27" fmla="*/ 2147483646 h 6469"/>
                <a:gd name="T28" fmla="*/ 2147483646 w 5928"/>
                <a:gd name="T29" fmla="*/ 2147483646 h 6469"/>
                <a:gd name="T30" fmla="*/ 2147483646 w 5928"/>
                <a:gd name="T31" fmla="*/ 2147483646 h 6469"/>
                <a:gd name="T32" fmla="*/ 2147483646 w 5928"/>
                <a:gd name="T33" fmla="*/ 2147483646 h 6469"/>
                <a:gd name="T34" fmla="*/ 2147483646 w 5928"/>
                <a:gd name="T35" fmla="*/ 2147483646 h 6469"/>
                <a:gd name="T36" fmla="*/ 2147483646 w 5928"/>
                <a:gd name="T37" fmla="*/ 2147483646 h 6469"/>
                <a:gd name="T38" fmla="*/ 2147483646 w 5928"/>
                <a:gd name="T39" fmla="*/ 2147483646 h 6469"/>
                <a:gd name="T40" fmla="*/ 2147483646 w 5928"/>
                <a:gd name="T41" fmla="*/ 2147483646 h 6469"/>
                <a:gd name="T42" fmla="*/ 2147483646 w 5928"/>
                <a:gd name="T43" fmla="*/ 2147483646 h 6469"/>
                <a:gd name="T44" fmla="*/ 2147483646 w 5928"/>
                <a:gd name="T45" fmla="*/ 2147483646 h 6469"/>
                <a:gd name="T46" fmla="*/ 2147483646 w 5928"/>
                <a:gd name="T47" fmla="*/ 2147483646 h 6469"/>
                <a:gd name="T48" fmla="*/ 2147483646 w 5928"/>
                <a:gd name="T49" fmla="*/ 2147483646 h 6469"/>
                <a:gd name="T50" fmla="*/ 2147483646 w 5928"/>
                <a:gd name="T51" fmla="*/ 2147483646 h 6469"/>
                <a:gd name="T52" fmla="*/ 2147483646 w 5928"/>
                <a:gd name="T53" fmla="*/ 2147483646 h 6469"/>
                <a:gd name="T54" fmla="*/ 2147483646 w 5928"/>
                <a:gd name="T55" fmla="*/ 2147483646 h 6469"/>
                <a:gd name="T56" fmla="*/ 2147483646 w 5928"/>
                <a:gd name="T57" fmla="*/ 2147483646 h 6469"/>
                <a:gd name="T58" fmla="*/ 2147483646 w 5928"/>
                <a:gd name="T59" fmla="*/ 2147483646 h 6469"/>
                <a:gd name="T60" fmla="*/ 2147483646 w 5928"/>
                <a:gd name="T61" fmla="*/ 2147483646 h 6469"/>
                <a:gd name="T62" fmla="*/ 2147483646 w 5928"/>
                <a:gd name="T63" fmla="*/ 2147483646 h 6469"/>
                <a:gd name="T64" fmla="*/ 2147483646 w 5928"/>
                <a:gd name="T65" fmla="*/ 2147483646 h 6469"/>
                <a:gd name="T66" fmla="*/ 2147483646 w 5928"/>
                <a:gd name="T67" fmla="*/ 2147483646 h 6469"/>
                <a:gd name="T68" fmla="*/ 2147483646 w 5928"/>
                <a:gd name="T69" fmla="*/ 2147483646 h 6469"/>
                <a:gd name="T70" fmla="*/ 2147483646 w 5928"/>
                <a:gd name="T71" fmla="*/ 2147483646 h 6469"/>
                <a:gd name="T72" fmla="*/ 2147483646 w 5928"/>
                <a:gd name="T73" fmla="*/ 2147483646 h 6469"/>
                <a:gd name="T74" fmla="*/ 2147483646 w 5928"/>
                <a:gd name="T75" fmla="*/ 2147483646 h 6469"/>
                <a:gd name="T76" fmla="*/ 2147483646 w 5928"/>
                <a:gd name="T77" fmla="*/ 2147483646 h 6469"/>
                <a:gd name="T78" fmla="*/ 2147483646 w 5928"/>
                <a:gd name="T79" fmla="*/ 2147483646 h 6469"/>
                <a:gd name="T80" fmla="*/ 2147483646 w 5928"/>
                <a:gd name="T81" fmla="*/ 2147483646 h 6469"/>
                <a:gd name="T82" fmla="*/ 2147483646 w 5928"/>
                <a:gd name="T83" fmla="*/ 2147483646 h 6469"/>
                <a:gd name="T84" fmla="*/ 2147483646 w 5928"/>
                <a:gd name="T85" fmla="*/ 2147483646 h 6469"/>
                <a:gd name="T86" fmla="*/ 2147483646 w 5928"/>
                <a:gd name="T87" fmla="*/ 2147483646 h 6469"/>
                <a:gd name="T88" fmla="*/ 2147483646 w 5928"/>
                <a:gd name="T89" fmla="*/ 2147483646 h 6469"/>
                <a:gd name="T90" fmla="*/ 2147483646 w 5928"/>
                <a:gd name="T91" fmla="*/ 2147483646 h 6469"/>
                <a:gd name="T92" fmla="*/ 2147483646 w 5928"/>
                <a:gd name="T93" fmla="*/ 2147483646 h 6469"/>
                <a:gd name="T94" fmla="*/ 2147483646 w 5928"/>
                <a:gd name="T95" fmla="*/ 2147483646 h 6469"/>
                <a:gd name="T96" fmla="*/ 2147483646 w 5928"/>
                <a:gd name="T97" fmla="*/ 2147483646 h 6469"/>
                <a:gd name="T98" fmla="*/ 2147483646 w 5928"/>
                <a:gd name="T99" fmla="*/ 2147483646 h 6469"/>
                <a:gd name="T100" fmla="*/ 2147483646 w 5928"/>
                <a:gd name="T101" fmla="*/ 2147483646 h 6469"/>
                <a:gd name="T102" fmla="*/ 2147483646 w 5928"/>
                <a:gd name="T103" fmla="*/ 2147483646 h 6469"/>
                <a:gd name="T104" fmla="*/ 2147483646 w 5928"/>
                <a:gd name="T105" fmla="*/ 2147483646 h 6469"/>
                <a:gd name="T106" fmla="*/ 2147483646 w 5928"/>
                <a:gd name="T107" fmla="*/ 2147483646 h 6469"/>
                <a:gd name="T108" fmla="*/ 2147483646 w 5928"/>
                <a:gd name="T109" fmla="*/ 2147483646 h 6469"/>
                <a:gd name="T110" fmla="*/ 2147483646 w 5928"/>
                <a:gd name="T111" fmla="*/ 2147483646 h 6469"/>
                <a:gd name="T112" fmla="*/ 2147483646 w 5928"/>
                <a:gd name="T113" fmla="*/ 2147483646 h 6469"/>
                <a:gd name="T114" fmla="*/ 2147483646 w 5928"/>
                <a:gd name="T115" fmla="*/ 2147483646 h 6469"/>
                <a:gd name="T116" fmla="*/ 2147483646 w 5928"/>
                <a:gd name="T117" fmla="*/ 2147483646 h 6469"/>
                <a:gd name="T118" fmla="*/ 2147483646 w 5928"/>
                <a:gd name="T119" fmla="*/ 2147483646 h 6469"/>
                <a:gd name="T120" fmla="*/ 2147483646 w 5928"/>
                <a:gd name="T121" fmla="*/ 2147483646 h 64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28770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99;p33">
            <a:extLst>
              <a:ext uri="{FF2B5EF4-FFF2-40B4-BE49-F238E27FC236}">
                <a16:creationId xmlns:a16="http://schemas.microsoft.com/office/drawing/2014/main" id="{8D23DCAD-4DC6-4EA4-96DA-944A5D1BB86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043585" y="4856164"/>
            <a:ext cx="1178983" cy="2001837"/>
            <a:chOff x="-1056319" y="1385262"/>
            <a:chExt cx="212940" cy="361495"/>
          </a:xfrm>
        </p:grpSpPr>
        <p:sp>
          <p:nvSpPr>
            <p:cNvPr id="3" name="Google Shape;1500;p33">
              <a:extLst>
                <a:ext uri="{FF2B5EF4-FFF2-40B4-BE49-F238E27FC236}">
                  <a16:creationId xmlns:a16="http://schemas.microsoft.com/office/drawing/2014/main" id="{C403002D-2A62-4783-B2A2-EE18B0CA9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315" y="1467563"/>
              <a:ext cx="27460" cy="279194"/>
            </a:xfrm>
            <a:custGeom>
              <a:avLst/>
              <a:gdLst>
                <a:gd name="T0" fmla="*/ 2147483646 w 705"/>
                <a:gd name="T1" fmla="*/ 2147483646 h 7168"/>
                <a:gd name="T2" fmla="*/ 2147483646 w 705"/>
                <a:gd name="T3" fmla="*/ 2147483646 h 7168"/>
                <a:gd name="T4" fmla="*/ 2147483646 w 705"/>
                <a:gd name="T5" fmla="*/ 2147483646 h 7168"/>
                <a:gd name="T6" fmla="*/ 2147483646 w 705"/>
                <a:gd name="T7" fmla="*/ 2147483646 h 7168"/>
                <a:gd name="T8" fmla="*/ 2147483646 w 705"/>
                <a:gd name="T9" fmla="*/ 2147483646 h 7168"/>
                <a:gd name="T10" fmla="*/ 2147483646 w 705"/>
                <a:gd name="T11" fmla="*/ 2147483646 h 7168"/>
                <a:gd name="T12" fmla="*/ 2147483646 w 705"/>
                <a:gd name="T13" fmla="*/ 2147483646 h 7168"/>
                <a:gd name="T14" fmla="*/ 2147483646 w 705"/>
                <a:gd name="T15" fmla="*/ 2147483646 h 7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" name="Google Shape;1501;p33">
              <a:extLst>
                <a:ext uri="{FF2B5EF4-FFF2-40B4-BE49-F238E27FC236}">
                  <a16:creationId xmlns:a16="http://schemas.microsoft.com/office/drawing/2014/main" id="{82C89B71-01C8-4FC7-82BC-B7FF4D10B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8331" y="1385262"/>
              <a:ext cx="124952" cy="123978"/>
            </a:xfrm>
            <a:custGeom>
              <a:avLst/>
              <a:gdLst>
                <a:gd name="T0" fmla="*/ 2147483646 w 3208"/>
                <a:gd name="T1" fmla="*/ 2147483646 h 3183"/>
                <a:gd name="T2" fmla="*/ 2147483646 w 3208"/>
                <a:gd name="T3" fmla="*/ 2147483646 h 3183"/>
                <a:gd name="T4" fmla="*/ 2147483646 w 3208"/>
                <a:gd name="T5" fmla="*/ 2147483646 h 3183"/>
                <a:gd name="T6" fmla="*/ 2147483646 w 3208"/>
                <a:gd name="T7" fmla="*/ 2147483646 h 3183"/>
                <a:gd name="T8" fmla="*/ 2147483646 w 3208"/>
                <a:gd name="T9" fmla="*/ 2147483646 h 3183"/>
                <a:gd name="T10" fmla="*/ 2147483646 w 3208"/>
                <a:gd name="T11" fmla="*/ 2147483646 h 3183"/>
                <a:gd name="T12" fmla="*/ 2147483646 w 3208"/>
                <a:gd name="T13" fmla="*/ 2147483646 h 3183"/>
                <a:gd name="T14" fmla="*/ 2147483646 w 3208"/>
                <a:gd name="T15" fmla="*/ 2147483646 h 3183"/>
                <a:gd name="T16" fmla="*/ 2147483646 w 3208"/>
                <a:gd name="T17" fmla="*/ 2147483646 h 3183"/>
                <a:gd name="T18" fmla="*/ 2147483646 w 3208"/>
                <a:gd name="T19" fmla="*/ 2147483646 h 3183"/>
                <a:gd name="T20" fmla="*/ 2147483646 w 3208"/>
                <a:gd name="T21" fmla="*/ 2147483646 h 3183"/>
                <a:gd name="T22" fmla="*/ 2147483646 w 3208"/>
                <a:gd name="T23" fmla="*/ 2147483646 h 3183"/>
                <a:gd name="T24" fmla="*/ 2147483646 w 3208"/>
                <a:gd name="T25" fmla="*/ 2147483646 h 3183"/>
                <a:gd name="T26" fmla="*/ 2147483646 w 3208"/>
                <a:gd name="T27" fmla="*/ 2147483646 h 3183"/>
                <a:gd name="T28" fmla="*/ 2147483646 w 3208"/>
                <a:gd name="T29" fmla="*/ 2147483646 h 3183"/>
                <a:gd name="T30" fmla="*/ 2147483646 w 3208"/>
                <a:gd name="T31" fmla="*/ 2147483646 h 3183"/>
                <a:gd name="T32" fmla="*/ 2147483646 w 3208"/>
                <a:gd name="T33" fmla="*/ 2147483646 h 3183"/>
                <a:gd name="T34" fmla="*/ 2147483646 w 3208"/>
                <a:gd name="T35" fmla="*/ 2147483646 h 3183"/>
                <a:gd name="T36" fmla="*/ 2147483646 w 3208"/>
                <a:gd name="T37" fmla="*/ 2147483646 h 3183"/>
                <a:gd name="T38" fmla="*/ 2147483646 w 3208"/>
                <a:gd name="T39" fmla="*/ 2147483646 h 3183"/>
                <a:gd name="T40" fmla="*/ 2147483646 w 3208"/>
                <a:gd name="T41" fmla="*/ 2147483646 h 3183"/>
                <a:gd name="T42" fmla="*/ 2147483646 w 3208"/>
                <a:gd name="T43" fmla="*/ 2147483646 h 3183"/>
                <a:gd name="T44" fmla="*/ 2147483646 w 3208"/>
                <a:gd name="T45" fmla="*/ 2147483646 h 3183"/>
                <a:gd name="T46" fmla="*/ 2147483646 w 3208"/>
                <a:gd name="T47" fmla="*/ 2147483646 h 3183"/>
                <a:gd name="T48" fmla="*/ 2147483646 w 3208"/>
                <a:gd name="T49" fmla="*/ 2147483646 h 3183"/>
                <a:gd name="T50" fmla="*/ 2147483646 w 3208"/>
                <a:gd name="T51" fmla="*/ 2147483646 h 3183"/>
                <a:gd name="T52" fmla="*/ 2147483646 w 3208"/>
                <a:gd name="T53" fmla="*/ 2147483646 h 3183"/>
                <a:gd name="T54" fmla="*/ 2147483646 w 3208"/>
                <a:gd name="T55" fmla="*/ 2147483646 h 3183"/>
                <a:gd name="T56" fmla="*/ 2147483646 w 3208"/>
                <a:gd name="T57" fmla="*/ 2147483646 h 3183"/>
                <a:gd name="T58" fmla="*/ 2147483646 w 3208"/>
                <a:gd name="T59" fmla="*/ 2147483646 h 3183"/>
                <a:gd name="T60" fmla="*/ 2147483646 w 3208"/>
                <a:gd name="T61" fmla="*/ 2147483646 h 3183"/>
                <a:gd name="T62" fmla="*/ 2147483646 w 3208"/>
                <a:gd name="T63" fmla="*/ 2147483646 h 3183"/>
                <a:gd name="T64" fmla="*/ 2147483646 w 3208"/>
                <a:gd name="T65" fmla="*/ 2147483646 h 3183"/>
                <a:gd name="T66" fmla="*/ 2147483646 w 3208"/>
                <a:gd name="T67" fmla="*/ 2147483646 h 3183"/>
                <a:gd name="T68" fmla="*/ 2147483646 w 3208"/>
                <a:gd name="T69" fmla="*/ 2147483646 h 3183"/>
                <a:gd name="T70" fmla="*/ 2147483646 w 3208"/>
                <a:gd name="T71" fmla="*/ 2147483646 h 3183"/>
                <a:gd name="T72" fmla="*/ 2147483646 w 3208"/>
                <a:gd name="T73" fmla="*/ 2147483646 h 3183"/>
                <a:gd name="T74" fmla="*/ 2147483646 w 3208"/>
                <a:gd name="T75" fmla="*/ 2147483646 h 3183"/>
                <a:gd name="T76" fmla="*/ 2147483646 w 3208"/>
                <a:gd name="T77" fmla="*/ 2147483646 h 3183"/>
                <a:gd name="T78" fmla="*/ 2147483646 w 3208"/>
                <a:gd name="T79" fmla="*/ 2147483646 h 3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" name="Google Shape;1502;p33">
              <a:extLst>
                <a:ext uri="{FF2B5EF4-FFF2-40B4-BE49-F238E27FC236}">
                  <a16:creationId xmlns:a16="http://schemas.microsoft.com/office/drawing/2014/main" id="{9C52E127-D1F8-445C-86F4-3D7CCA1BE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0104" y="1535297"/>
              <a:ext cx="60606" cy="203864"/>
            </a:xfrm>
            <a:custGeom>
              <a:avLst/>
              <a:gdLst>
                <a:gd name="T0" fmla="*/ 2147483646 w 1556"/>
                <a:gd name="T1" fmla="*/ 2147483646 h 5234"/>
                <a:gd name="T2" fmla="*/ 2147483646 w 1556"/>
                <a:gd name="T3" fmla="*/ 2147483646 h 5234"/>
                <a:gd name="T4" fmla="*/ 2147483646 w 1556"/>
                <a:gd name="T5" fmla="*/ 2147483646 h 5234"/>
                <a:gd name="T6" fmla="*/ 2147483646 w 1556"/>
                <a:gd name="T7" fmla="*/ 2147483646 h 5234"/>
                <a:gd name="T8" fmla="*/ 2147483646 w 1556"/>
                <a:gd name="T9" fmla="*/ 2147483646 h 5234"/>
                <a:gd name="T10" fmla="*/ 2147483646 w 1556"/>
                <a:gd name="T11" fmla="*/ 2147483646 h 5234"/>
                <a:gd name="T12" fmla="*/ 2147483646 w 1556"/>
                <a:gd name="T13" fmla="*/ 2147483646 h 5234"/>
                <a:gd name="T14" fmla="*/ 2147483646 w 1556"/>
                <a:gd name="T15" fmla="*/ 2147483646 h 5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1503;p33">
              <a:extLst>
                <a:ext uri="{FF2B5EF4-FFF2-40B4-BE49-F238E27FC236}">
                  <a16:creationId xmlns:a16="http://schemas.microsoft.com/office/drawing/2014/main" id="{27C21F73-007E-4B76-B1DA-AD14A91E5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6319" y="1471965"/>
              <a:ext cx="125886" cy="123394"/>
            </a:xfrm>
            <a:custGeom>
              <a:avLst/>
              <a:gdLst>
                <a:gd name="T0" fmla="*/ 2147483646 w 3232"/>
                <a:gd name="T1" fmla="*/ 2147483646 h 3168"/>
                <a:gd name="T2" fmla="*/ 2147483646 w 3232"/>
                <a:gd name="T3" fmla="*/ 2147483646 h 3168"/>
                <a:gd name="T4" fmla="*/ 2147483646 w 3232"/>
                <a:gd name="T5" fmla="*/ 2147483646 h 3168"/>
                <a:gd name="T6" fmla="*/ 2147483646 w 3232"/>
                <a:gd name="T7" fmla="*/ 2147483646 h 3168"/>
                <a:gd name="T8" fmla="*/ 2147483646 w 3232"/>
                <a:gd name="T9" fmla="*/ 2147483646 h 3168"/>
                <a:gd name="T10" fmla="*/ 2147483646 w 3232"/>
                <a:gd name="T11" fmla="*/ 2147483646 h 3168"/>
                <a:gd name="T12" fmla="*/ 2147483646 w 3232"/>
                <a:gd name="T13" fmla="*/ 2147483646 h 3168"/>
                <a:gd name="T14" fmla="*/ 2147483646 w 3232"/>
                <a:gd name="T15" fmla="*/ 2147483646 h 3168"/>
                <a:gd name="T16" fmla="*/ 2147483646 w 3232"/>
                <a:gd name="T17" fmla="*/ 2147483646 h 3168"/>
                <a:gd name="T18" fmla="*/ 2147483646 w 3232"/>
                <a:gd name="T19" fmla="*/ 2147483646 h 3168"/>
                <a:gd name="T20" fmla="*/ 2147483646 w 3232"/>
                <a:gd name="T21" fmla="*/ 2147483646 h 3168"/>
                <a:gd name="T22" fmla="*/ 2147483646 w 3232"/>
                <a:gd name="T23" fmla="*/ 2147483646 h 3168"/>
                <a:gd name="T24" fmla="*/ 2147483646 w 3232"/>
                <a:gd name="T25" fmla="*/ 2147483646 h 3168"/>
                <a:gd name="T26" fmla="*/ 2147483646 w 3232"/>
                <a:gd name="T27" fmla="*/ 2147483646 h 3168"/>
                <a:gd name="T28" fmla="*/ 2147483646 w 3232"/>
                <a:gd name="T29" fmla="*/ 2147483646 h 3168"/>
                <a:gd name="T30" fmla="*/ 2147483646 w 3232"/>
                <a:gd name="T31" fmla="*/ 2147483646 h 3168"/>
                <a:gd name="T32" fmla="*/ 2147483646 w 3232"/>
                <a:gd name="T33" fmla="*/ 2147483646 h 3168"/>
                <a:gd name="T34" fmla="*/ 2147483646 w 3232"/>
                <a:gd name="T35" fmla="*/ 2147483646 h 3168"/>
                <a:gd name="T36" fmla="*/ 2147483646 w 3232"/>
                <a:gd name="T37" fmla="*/ 2147483646 h 3168"/>
                <a:gd name="T38" fmla="*/ 2147483646 w 3232"/>
                <a:gd name="T39" fmla="*/ 2147483646 h 3168"/>
                <a:gd name="T40" fmla="*/ 2147483646 w 3232"/>
                <a:gd name="T41" fmla="*/ 2147483646 h 3168"/>
                <a:gd name="T42" fmla="*/ 2147483646 w 3232"/>
                <a:gd name="T43" fmla="*/ 2147483646 h 3168"/>
                <a:gd name="T44" fmla="*/ 2147483646 w 3232"/>
                <a:gd name="T45" fmla="*/ 2147483646 h 3168"/>
                <a:gd name="T46" fmla="*/ 2147483646 w 3232"/>
                <a:gd name="T47" fmla="*/ 2147483646 h 3168"/>
                <a:gd name="T48" fmla="*/ 2147483646 w 3232"/>
                <a:gd name="T49" fmla="*/ 2147483646 h 3168"/>
                <a:gd name="T50" fmla="*/ 2147483646 w 3232"/>
                <a:gd name="T51" fmla="*/ 2147483646 h 3168"/>
                <a:gd name="T52" fmla="*/ 2147483646 w 3232"/>
                <a:gd name="T53" fmla="*/ 0 h 3168"/>
                <a:gd name="T54" fmla="*/ 2147483646 w 3232"/>
                <a:gd name="T55" fmla="*/ 2147483646 h 3168"/>
                <a:gd name="T56" fmla="*/ 2147483646 w 3232"/>
                <a:gd name="T57" fmla="*/ 2147483646 h 3168"/>
                <a:gd name="T58" fmla="*/ 2147483646 w 3232"/>
                <a:gd name="T59" fmla="*/ 2147483646 h 3168"/>
                <a:gd name="T60" fmla="*/ 2147483646 w 3232"/>
                <a:gd name="T61" fmla="*/ 2147483646 h 3168"/>
                <a:gd name="T62" fmla="*/ 2147483646 w 3232"/>
                <a:gd name="T63" fmla="*/ 2147483646 h 3168"/>
                <a:gd name="T64" fmla="*/ 2147483646 w 3232"/>
                <a:gd name="T65" fmla="*/ 2147483646 h 3168"/>
                <a:gd name="T66" fmla="*/ 2147483646 w 3232"/>
                <a:gd name="T67" fmla="*/ 2147483646 h 3168"/>
                <a:gd name="T68" fmla="*/ 2147483646 w 3232"/>
                <a:gd name="T69" fmla="*/ 2147483646 h 3168"/>
                <a:gd name="T70" fmla="*/ 2147483646 w 3232"/>
                <a:gd name="T71" fmla="*/ 2147483646 h 3168"/>
                <a:gd name="T72" fmla="*/ 2147483646 w 3232"/>
                <a:gd name="T73" fmla="*/ 2147483646 h 3168"/>
                <a:gd name="T74" fmla="*/ 2147483646 w 3232"/>
                <a:gd name="T75" fmla="*/ 2147483646 h 3168"/>
                <a:gd name="T76" fmla="*/ 2147483646 w 3232"/>
                <a:gd name="T77" fmla="*/ 2147483646 h 3168"/>
                <a:gd name="T78" fmla="*/ 2147483646 w 3232"/>
                <a:gd name="T79" fmla="*/ 2147483646 h 3168"/>
                <a:gd name="T80" fmla="*/ 2147483646 w 3232"/>
                <a:gd name="T81" fmla="*/ 2147483646 h 3168"/>
                <a:gd name="T82" fmla="*/ 2147483646 w 3232"/>
                <a:gd name="T83" fmla="*/ 2147483646 h 3168"/>
                <a:gd name="T84" fmla="*/ 2147483646 w 3232"/>
                <a:gd name="T85" fmla="*/ 0 h 3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1504;p33">
              <a:extLst>
                <a:ext uri="{FF2B5EF4-FFF2-40B4-BE49-F238E27FC236}">
                  <a16:creationId xmlns:a16="http://schemas.microsoft.com/office/drawing/2014/main" id="{83718AB1-18D1-4BD2-A13D-8D34722D31D7}"/>
                </a:ext>
              </a:extLst>
            </p:cNvPr>
            <p:cNvSpPr/>
            <p:nvPr/>
          </p:nvSpPr>
          <p:spPr>
            <a:xfrm>
              <a:off x="-933219" y="1418229"/>
              <a:ext cx="55816" cy="55041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505;p33">
              <a:extLst>
                <a:ext uri="{FF2B5EF4-FFF2-40B4-BE49-F238E27FC236}">
                  <a16:creationId xmlns:a16="http://schemas.microsoft.com/office/drawing/2014/main" id="{7FE53D25-A844-49CE-924D-724F321BBE6F}"/>
                </a:ext>
              </a:extLst>
            </p:cNvPr>
            <p:cNvSpPr/>
            <p:nvPr/>
          </p:nvSpPr>
          <p:spPr>
            <a:xfrm>
              <a:off x="-1021148" y="1507385"/>
              <a:ext cx="55816" cy="54755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1506;p33">
            <a:extLst>
              <a:ext uri="{FF2B5EF4-FFF2-40B4-BE49-F238E27FC236}">
                <a16:creationId xmlns:a16="http://schemas.microsoft.com/office/drawing/2014/main" id="{8ED1210E-82B4-4A67-80FF-AED5225E0EE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299700" y="1444625"/>
            <a:ext cx="2717800" cy="2146300"/>
            <a:chOff x="855987" y="2204128"/>
            <a:chExt cx="1217483" cy="962421"/>
          </a:xfrm>
        </p:grpSpPr>
        <p:grpSp>
          <p:nvGrpSpPr>
            <p:cNvPr id="10" name="Google Shape;1507;p33">
              <a:extLst>
                <a:ext uri="{FF2B5EF4-FFF2-40B4-BE49-F238E27FC236}">
                  <a16:creationId xmlns:a16="http://schemas.microsoft.com/office/drawing/2014/main" id="{EBE168B4-5D11-433A-8187-6E7D8A70BD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" name="Google Shape;1508;p33">
                <a:extLst>
                  <a:ext uri="{FF2B5EF4-FFF2-40B4-BE49-F238E27FC236}">
                    <a16:creationId xmlns:a16="http://schemas.microsoft.com/office/drawing/2014/main" id="{A400D3FB-2AC6-4ADD-9940-451FF5F5B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339" y="2157575"/>
                <a:ext cx="493371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1509;p33">
                <a:extLst>
                  <a:ext uri="{FF2B5EF4-FFF2-40B4-BE49-F238E27FC236}">
                    <a16:creationId xmlns:a16="http://schemas.microsoft.com/office/drawing/2014/main" id="{4D0273A6-EA0E-41F8-BB04-5B5EAE148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543" y="2325118"/>
                <a:ext cx="493372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Google Shape;1510;p33">
                <a:extLst>
                  <a:ext uri="{FF2B5EF4-FFF2-40B4-BE49-F238E27FC236}">
                    <a16:creationId xmlns:a16="http://schemas.microsoft.com/office/drawing/2014/main" id="{22BF4225-8F14-407F-89DD-AE82F9672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892" y="2334811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Google Shape;1511;p33">
                <a:extLst>
                  <a:ext uri="{FF2B5EF4-FFF2-40B4-BE49-F238E27FC236}">
                    <a16:creationId xmlns:a16="http://schemas.microsoft.com/office/drawing/2014/main" id="{64EA0040-68B8-4DF3-9096-095031D36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509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Google Shape;1512;p33">
                <a:extLst>
                  <a:ext uri="{FF2B5EF4-FFF2-40B4-BE49-F238E27FC236}">
                    <a16:creationId xmlns:a16="http://schemas.microsoft.com/office/drawing/2014/main" id="{A4936984-A0C5-4C77-86F0-5D10770D3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809" y="2600664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Google Shape;1513;p33">
                <a:extLst>
                  <a:ext uri="{FF2B5EF4-FFF2-40B4-BE49-F238E27FC236}">
                    <a16:creationId xmlns:a16="http://schemas.microsoft.com/office/drawing/2014/main" id="{DAAECD28-8BEC-490E-9A45-8BB1D22BA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687" y="2561893"/>
                <a:ext cx="622478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Google Shape;1514;p33">
              <a:extLst>
                <a:ext uri="{FF2B5EF4-FFF2-40B4-BE49-F238E27FC236}">
                  <a16:creationId xmlns:a16="http://schemas.microsoft.com/office/drawing/2014/main" id="{960F29A1-6FA1-4998-95B5-ED7EDF29C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8" name="Google Shape;1515;p33">
            <a:extLst>
              <a:ext uri="{FF2B5EF4-FFF2-40B4-BE49-F238E27FC236}">
                <a16:creationId xmlns:a16="http://schemas.microsoft.com/office/drawing/2014/main" id="{F465FFB4-21BE-4BE1-97B4-F95DEBF919E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865034" y="-915988"/>
            <a:ext cx="3367617" cy="2147888"/>
            <a:chOff x="7239867" y="1514545"/>
            <a:chExt cx="2525833" cy="1610805"/>
          </a:xfrm>
        </p:grpSpPr>
        <p:grpSp>
          <p:nvGrpSpPr>
            <p:cNvPr id="19" name="Google Shape;1516;p33">
              <a:extLst>
                <a:ext uri="{FF2B5EF4-FFF2-40B4-BE49-F238E27FC236}">
                  <a16:creationId xmlns:a16="http://schemas.microsoft.com/office/drawing/2014/main" id="{E93C8A94-270A-47C4-A40F-872F012621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1" name="Google Shape;1517;p33">
                <a:extLst>
                  <a:ext uri="{FF2B5EF4-FFF2-40B4-BE49-F238E27FC236}">
                    <a16:creationId xmlns:a16="http://schemas.microsoft.com/office/drawing/2014/main" id="{4A9782EB-80F1-4ECE-A421-FF091BD0C1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4" name="Google Shape;1518;p33">
                  <a:extLst>
                    <a:ext uri="{FF2B5EF4-FFF2-40B4-BE49-F238E27FC236}">
                      <a16:creationId xmlns:a16="http://schemas.microsoft.com/office/drawing/2014/main" id="{17E9F62B-64CA-4A6C-AEAF-A4F2C9651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Google Shape;1519;p33">
                  <a:extLst>
                    <a:ext uri="{FF2B5EF4-FFF2-40B4-BE49-F238E27FC236}">
                      <a16:creationId xmlns:a16="http://schemas.microsoft.com/office/drawing/2014/main" id="{1B339E4C-76AC-4E39-AB5C-9BFE8E5EB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Google Shape;1520;p33">
                  <a:extLst>
                    <a:ext uri="{FF2B5EF4-FFF2-40B4-BE49-F238E27FC236}">
                      <a16:creationId xmlns:a16="http://schemas.microsoft.com/office/drawing/2014/main" id="{D830F4B1-30C5-4595-9598-C73119378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Google Shape;1521;p33">
                  <a:extLst>
                    <a:ext uri="{FF2B5EF4-FFF2-40B4-BE49-F238E27FC236}">
                      <a16:creationId xmlns:a16="http://schemas.microsoft.com/office/drawing/2014/main" id="{0D023C38-47FD-4D13-B738-DC856E4B63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Google Shape;1522;p33">
                  <a:extLst>
                    <a:ext uri="{FF2B5EF4-FFF2-40B4-BE49-F238E27FC236}">
                      <a16:creationId xmlns:a16="http://schemas.microsoft.com/office/drawing/2014/main" id="{B2838AB6-FC29-43F4-A10F-8ABD073E9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Google Shape;1523;p33">
                  <a:extLst>
                    <a:ext uri="{FF2B5EF4-FFF2-40B4-BE49-F238E27FC236}">
                      <a16:creationId xmlns:a16="http://schemas.microsoft.com/office/drawing/2014/main" id="{EE06D33B-AA60-4765-B1DD-023B76531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67336">
                  <a:off x="1706080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Google Shape;1524;p33">
                <a:extLst>
                  <a:ext uri="{FF2B5EF4-FFF2-40B4-BE49-F238E27FC236}">
                    <a16:creationId xmlns:a16="http://schemas.microsoft.com/office/drawing/2014/main" id="{470F4986-FCED-4FFA-BCC2-5774D1001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Google Shape;1525;p33">
                <a:extLst>
                  <a:ext uri="{FF2B5EF4-FFF2-40B4-BE49-F238E27FC236}">
                    <a16:creationId xmlns:a16="http://schemas.microsoft.com/office/drawing/2014/main" id="{11F8DEAE-39AF-432C-B121-6EF915EBE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Google Shape;1526;p33">
              <a:extLst>
                <a:ext uri="{FF2B5EF4-FFF2-40B4-BE49-F238E27FC236}">
                  <a16:creationId xmlns:a16="http://schemas.microsoft.com/office/drawing/2014/main" id="{E104BAB3-58B5-45A3-A7AC-5401FC04D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867" y="1792171"/>
              <a:ext cx="2256600" cy="1333178"/>
            </a:xfrm>
            <a:custGeom>
              <a:avLst/>
              <a:gdLst>
                <a:gd name="T0" fmla="*/ 2147483646 w 4957"/>
                <a:gd name="T1" fmla="*/ 2147483646 h 2929"/>
                <a:gd name="T2" fmla="*/ 2147483646 w 4957"/>
                <a:gd name="T3" fmla="*/ 2147483646 h 2929"/>
                <a:gd name="T4" fmla="*/ 2147483646 w 4957"/>
                <a:gd name="T5" fmla="*/ 2147483646 h 2929"/>
                <a:gd name="T6" fmla="*/ 2147483646 w 4957"/>
                <a:gd name="T7" fmla="*/ 2147483646 h 2929"/>
                <a:gd name="T8" fmla="*/ 2147483646 w 4957"/>
                <a:gd name="T9" fmla="*/ 2147483646 h 2929"/>
                <a:gd name="T10" fmla="*/ 2147483646 w 4957"/>
                <a:gd name="T11" fmla="*/ 2147483646 h 2929"/>
                <a:gd name="T12" fmla="*/ 2147483646 w 4957"/>
                <a:gd name="T13" fmla="*/ 2147483646 h 2929"/>
                <a:gd name="T14" fmla="*/ 2147483646 w 4957"/>
                <a:gd name="T15" fmla="*/ 2147483646 h 2929"/>
                <a:gd name="T16" fmla="*/ 2147483646 w 4957"/>
                <a:gd name="T17" fmla="*/ 2147483646 h 2929"/>
                <a:gd name="T18" fmla="*/ 2147483646 w 4957"/>
                <a:gd name="T19" fmla="*/ 2147483646 h 2929"/>
                <a:gd name="T20" fmla="*/ 2147483646 w 4957"/>
                <a:gd name="T21" fmla="*/ 2147483646 h 2929"/>
                <a:gd name="T22" fmla="*/ 2147483646 w 4957"/>
                <a:gd name="T23" fmla="*/ 2147483646 h 2929"/>
                <a:gd name="T24" fmla="*/ 2147483646 w 4957"/>
                <a:gd name="T25" fmla="*/ 2147483646 h 2929"/>
                <a:gd name="T26" fmla="*/ 2147483646 w 4957"/>
                <a:gd name="T27" fmla="*/ 2147483646 h 2929"/>
                <a:gd name="T28" fmla="*/ 2147483646 w 4957"/>
                <a:gd name="T29" fmla="*/ 2147483646 h 2929"/>
                <a:gd name="T30" fmla="*/ 2147483646 w 4957"/>
                <a:gd name="T31" fmla="*/ 2147483646 h 2929"/>
                <a:gd name="T32" fmla="*/ 2147483646 w 4957"/>
                <a:gd name="T33" fmla="*/ 2147483646 h 2929"/>
                <a:gd name="T34" fmla="*/ 2147483646 w 4957"/>
                <a:gd name="T35" fmla="*/ 2147483646 h 2929"/>
                <a:gd name="T36" fmla="*/ 2147483646 w 4957"/>
                <a:gd name="T37" fmla="*/ 2147483646 h 2929"/>
                <a:gd name="T38" fmla="*/ 2147483646 w 4957"/>
                <a:gd name="T39" fmla="*/ 2147483646 h 2929"/>
                <a:gd name="T40" fmla="*/ 2147483646 w 4957"/>
                <a:gd name="T41" fmla="*/ 2147483646 h 2929"/>
                <a:gd name="T42" fmla="*/ 2147483646 w 4957"/>
                <a:gd name="T43" fmla="*/ 2147483646 h 2929"/>
                <a:gd name="T44" fmla="*/ 2147483646 w 4957"/>
                <a:gd name="T45" fmla="*/ 2147483646 h 2929"/>
                <a:gd name="T46" fmla="*/ 2147483646 w 4957"/>
                <a:gd name="T47" fmla="*/ 2147483646 h 2929"/>
                <a:gd name="T48" fmla="*/ 2147483646 w 4957"/>
                <a:gd name="T49" fmla="*/ 2147483646 h 2929"/>
                <a:gd name="T50" fmla="*/ 2147483646 w 4957"/>
                <a:gd name="T51" fmla="*/ 2147483646 h 2929"/>
                <a:gd name="T52" fmla="*/ 2147483646 w 4957"/>
                <a:gd name="T53" fmla="*/ 2147483646 h 2929"/>
                <a:gd name="T54" fmla="*/ 2147483646 w 4957"/>
                <a:gd name="T55" fmla="*/ 2147483646 h 2929"/>
                <a:gd name="T56" fmla="*/ 2147483646 w 4957"/>
                <a:gd name="T57" fmla="*/ 2147483646 h 2929"/>
                <a:gd name="T58" fmla="*/ 2147483646 w 4957"/>
                <a:gd name="T59" fmla="*/ 2147483646 h 2929"/>
                <a:gd name="T60" fmla="*/ 2147483646 w 4957"/>
                <a:gd name="T61" fmla="*/ 2147483646 h 2929"/>
                <a:gd name="T62" fmla="*/ 2147483646 w 4957"/>
                <a:gd name="T63" fmla="*/ 2147483646 h 2929"/>
                <a:gd name="T64" fmla="*/ 2147483646 w 4957"/>
                <a:gd name="T65" fmla="*/ 2147483646 h 2929"/>
                <a:gd name="T66" fmla="*/ 2147483646 w 4957"/>
                <a:gd name="T67" fmla="*/ 2147483646 h 2929"/>
                <a:gd name="T68" fmla="*/ 2147483646 w 4957"/>
                <a:gd name="T69" fmla="*/ 2147483646 h 2929"/>
                <a:gd name="T70" fmla="*/ 2147483646 w 4957"/>
                <a:gd name="T71" fmla="*/ 2147483646 h 2929"/>
                <a:gd name="T72" fmla="*/ 2147483646 w 4957"/>
                <a:gd name="T73" fmla="*/ 2147483646 h 2929"/>
                <a:gd name="T74" fmla="*/ 2147483646 w 4957"/>
                <a:gd name="T75" fmla="*/ 2147483646 h 2929"/>
                <a:gd name="T76" fmla="*/ 2147483646 w 4957"/>
                <a:gd name="T77" fmla="*/ 2147483646 h 2929"/>
                <a:gd name="T78" fmla="*/ 2147483646 w 4957"/>
                <a:gd name="T79" fmla="*/ 2147483646 h 2929"/>
                <a:gd name="T80" fmla="*/ 2147483646 w 4957"/>
                <a:gd name="T81" fmla="*/ 2147483646 h 2929"/>
                <a:gd name="T82" fmla="*/ 2147483646 w 4957"/>
                <a:gd name="T83" fmla="*/ 2147483646 h 2929"/>
                <a:gd name="T84" fmla="*/ 2147483646 w 4957"/>
                <a:gd name="T85" fmla="*/ 2147483646 h 2929"/>
                <a:gd name="T86" fmla="*/ 2147483646 w 4957"/>
                <a:gd name="T87" fmla="*/ 2147483646 h 2929"/>
                <a:gd name="T88" fmla="*/ 2147483646 w 4957"/>
                <a:gd name="T89" fmla="*/ 2147483646 h 2929"/>
                <a:gd name="T90" fmla="*/ 2147483646 w 4957"/>
                <a:gd name="T91" fmla="*/ 2147483646 h 2929"/>
                <a:gd name="T92" fmla="*/ 2147483646 w 4957"/>
                <a:gd name="T93" fmla="*/ 2147483646 h 2929"/>
                <a:gd name="T94" fmla="*/ 2147483646 w 4957"/>
                <a:gd name="T95" fmla="*/ 2147483646 h 2929"/>
                <a:gd name="T96" fmla="*/ 2147483646 w 4957"/>
                <a:gd name="T97" fmla="*/ 2147483646 h 2929"/>
                <a:gd name="T98" fmla="*/ 2147483646 w 4957"/>
                <a:gd name="T99" fmla="*/ 2147483646 h 2929"/>
                <a:gd name="T100" fmla="*/ 2147483646 w 4957"/>
                <a:gd name="T101" fmla="*/ 2147483646 h 2929"/>
                <a:gd name="T102" fmla="*/ 2147483646 w 4957"/>
                <a:gd name="T103" fmla="*/ 2147483646 h 2929"/>
                <a:gd name="T104" fmla="*/ 2147483646 w 4957"/>
                <a:gd name="T105" fmla="*/ 2147483646 h 2929"/>
                <a:gd name="T106" fmla="*/ 2147483646 w 4957"/>
                <a:gd name="T107" fmla="*/ 2147483646 h 2929"/>
                <a:gd name="T108" fmla="*/ 2147483646 w 4957"/>
                <a:gd name="T109" fmla="*/ 2147483646 h 2929"/>
                <a:gd name="T110" fmla="*/ 2147483646 w 4957"/>
                <a:gd name="T111" fmla="*/ 2147483646 h 2929"/>
                <a:gd name="T112" fmla="*/ 2147483646 w 4957"/>
                <a:gd name="T113" fmla="*/ 2147483646 h 29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0" name="Google Shape;1527;p33">
            <a:extLst>
              <a:ext uri="{FF2B5EF4-FFF2-40B4-BE49-F238E27FC236}">
                <a16:creationId xmlns:a16="http://schemas.microsoft.com/office/drawing/2014/main" id="{7B76AE03-F7F4-4C16-9A49-3476539B1437}"/>
              </a:ext>
            </a:extLst>
          </p:cNvPr>
          <p:cNvGrpSpPr>
            <a:grpSpLocks/>
          </p:cNvGrpSpPr>
          <p:nvPr/>
        </p:nvGrpSpPr>
        <p:grpSpPr bwMode="auto">
          <a:xfrm rot="615299" flipH="1">
            <a:off x="372534" y="1412876"/>
            <a:ext cx="2201333" cy="1998663"/>
            <a:chOff x="7844079" y="226728"/>
            <a:chExt cx="1373387" cy="1246991"/>
          </a:xfrm>
        </p:grpSpPr>
        <p:sp>
          <p:nvSpPr>
            <p:cNvPr id="31" name="Google Shape;1528;p33">
              <a:extLst>
                <a:ext uri="{FF2B5EF4-FFF2-40B4-BE49-F238E27FC236}">
                  <a16:creationId xmlns:a16="http://schemas.microsoft.com/office/drawing/2014/main" id="{E5106396-55F8-4EF5-8DDE-79AA1FC445B1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295818" y="1015024"/>
              <a:ext cx="222185" cy="222398"/>
            </a:xfrm>
            <a:custGeom>
              <a:avLst/>
              <a:gdLst>
                <a:gd name="T0" fmla="*/ 2147483646 w 1118"/>
                <a:gd name="T1" fmla="*/ 2147483646 h 1119"/>
                <a:gd name="T2" fmla="*/ 2147483646 w 1118"/>
                <a:gd name="T3" fmla="*/ 2147483646 h 1119"/>
                <a:gd name="T4" fmla="*/ 2147483646 w 1118"/>
                <a:gd name="T5" fmla="*/ 2147483646 h 1119"/>
                <a:gd name="T6" fmla="*/ 2147483646 w 1118"/>
                <a:gd name="T7" fmla="*/ 2147483646 h 1119"/>
                <a:gd name="T8" fmla="*/ 2147483646 w 1118"/>
                <a:gd name="T9" fmla="*/ 2147483646 h 1119"/>
                <a:gd name="T10" fmla="*/ 2147483646 w 1118"/>
                <a:gd name="T11" fmla="*/ 2147483646 h 1119"/>
                <a:gd name="T12" fmla="*/ 2147483646 w 1118"/>
                <a:gd name="T13" fmla="*/ 2147483646 h 1119"/>
                <a:gd name="T14" fmla="*/ 2147483646 w 1118"/>
                <a:gd name="T15" fmla="*/ 2147483646 h 1119"/>
                <a:gd name="T16" fmla="*/ 2147483646 w 1118"/>
                <a:gd name="T17" fmla="*/ 2147483646 h 1119"/>
                <a:gd name="T18" fmla="*/ 2147483646 w 1118"/>
                <a:gd name="T19" fmla="*/ 2147483646 h 1119"/>
                <a:gd name="T20" fmla="*/ 2147483646 w 1118"/>
                <a:gd name="T21" fmla="*/ 2147483646 h 1119"/>
                <a:gd name="T22" fmla="*/ 2147483646 w 1118"/>
                <a:gd name="T23" fmla="*/ 2147483646 h 1119"/>
                <a:gd name="T24" fmla="*/ 2147483646 w 1118"/>
                <a:gd name="T25" fmla="*/ 2147483646 h 1119"/>
                <a:gd name="T26" fmla="*/ 2147483646 w 1118"/>
                <a:gd name="T27" fmla="*/ 2147483646 h 1119"/>
                <a:gd name="T28" fmla="*/ 2147483646 w 1118"/>
                <a:gd name="T29" fmla="*/ 2147483646 h 1119"/>
                <a:gd name="T30" fmla="*/ 2147483646 w 1118"/>
                <a:gd name="T31" fmla="*/ 2147483646 h 1119"/>
                <a:gd name="T32" fmla="*/ 0 w 1118"/>
                <a:gd name="T33" fmla="*/ 2147483646 h 1119"/>
                <a:gd name="T34" fmla="*/ 0 w 1118"/>
                <a:gd name="T35" fmla="*/ 2147483646 h 1119"/>
                <a:gd name="T36" fmla="*/ 2147483646 w 1118"/>
                <a:gd name="T37" fmla="*/ 2147483646 h 1119"/>
                <a:gd name="T38" fmla="*/ 2147483646 w 1118"/>
                <a:gd name="T39" fmla="*/ 2147483646 h 1119"/>
                <a:gd name="T40" fmla="*/ 2147483646 w 1118"/>
                <a:gd name="T41" fmla="*/ 2147483646 h 1119"/>
                <a:gd name="T42" fmla="*/ 2147483646 w 1118"/>
                <a:gd name="T43" fmla="*/ 2147483646 h 1119"/>
                <a:gd name="T44" fmla="*/ 2147483646 w 1118"/>
                <a:gd name="T45" fmla="*/ 2147483646 h 1119"/>
                <a:gd name="T46" fmla="*/ 2147483646 w 1118"/>
                <a:gd name="T47" fmla="*/ 2147483646 h 1119"/>
                <a:gd name="T48" fmla="*/ 2147483646 w 1118"/>
                <a:gd name="T49" fmla="*/ 2147483646 h 1119"/>
                <a:gd name="T50" fmla="*/ 2147483646 w 1118"/>
                <a:gd name="T51" fmla="*/ 2147483646 h 1119"/>
                <a:gd name="T52" fmla="*/ 2147483646 w 1118"/>
                <a:gd name="T53" fmla="*/ 2147483646 h 1119"/>
                <a:gd name="T54" fmla="*/ 2147483646 w 1118"/>
                <a:gd name="T55" fmla="*/ 2147483646 h 1119"/>
                <a:gd name="T56" fmla="*/ 2147483646 w 1118"/>
                <a:gd name="T57" fmla="*/ 2147483646 h 1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1529;p33">
              <a:extLst>
                <a:ext uri="{FF2B5EF4-FFF2-40B4-BE49-F238E27FC236}">
                  <a16:creationId xmlns:a16="http://schemas.microsoft.com/office/drawing/2014/main" id="{53EB08E8-4260-4E64-9472-94C9E1408B46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403840" y="292330"/>
              <a:ext cx="164354" cy="141707"/>
            </a:xfrm>
            <a:custGeom>
              <a:avLst/>
              <a:gdLst>
                <a:gd name="T0" fmla="*/ 2147483646 w 827"/>
                <a:gd name="T1" fmla="*/ 2147483646 h 713"/>
                <a:gd name="T2" fmla="*/ 2147483646 w 827"/>
                <a:gd name="T3" fmla="*/ 2147483646 h 713"/>
                <a:gd name="T4" fmla="*/ 2147483646 w 827"/>
                <a:gd name="T5" fmla="*/ 2147483646 h 713"/>
                <a:gd name="T6" fmla="*/ 2147483646 w 827"/>
                <a:gd name="T7" fmla="*/ 2147483646 h 713"/>
                <a:gd name="T8" fmla="*/ 2147483646 w 827"/>
                <a:gd name="T9" fmla="*/ 2147483646 h 713"/>
                <a:gd name="T10" fmla="*/ 2147483646 w 827"/>
                <a:gd name="T11" fmla="*/ 2147483646 h 713"/>
                <a:gd name="T12" fmla="*/ 2147483646 w 827"/>
                <a:gd name="T13" fmla="*/ 2147483646 h 713"/>
                <a:gd name="T14" fmla="*/ 2147483646 w 827"/>
                <a:gd name="T15" fmla="*/ 2147483646 h 713"/>
                <a:gd name="T16" fmla="*/ 2147483646 w 827"/>
                <a:gd name="T17" fmla="*/ 2147483646 h 7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1530;p33">
              <a:extLst>
                <a:ext uri="{FF2B5EF4-FFF2-40B4-BE49-F238E27FC236}">
                  <a16:creationId xmlns:a16="http://schemas.microsoft.com/office/drawing/2014/main" id="{74FAD363-1E7B-4977-B3C7-19B49B5F86A7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886315" y="509903"/>
              <a:ext cx="222384" cy="213454"/>
            </a:xfrm>
            <a:custGeom>
              <a:avLst/>
              <a:gdLst>
                <a:gd name="T0" fmla="*/ 2147483646 w 1119"/>
                <a:gd name="T1" fmla="*/ 2147483646 h 1074"/>
                <a:gd name="T2" fmla="*/ 2147483646 w 1119"/>
                <a:gd name="T3" fmla="*/ 2147483646 h 1074"/>
                <a:gd name="T4" fmla="*/ 2147483646 w 1119"/>
                <a:gd name="T5" fmla="*/ 2147483646 h 1074"/>
                <a:gd name="T6" fmla="*/ 2147483646 w 1119"/>
                <a:gd name="T7" fmla="*/ 2147483646 h 1074"/>
                <a:gd name="T8" fmla="*/ 2147483646 w 1119"/>
                <a:gd name="T9" fmla="*/ 2147483646 h 1074"/>
                <a:gd name="T10" fmla="*/ 2147483646 w 1119"/>
                <a:gd name="T11" fmla="*/ 2147483646 h 1074"/>
                <a:gd name="T12" fmla="*/ 2147483646 w 1119"/>
                <a:gd name="T13" fmla="*/ 2147483646 h 1074"/>
                <a:gd name="T14" fmla="*/ 2147483646 w 1119"/>
                <a:gd name="T15" fmla="*/ 2147483646 h 1074"/>
                <a:gd name="T16" fmla="*/ 2147483646 w 1119"/>
                <a:gd name="T17" fmla="*/ 2147483646 h 1074"/>
                <a:gd name="T18" fmla="*/ 2147483646 w 1119"/>
                <a:gd name="T19" fmla="*/ 2147483646 h 1074"/>
                <a:gd name="T20" fmla="*/ 2147483646 w 1119"/>
                <a:gd name="T21" fmla="*/ 2147483646 h 1074"/>
                <a:gd name="T22" fmla="*/ 2147483646 w 1119"/>
                <a:gd name="T23" fmla="*/ 2147483646 h 1074"/>
                <a:gd name="T24" fmla="*/ 2147483646 w 1119"/>
                <a:gd name="T25" fmla="*/ 2147483646 h 1074"/>
                <a:gd name="T26" fmla="*/ 2147483646 w 1119"/>
                <a:gd name="T27" fmla="*/ 2147483646 h 1074"/>
                <a:gd name="T28" fmla="*/ 2147483646 w 1119"/>
                <a:gd name="T29" fmla="*/ 2147483646 h 1074"/>
                <a:gd name="T30" fmla="*/ 2147483646 w 1119"/>
                <a:gd name="T31" fmla="*/ 2147483646 h 1074"/>
                <a:gd name="T32" fmla="*/ 2147483646 w 1119"/>
                <a:gd name="T33" fmla="*/ 2147483646 h 1074"/>
                <a:gd name="T34" fmla="*/ 2147483646 w 1119"/>
                <a:gd name="T35" fmla="*/ 2147483646 h 1074"/>
                <a:gd name="T36" fmla="*/ 2147483646 w 1119"/>
                <a:gd name="T37" fmla="*/ 2147483646 h 1074"/>
                <a:gd name="T38" fmla="*/ 2147483646 w 1119"/>
                <a:gd name="T39" fmla="*/ 2147483646 h 1074"/>
                <a:gd name="T40" fmla="*/ 2147483646 w 1119"/>
                <a:gd name="T41" fmla="*/ 2147483646 h 1074"/>
                <a:gd name="T42" fmla="*/ 2147483646 w 1119"/>
                <a:gd name="T43" fmla="*/ 2147483646 h 1074"/>
                <a:gd name="T44" fmla="*/ 2147483646 w 1119"/>
                <a:gd name="T45" fmla="*/ 2147483646 h 1074"/>
                <a:gd name="T46" fmla="*/ 2147483646 w 1119"/>
                <a:gd name="T47" fmla="*/ 2147483646 h 1074"/>
                <a:gd name="T48" fmla="*/ 2147483646 w 1119"/>
                <a:gd name="T49" fmla="*/ 2147483646 h 1074"/>
                <a:gd name="T50" fmla="*/ 2147483646 w 1119"/>
                <a:gd name="T51" fmla="*/ 2147483646 h 1074"/>
                <a:gd name="T52" fmla="*/ 2147483646 w 1119"/>
                <a:gd name="T53" fmla="*/ 2147483646 h 1074"/>
                <a:gd name="T54" fmla="*/ 2147483646 w 1119"/>
                <a:gd name="T55" fmla="*/ 2147483646 h 1074"/>
                <a:gd name="T56" fmla="*/ 2147483646 w 1119"/>
                <a:gd name="T57" fmla="*/ 2147483646 h 1074"/>
                <a:gd name="T58" fmla="*/ 2147483646 w 1119"/>
                <a:gd name="T59" fmla="*/ 2147483646 h 10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1531;p33">
              <a:extLst>
                <a:ext uri="{FF2B5EF4-FFF2-40B4-BE49-F238E27FC236}">
                  <a16:creationId xmlns:a16="http://schemas.microsoft.com/office/drawing/2014/main" id="{62F2881C-5336-4742-9E60-97CD16D35294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968779" y="265401"/>
              <a:ext cx="217416" cy="213057"/>
            </a:xfrm>
            <a:custGeom>
              <a:avLst/>
              <a:gdLst>
                <a:gd name="T0" fmla="*/ 2147483646 w 1094"/>
                <a:gd name="T1" fmla="*/ 2147483646 h 1072"/>
                <a:gd name="T2" fmla="*/ 2147483646 w 1094"/>
                <a:gd name="T3" fmla="*/ 2147483646 h 1072"/>
                <a:gd name="T4" fmla="*/ 2147483646 w 1094"/>
                <a:gd name="T5" fmla="*/ 2147483646 h 1072"/>
                <a:gd name="T6" fmla="*/ 2147483646 w 1094"/>
                <a:gd name="T7" fmla="*/ 2147483646 h 1072"/>
                <a:gd name="T8" fmla="*/ 2147483646 w 1094"/>
                <a:gd name="T9" fmla="*/ 2147483646 h 1072"/>
                <a:gd name="T10" fmla="*/ 2147483646 w 1094"/>
                <a:gd name="T11" fmla="*/ 2147483646 h 1072"/>
                <a:gd name="T12" fmla="*/ 2147483646 w 1094"/>
                <a:gd name="T13" fmla="*/ 2147483646 h 1072"/>
                <a:gd name="T14" fmla="*/ 2147483646 w 1094"/>
                <a:gd name="T15" fmla="*/ 2147483646 h 1072"/>
                <a:gd name="T16" fmla="*/ 2147483646 w 1094"/>
                <a:gd name="T17" fmla="*/ 2147483646 h 1072"/>
                <a:gd name="T18" fmla="*/ 2147483646 w 1094"/>
                <a:gd name="T19" fmla="*/ 2147483646 h 1072"/>
                <a:gd name="T20" fmla="*/ 2147483646 w 1094"/>
                <a:gd name="T21" fmla="*/ 2147483646 h 1072"/>
                <a:gd name="T22" fmla="*/ 2147483646 w 1094"/>
                <a:gd name="T23" fmla="*/ 2147483646 h 1072"/>
                <a:gd name="T24" fmla="*/ 2147483646 w 1094"/>
                <a:gd name="T25" fmla="*/ 2147483646 h 1072"/>
                <a:gd name="T26" fmla="*/ 2147483646 w 1094"/>
                <a:gd name="T27" fmla="*/ 2147483646 h 1072"/>
                <a:gd name="T28" fmla="*/ 2147483646 w 1094"/>
                <a:gd name="T29" fmla="*/ 2147483646 h 1072"/>
                <a:gd name="T30" fmla="*/ 2147483646 w 1094"/>
                <a:gd name="T31" fmla="*/ 2147483646 h 1072"/>
                <a:gd name="T32" fmla="*/ 2147483646 w 1094"/>
                <a:gd name="T33" fmla="*/ 2147483646 h 1072"/>
                <a:gd name="T34" fmla="*/ 2147483646 w 1094"/>
                <a:gd name="T35" fmla="*/ 2147483646 h 1072"/>
                <a:gd name="T36" fmla="*/ 2147483646 w 1094"/>
                <a:gd name="T37" fmla="*/ 2147483646 h 1072"/>
                <a:gd name="T38" fmla="*/ 2147483646 w 1094"/>
                <a:gd name="T39" fmla="*/ 2147483646 h 1072"/>
                <a:gd name="T40" fmla="*/ 2147483646 w 1094"/>
                <a:gd name="T41" fmla="*/ 0 h 1072"/>
                <a:gd name="T42" fmla="*/ 2147483646 w 1094"/>
                <a:gd name="T43" fmla="*/ 2147483646 h 1072"/>
                <a:gd name="T44" fmla="*/ 2147483646 w 1094"/>
                <a:gd name="T45" fmla="*/ 2147483646 h 1072"/>
                <a:gd name="T46" fmla="*/ 2147483646 w 1094"/>
                <a:gd name="T47" fmla="*/ 2147483646 h 1072"/>
                <a:gd name="T48" fmla="*/ 2147483646 w 1094"/>
                <a:gd name="T49" fmla="*/ 2147483646 h 1072"/>
                <a:gd name="T50" fmla="*/ 2147483646 w 1094"/>
                <a:gd name="T51" fmla="*/ 2147483646 h 1072"/>
                <a:gd name="T52" fmla="*/ 2147483646 w 1094"/>
                <a:gd name="T53" fmla="*/ 2147483646 h 1072"/>
                <a:gd name="T54" fmla="*/ 2147483646 w 1094"/>
                <a:gd name="T55" fmla="*/ 2147483646 h 1072"/>
                <a:gd name="T56" fmla="*/ 2147483646 w 1094"/>
                <a:gd name="T57" fmla="*/ 2147483646 h 1072"/>
                <a:gd name="T58" fmla="*/ 2147483646 w 1094"/>
                <a:gd name="T59" fmla="*/ 2147483646 h 1072"/>
                <a:gd name="T60" fmla="*/ 2147483646 w 1094"/>
                <a:gd name="T61" fmla="*/ 2147483646 h 1072"/>
                <a:gd name="T62" fmla="*/ 2147483646 w 1094"/>
                <a:gd name="T63" fmla="*/ 0 h 10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1532;p33">
              <a:extLst>
                <a:ext uri="{FF2B5EF4-FFF2-40B4-BE49-F238E27FC236}">
                  <a16:creationId xmlns:a16="http://schemas.microsoft.com/office/drawing/2014/main" id="{C21DFE30-D068-4FC7-AB20-A71BDAEED239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97363" y="456906"/>
              <a:ext cx="198138" cy="172512"/>
            </a:xfrm>
            <a:custGeom>
              <a:avLst/>
              <a:gdLst>
                <a:gd name="T0" fmla="*/ 2147483646 w 997"/>
                <a:gd name="T1" fmla="*/ 2147483646 h 868"/>
                <a:gd name="T2" fmla="*/ 2147483646 w 997"/>
                <a:gd name="T3" fmla="*/ 2147483646 h 868"/>
                <a:gd name="T4" fmla="*/ 2147483646 w 997"/>
                <a:gd name="T5" fmla="*/ 2147483646 h 868"/>
                <a:gd name="T6" fmla="*/ 2147483646 w 997"/>
                <a:gd name="T7" fmla="*/ 2147483646 h 868"/>
                <a:gd name="T8" fmla="*/ 2147483646 w 997"/>
                <a:gd name="T9" fmla="*/ 2147483646 h 868"/>
                <a:gd name="T10" fmla="*/ 2147483646 w 997"/>
                <a:gd name="T11" fmla="*/ 2147483646 h 868"/>
                <a:gd name="T12" fmla="*/ 2147483646 w 997"/>
                <a:gd name="T13" fmla="*/ 2147483646 h 8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1533;p33">
              <a:extLst>
                <a:ext uri="{FF2B5EF4-FFF2-40B4-BE49-F238E27FC236}">
                  <a16:creationId xmlns:a16="http://schemas.microsoft.com/office/drawing/2014/main" id="{77DB640A-6C15-41D6-9376-C424DB39D85A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96253" y="485759"/>
              <a:ext cx="92014" cy="96790"/>
            </a:xfrm>
            <a:custGeom>
              <a:avLst/>
              <a:gdLst>
                <a:gd name="T0" fmla="*/ 2147483646 w 463"/>
                <a:gd name="T1" fmla="*/ 0 h 487"/>
                <a:gd name="T2" fmla="*/ 2147483646 w 463"/>
                <a:gd name="T3" fmla="*/ 2147483646 h 487"/>
                <a:gd name="T4" fmla="*/ 2147483646 w 463"/>
                <a:gd name="T5" fmla="*/ 0 h 4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1534;p33">
              <a:extLst>
                <a:ext uri="{FF2B5EF4-FFF2-40B4-BE49-F238E27FC236}">
                  <a16:creationId xmlns:a16="http://schemas.microsoft.com/office/drawing/2014/main" id="{4A33E554-89F2-4F18-B00F-3778F2AE72D0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086573" y="475658"/>
              <a:ext cx="111093" cy="116466"/>
            </a:xfrm>
            <a:custGeom>
              <a:avLst/>
              <a:gdLst>
                <a:gd name="T0" fmla="*/ 2147483646 w 559"/>
                <a:gd name="T1" fmla="*/ 2147483646 h 586"/>
                <a:gd name="T2" fmla="*/ 2147483646 w 559"/>
                <a:gd name="T3" fmla="*/ 2147483646 h 586"/>
                <a:gd name="T4" fmla="*/ 2147483646 w 559"/>
                <a:gd name="T5" fmla="*/ 2147483646 h 586"/>
                <a:gd name="T6" fmla="*/ 2147483646 w 559"/>
                <a:gd name="T7" fmla="*/ 2147483646 h 586"/>
                <a:gd name="T8" fmla="*/ 2147483646 w 559"/>
                <a:gd name="T9" fmla="*/ 2147483646 h 586"/>
                <a:gd name="T10" fmla="*/ 2147483646 w 559"/>
                <a:gd name="T11" fmla="*/ 2147483646 h 586"/>
                <a:gd name="T12" fmla="*/ 2147483646 w 559"/>
                <a:gd name="T13" fmla="*/ 2147483646 h 586"/>
                <a:gd name="T14" fmla="*/ 2147483646 w 559"/>
                <a:gd name="T15" fmla="*/ 2147483646 h 5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8" name="Google Shape;1535;p33">
              <a:extLst>
                <a:ext uri="{FF2B5EF4-FFF2-40B4-BE49-F238E27FC236}">
                  <a16:creationId xmlns:a16="http://schemas.microsoft.com/office/drawing/2014/main" id="{59A8B514-9AAC-4904-B87E-7760AECEF574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45749" y="485303"/>
              <a:ext cx="101553" cy="116068"/>
            </a:xfrm>
            <a:custGeom>
              <a:avLst/>
              <a:gdLst>
                <a:gd name="T0" fmla="*/ 2147483646 w 511"/>
                <a:gd name="T1" fmla="*/ 2147483646 h 584"/>
                <a:gd name="T2" fmla="*/ 0 w 511"/>
                <a:gd name="T3" fmla="*/ 2147483646 h 584"/>
                <a:gd name="T4" fmla="*/ 2147483646 w 511"/>
                <a:gd name="T5" fmla="*/ 2147483646 h 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9" name="Google Shape;1536;p33">
              <a:extLst>
                <a:ext uri="{FF2B5EF4-FFF2-40B4-BE49-F238E27FC236}">
                  <a16:creationId xmlns:a16="http://schemas.microsoft.com/office/drawing/2014/main" id="{9B8062B7-BFE0-4479-B039-426A275F127C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32238" y="479541"/>
              <a:ext cx="125600" cy="132564"/>
            </a:xfrm>
            <a:custGeom>
              <a:avLst/>
              <a:gdLst>
                <a:gd name="T0" fmla="*/ 2147483646 w 632"/>
                <a:gd name="T1" fmla="*/ 2147483646 h 667"/>
                <a:gd name="T2" fmla="*/ 2147483646 w 632"/>
                <a:gd name="T3" fmla="*/ 2147483646 h 667"/>
                <a:gd name="T4" fmla="*/ 2147483646 w 632"/>
                <a:gd name="T5" fmla="*/ 2147483646 h 667"/>
                <a:gd name="T6" fmla="*/ 2147483646 w 632"/>
                <a:gd name="T7" fmla="*/ 2147483646 h 667"/>
                <a:gd name="T8" fmla="*/ 2147483646 w 632"/>
                <a:gd name="T9" fmla="*/ 2147483646 h 667"/>
                <a:gd name="T10" fmla="*/ 2147483646 w 632"/>
                <a:gd name="T11" fmla="*/ 2147483646 h 667"/>
                <a:gd name="T12" fmla="*/ 2147483646 w 632"/>
                <a:gd name="T13" fmla="*/ 2147483646 h 667"/>
                <a:gd name="T14" fmla="*/ 2147483646 w 632"/>
                <a:gd name="T15" fmla="*/ 2147483646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0" name="Google Shape;1537;p33">
              <a:extLst>
                <a:ext uri="{FF2B5EF4-FFF2-40B4-BE49-F238E27FC236}">
                  <a16:creationId xmlns:a16="http://schemas.microsoft.com/office/drawing/2014/main" id="{C4ABBC41-7FEB-481B-98EE-56255BBC857B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848968" y="476562"/>
              <a:ext cx="144878" cy="57040"/>
            </a:xfrm>
            <a:custGeom>
              <a:avLst/>
              <a:gdLst>
                <a:gd name="T0" fmla="*/ 2147483646 w 729"/>
                <a:gd name="T1" fmla="*/ 0 h 287"/>
                <a:gd name="T2" fmla="*/ 2147483646 w 729"/>
                <a:gd name="T3" fmla="*/ 2147483646 h 287"/>
                <a:gd name="T4" fmla="*/ 2147483646 w 729"/>
                <a:gd name="T5" fmla="*/ 2147483646 h 287"/>
                <a:gd name="T6" fmla="*/ 2147483646 w 729"/>
                <a:gd name="T7" fmla="*/ 2147483646 h 287"/>
                <a:gd name="T8" fmla="*/ 2147483646 w 729"/>
                <a:gd name="T9" fmla="*/ 2147483646 h 287"/>
                <a:gd name="T10" fmla="*/ 2147483646 w 729"/>
                <a:gd name="T11" fmla="*/ 2147483646 h 287"/>
                <a:gd name="T12" fmla="*/ 2147483646 w 729"/>
                <a:gd name="T13" fmla="*/ 2147483646 h 287"/>
                <a:gd name="T14" fmla="*/ 2147483646 w 729"/>
                <a:gd name="T15" fmla="*/ 2147483646 h 287"/>
                <a:gd name="T16" fmla="*/ 2147483646 w 729"/>
                <a:gd name="T17" fmla="*/ 0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1" name="Google Shape;1538;p33">
              <a:extLst>
                <a:ext uri="{FF2B5EF4-FFF2-40B4-BE49-F238E27FC236}">
                  <a16:creationId xmlns:a16="http://schemas.microsoft.com/office/drawing/2014/main" id="{174F1E45-E0F9-4B3F-96F5-DC7E375D7B96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202326" y="503855"/>
              <a:ext cx="77308" cy="91821"/>
            </a:xfrm>
            <a:custGeom>
              <a:avLst/>
              <a:gdLst>
                <a:gd name="T0" fmla="*/ 2147483646 w 389"/>
                <a:gd name="T1" fmla="*/ 0 h 462"/>
                <a:gd name="T2" fmla="*/ 0 w 389"/>
                <a:gd name="T3" fmla="*/ 2147483646 h 462"/>
                <a:gd name="T4" fmla="*/ 2147483646 w 389"/>
                <a:gd name="T5" fmla="*/ 0 h 4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2" name="Google Shape;1539;p33">
              <a:extLst>
                <a:ext uri="{FF2B5EF4-FFF2-40B4-BE49-F238E27FC236}">
                  <a16:creationId xmlns:a16="http://schemas.microsoft.com/office/drawing/2014/main" id="{3F0493D6-E14E-4DBA-8103-6D8D06D7A929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187819" y="494119"/>
              <a:ext cx="101553" cy="112491"/>
            </a:xfrm>
            <a:custGeom>
              <a:avLst/>
              <a:gdLst>
                <a:gd name="T0" fmla="*/ 2147483646 w 511"/>
                <a:gd name="T1" fmla="*/ 2147483646 h 566"/>
                <a:gd name="T2" fmla="*/ 2147483646 w 511"/>
                <a:gd name="T3" fmla="*/ 2147483646 h 566"/>
                <a:gd name="T4" fmla="*/ 2147483646 w 511"/>
                <a:gd name="T5" fmla="*/ 2147483646 h 566"/>
                <a:gd name="T6" fmla="*/ 2147483646 w 511"/>
                <a:gd name="T7" fmla="*/ 2147483646 h 566"/>
                <a:gd name="T8" fmla="*/ 2147483646 w 511"/>
                <a:gd name="T9" fmla="*/ 2147483646 h 566"/>
                <a:gd name="T10" fmla="*/ 2147483646 w 511"/>
                <a:gd name="T11" fmla="*/ 2147483646 h 566"/>
                <a:gd name="T12" fmla="*/ 2147483646 w 511"/>
                <a:gd name="T13" fmla="*/ 2147483646 h 566"/>
                <a:gd name="T14" fmla="*/ 2147483646 w 511"/>
                <a:gd name="T15" fmla="*/ 2147483646 h 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3" name="Google Shape;1540;p33">
              <a:extLst>
                <a:ext uri="{FF2B5EF4-FFF2-40B4-BE49-F238E27FC236}">
                  <a16:creationId xmlns:a16="http://schemas.microsoft.com/office/drawing/2014/main" id="{0B6DCBFF-ACCA-4FA8-9CF2-B060BBA67899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7905638" y="365861"/>
              <a:ext cx="77507" cy="138924"/>
            </a:xfrm>
            <a:custGeom>
              <a:avLst/>
              <a:gdLst>
                <a:gd name="T0" fmla="*/ 2147483646 w 390"/>
                <a:gd name="T1" fmla="*/ 0 h 699"/>
                <a:gd name="T2" fmla="*/ 2147483646 w 390"/>
                <a:gd name="T3" fmla="*/ 2147483646 h 699"/>
                <a:gd name="T4" fmla="*/ 2147483646 w 390"/>
                <a:gd name="T5" fmla="*/ 2147483646 h 699"/>
                <a:gd name="T6" fmla="*/ 2147483646 w 390"/>
                <a:gd name="T7" fmla="*/ 2147483646 h 699"/>
                <a:gd name="T8" fmla="*/ 2147483646 w 390"/>
                <a:gd name="T9" fmla="*/ 2147483646 h 699"/>
                <a:gd name="T10" fmla="*/ 2147483646 w 390"/>
                <a:gd name="T11" fmla="*/ 2147483646 h 699"/>
                <a:gd name="T12" fmla="*/ 2147483646 w 390"/>
                <a:gd name="T13" fmla="*/ 2147483646 h 699"/>
                <a:gd name="T14" fmla="*/ 2147483646 w 390"/>
                <a:gd name="T15" fmla="*/ 0 h 6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4" name="Google Shape;1541;p33">
              <a:extLst>
                <a:ext uri="{FF2B5EF4-FFF2-40B4-BE49-F238E27FC236}">
                  <a16:creationId xmlns:a16="http://schemas.microsoft.com/office/drawing/2014/main" id="{C235C68B-277D-4B27-95D5-03D5B602560B}"/>
                </a:ext>
              </a:extLst>
            </p:cNvPr>
            <p:cNvSpPr>
              <a:spLocks/>
            </p:cNvSpPr>
            <p:nvPr/>
          </p:nvSpPr>
          <p:spPr bwMode="auto">
            <a:xfrm rot="-1688081">
              <a:off x="8626261" y="406849"/>
              <a:ext cx="367262" cy="1041832"/>
            </a:xfrm>
            <a:custGeom>
              <a:avLst/>
              <a:gdLst>
                <a:gd name="T0" fmla="*/ 2147483646 w 1848"/>
                <a:gd name="T1" fmla="*/ 2147483646 h 5242"/>
                <a:gd name="T2" fmla="*/ 2147483646 w 1848"/>
                <a:gd name="T3" fmla="*/ 2147483646 h 5242"/>
                <a:gd name="T4" fmla="*/ 2147483646 w 1848"/>
                <a:gd name="T5" fmla="*/ 2147483646 h 5242"/>
                <a:gd name="T6" fmla="*/ 2147483646 w 1848"/>
                <a:gd name="T7" fmla="*/ 2147483646 h 5242"/>
                <a:gd name="T8" fmla="*/ 2147483646 w 1848"/>
                <a:gd name="T9" fmla="*/ 2147483646 h 5242"/>
                <a:gd name="T10" fmla="*/ 2147483646 w 1848"/>
                <a:gd name="T11" fmla="*/ 2147483646 h 5242"/>
                <a:gd name="T12" fmla="*/ 2147483646 w 1848"/>
                <a:gd name="T13" fmla="*/ 2147483646 h 5242"/>
                <a:gd name="T14" fmla="*/ 2147483646 w 1848"/>
                <a:gd name="T15" fmla="*/ 2147483646 h 5242"/>
                <a:gd name="T16" fmla="*/ 2147483646 w 1848"/>
                <a:gd name="T17" fmla="*/ 2147483646 h 5242"/>
                <a:gd name="T18" fmla="*/ 2147483646 w 1848"/>
                <a:gd name="T19" fmla="*/ 2147483646 h 5242"/>
                <a:gd name="T20" fmla="*/ 2147483646 w 1848"/>
                <a:gd name="T21" fmla="*/ 2147483646 h 5242"/>
                <a:gd name="T22" fmla="*/ 2147483646 w 1848"/>
                <a:gd name="T23" fmla="*/ 2147483646 h 5242"/>
                <a:gd name="T24" fmla="*/ 2147483646 w 1848"/>
                <a:gd name="T25" fmla="*/ 2147483646 h 5242"/>
                <a:gd name="T26" fmla="*/ 2147483646 w 1848"/>
                <a:gd name="T27" fmla="*/ 2147483646 h 5242"/>
                <a:gd name="T28" fmla="*/ 2147483646 w 1848"/>
                <a:gd name="T29" fmla="*/ 2147483646 h 5242"/>
                <a:gd name="T30" fmla="*/ 2147483646 w 1848"/>
                <a:gd name="T31" fmla="*/ 2147483646 h 5242"/>
                <a:gd name="T32" fmla="*/ 2147483646 w 1848"/>
                <a:gd name="T33" fmla="*/ 2147483646 h 5242"/>
                <a:gd name="T34" fmla="*/ 2147483646 w 1848"/>
                <a:gd name="T35" fmla="*/ 2147483646 h 5242"/>
                <a:gd name="T36" fmla="*/ 2147483646 w 1848"/>
                <a:gd name="T37" fmla="*/ 2147483646 h 5242"/>
                <a:gd name="T38" fmla="*/ 2147483646 w 1848"/>
                <a:gd name="T39" fmla="*/ 2147483646 h 5242"/>
                <a:gd name="T40" fmla="*/ 2147483646 w 1848"/>
                <a:gd name="T41" fmla="*/ 2147483646 h 5242"/>
                <a:gd name="T42" fmla="*/ 2147483646 w 1848"/>
                <a:gd name="T43" fmla="*/ 2147483646 h 5242"/>
                <a:gd name="T44" fmla="*/ 2147483646 w 1848"/>
                <a:gd name="T45" fmla="*/ 2147483646 h 5242"/>
                <a:gd name="T46" fmla="*/ 2147483646 w 1848"/>
                <a:gd name="T47" fmla="*/ 2147483646 h 5242"/>
                <a:gd name="T48" fmla="*/ 2147483646 w 1848"/>
                <a:gd name="T49" fmla="*/ 2147483646 h 5242"/>
                <a:gd name="T50" fmla="*/ 2147483646 w 1848"/>
                <a:gd name="T51" fmla="*/ 2147483646 h 5242"/>
                <a:gd name="T52" fmla="*/ 2147483646 w 1848"/>
                <a:gd name="T53" fmla="*/ 2147483646 h 5242"/>
                <a:gd name="T54" fmla="*/ 2147483646 w 1848"/>
                <a:gd name="T55" fmla="*/ 2147483646 h 5242"/>
                <a:gd name="T56" fmla="*/ 2147483646 w 1848"/>
                <a:gd name="T57" fmla="*/ 2147483646 h 5242"/>
                <a:gd name="T58" fmla="*/ 2147483646 w 1848"/>
                <a:gd name="T59" fmla="*/ 2147483646 h 5242"/>
                <a:gd name="T60" fmla="*/ 2147483646 w 1848"/>
                <a:gd name="T61" fmla="*/ 2147483646 h 5242"/>
                <a:gd name="T62" fmla="*/ 2147483646 w 1848"/>
                <a:gd name="T63" fmla="*/ 2147483646 h 5242"/>
                <a:gd name="T64" fmla="*/ 2147483646 w 1848"/>
                <a:gd name="T65" fmla="*/ 2147483646 h 5242"/>
                <a:gd name="T66" fmla="*/ 2147483646 w 1848"/>
                <a:gd name="T67" fmla="*/ 2147483646 h 5242"/>
                <a:gd name="T68" fmla="*/ 2147483646 w 1848"/>
                <a:gd name="T69" fmla="*/ 2147483646 h 5242"/>
                <a:gd name="T70" fmla="*/ 2147483646 w 1848"/>
                <a:gd name="T71" fmla="*/ 2147483646 h 5242"/>
                <a:gd name="T72" fmla="*/ 2147483646 w 1848"/>
                <a:gd name="T73" fmla="*/ 2147483646 h 5242"/>
                <a:gd name="T74" fmla="*/ 2147483646 w 1848"/>
                <a:gd name="T75" fmla="*/ 2147483646 h 5242"/>
                <a:gd name="T76" fmla="*/ 2147483646 w 1848"/>
                <a:gd name="T77" fmla="*/ 2147483646 h 5242"/>
                <a:gd name="T78" fmla="*/ 2147483646 w 1848"/>
                <a:gd name="T79" fmla="*/ 2147483646 h 5242"/>
                <a:gd name="T80" fmla="*/ 2147483646 w 1848"/>
                <a:gd name="T81" fmla="*/ 2147483646 h 5242"/>
                <a:gd name="T82" fmla="*/ 2147483646 w 1848"/>
                <a:gd name="T83" fmla="*/ 2147483646 h 5242"/>
                <a:gd name="T84" fmla="*/ 2147483646 w 1848"/>
                <a:gd name="T85" fmla="*/ 2147483646 h 5242"/>
                <a:gd name="T86" fmla="*/ 2147483646 w 1848"/>
                <a:gd name="T87" fmla="*/ 2147483646 h 5242"/>
                <a:gd name="T88" fmla="*/ 2147483646 w 1848"/>
                <a:gd name="T89" fmla="*/ 2147483646 h 5242"/>
                <a:gd name="T90" fmla="*/ 2147483646 w 1848"/>
                <a:gd name="T91" fmla="*/ 2147483646 h 5242"/>
                <a:gd name="T92" fmla="*/ 2147483646 w 1848"/>
                <a:gd name="T93" fmla="*/ 2147483646 h 5242"/>
                <a:gd name="T94" fmla="*/ 2147483646 w 1848"/>
                <a:gd name="T95" fmla="*/ 2147483646 h 5242"/>
                <a:gd name="T96" fmla="*/ 2147483646 w 1848"/>
                <a:gd name="T97" fmla="*/ 2147483646 h 5242"/>
                <a:gd name="T98" fmla="*/ 2147483646 w 1848"/>
                <a:gd name="T99" fmla="*/ 2147483646 h 5242"/>
                <a:gd name="T100" fmla="*/ 2147483646 w 1848"/>
                <a:gd name="T101" fmla="*/ 2147483646 h 5242"/>
                <a:gd name="T102" fmla="*/ 2147483646 w 1848"/>
                <a:gd name="T103" fmla="*/ 2147483646 h 5242"/>
                <a:gd name="T104" fmla="*/ 2147483646 w 1848"/>
                <a:gd name="T105" fmla="*/ 2147483646 h 5242"/>
                <a:gd name="T106" fmla="*/ 2147483646 w 1848"/>
                <a:gd name="T107" fmla="*/ 2147483646 h 52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45" name="Google Shape;1542;p33">
            <a:extLst>
              <a:ext uri="{FF2B5EF4-FFF2-40B4-BE49-F238E27FC236}">
                <a16:creationId xmlns:a16="http://schemas.microsoft.com/office/drawing/2014/main" id="{C0784D10-12FE-4033-9D75-5193FBDCA67E}"/>
              </a:ext>
            </a:extLst>
          </p:cNvPr>
          <p:cNvGrpSpPr>
            <a:grpSpLocks/>
          </p:cNvGrpSpPr>
          <p:nvPr/>
        </p:nvGrpSpPr>
        <p:grpSpPr bwMode="auto">
          <a:xfrm>
            <a:off x="1166284" y="4627563"/>
            <a:ext cx="1361016" cy="2309812"/>
            <a:chOff x="-1056319" y="1385262"/>
            <a:chExt cx="212940" cy="361495"/>
          </a:xfrm>
        </p:grpSpPr>
        <p:sp>
          <p:nvSpPr>
            <p:cNvPr id="46" name="Google Shape;1543;p33">
              <a:extLst>
                <a:ext uri="{FF2B5EF4-FFF2-40B4-BE49-F238E27FC236}">
                  <a16:creationId xmlns:a16="http://schemas.microsoft.com/office/drawing/2014/main" id="{F893A446-8FA1-4D38-BD92-CB4876B14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315" y="1467563"/>
              <a:ext cx="27460" cy="279194"/>
            </a:xfrm>
            <a:custGeom>
              <a:avLst/>
              <a:gdLst>
                <a:gd name="T0" fmla="*/ 2147483646 w 705"/>
                <a:gd name="T1" fmla="*/ 2147483646 h 7168"/>
                <a:gd name="T2" fmla="*/ 2147483646 w 705"/>
                <a:gd name="T3" fmla="*/ 2147483646 h 7168"/>
                <a:gd name="T4" fmla="*/ 2147483646 w 705"/>
                <a:gd name="T5" fmla="*/ 2147483646 h 7168"/>
                <a:gd name="T6" fmla="*/ 2147483646 w 705"/>
                <a:gd name="T7" fmla="*/ 2147483646 h 7168"/>
                <a:gd name="T8" fmla="*/ 2147483646 w 705"/>
                <a:gd name="T9" fmla="*/ 2147483646 h 7168"/>
                <a:gd name="T10" fmla="*/ 2147483646 w 705"/>
                <a:gd name="T11" fmla="*/ 2147483646 h 7168"/>
                <a:gd name="T12" fmla="*/ 2147483646 w 705"/>
                <a:gd name="T13" fmla="*/ 2147483646 h 7168"/>
                <a:gd name="T14" fmla="*/ 2147483646 w 705"/>
                <a:gd name="T15" fmla="*/ 2147483646 h 7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7" name="Google Shape;1544;p33">
              <a:extLst>
                <a:ext uri="{FF2B5EF4-FFF2-40B4-BE49-F238E27FC236}">
                  <a16:creationId xmlns:a16="http://schemas.microsoft.com/office/drawing/2014/main" id="{AF455A0B-BE94-4380-BEDC-C128B33E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8331" y="1385262"/>
              <a:ext cx="124952" cy="123978"/>
            </a:xfrm>
            <a:custGeom>
              <a:avLst/>
              <a:gdLst>
                <a:gd name="T0" fmla="*/ 2147483646 w 3208"/>
                <a:gd name="T1" fmla="*/ 2147483646 h 3183"/>
                <a:gd name="T2" fmla="*/ 2147483646 w 3208"/>
                <a:gd name="T3" fmla="*/ 2147483646 h 3183"/>
                <a:gd name="T4" fmla="*/ 2147483646 w 3208"/>
                <a:gd name="T5" fmla="*/ 2147483646 h 3183"/>
                <a:gd name="T6" fmla="*/ 2147483646 w 3208"/>
                <a:gd name="T7" fmla="*/ 2147483646 h 3183"/>
                <a:gd name="T8" fmla="*/ 2147483646 w 3208"/>
                <a:gd name="T9" fmla="*/ 2147483646 h 3183"/>
                <a:gd name="T10" fmla="*/ 2147483646 w 3208"/>
                <a:gd name="T11" fmla="*/ 2147483646 h 3183"/>
                <a:gd name="T12" fmla="*/ 2147483646 w 3208"/>
                <a:gd name="T13" fmla="*/ 2147483646 h 3183"/>
                <a:gd name="T14" fmla="*/ 2147483646 w 3208"/>
                <a:gd name="T15" fmla="*/ 2147483646 h 3183"/>
                <a:gd name="T16" fmla="*/ 2147483646 w 3208"/>
                <a:gd name="T17" fmla="*/ 2147483646 h 3183"/>
                <a:gd name="T18" fmla="*/ 2147483646 w 3208"/>
                <a:gd name="T19" fmla="*/ 2147483646 h 3183"/>
                <a:gd name="T20" fmla="*/ 2147483646 w 3208"/>
                <a:gd name="T21" fmla="*/ 2147483646 h 3183"/>
                <a:gd name="T22" fmla="*/ 2147483646 w 3208"/>
                <a:gd name="T23" fmla="*/ 2147483646 h 3183"/>
                <a:gd name="T24" fmla="*/ 2147483646 w 3208"/>
                <a:gd name="T25" fmla="*/ 2147483646 h 3183"/>
                <a:gd name="T26" fmla="*/ 2147483646 w 3208"/>
                <a:gd name="T27" fmla="*/ 2147483646 h 3183"/>
                <a:gd name="T28" fmla="*/ 2147483646 w 3208"/>
                <a:gd name="T29" fmla="*/ 2147483646 h 3183"/>
                <a:gd name="T30" fmla="*/ 2147483646 w 3208"/>
                <a:gd name="T31" fmla="*/ 2147483646 h 3183"/>
                <a:gd name="T32" fmla="*/ 2147483646 w 3208"/>
                <a:gd name="T33" fmla="*/ 2147483646 h 3183"/>
                <a:gd name="T34" fmla="*/ 2147483646 w 3208"/>
                <a:gd name="T35" fmla="*/ 2147483646 h 3183"/>
                <a:gd name="T36" fmla="*/ 2147483646 w 3208"/>
                <a:gd name="T37" fmla="*/ 2147483646 h 3183"/>
                <a:gd name="T38" fmla="*/ 2147483646 w 3208"/>
                <a:gd name="T39" fmla="*/ 2147483646 h 3183"/>
                <a:gd name="T40" fmla="*/ 2147483646 w 3208"/>
                <a:gd name="T41" fmla="*/ 2147483646 h 3183"/>
                <a:gd name="T42" fmla="*/ 2147483646 w 3208"/>
                <a:gd name="T43" fmla="*/ 2147483646 h 3183"/>
                <a:gd name="T44" fmla="*/ 2147483646 w 3208"/>
                <a:gd name="T45" fmla="*/ 2147483646 h 3183"/>
                <a:gd name="T46" fmla="*/ 2147483646 w 3208"/>
                <a:gd name="T47" fmla="*/ 2147483646 h 3183"/>
                <a:gd name="T48" fmla="*/ 2147483646 w 3208"/>
                <a:gd name="T49" fmla="*/ 2147483646 h 3183"/>
                <a:gd name="T50" fmla="*/ 2147483646 w 3208"/>
                <a:gd name="T51" fmla="*/ 2147483646 h 3183"/>
                <a:gd name="T52" fmla="*/ 2147483646 w 3208"/>
                <a:gd name="T53" fmla="*/ 2147483646 h 3183"/>
                <a:gd name="T54" fmla="*/ 2147483646 w 3208"/>
                <a:gd name="T55" fmla="*/ 2147483646 h 3183"/>
                <a:gd name="T56" fmla="*/ 2147483646 w 3208"/>
                <a:gd name="T57" fmla="*/ 2147483646 h 3183"/>
                <a:gd name="T58" fmla="*/ 2147483646 w 3208"/>
                <a:gd name="T59" fmla="*/ 2147483646 h 3183"/>
                <a:gd name="T60" fmla="*/ 2147483646 w 3208"/>
                <a:gd name="T61" fmla="*/ 2147483646 h 3183"/>
                <a:gd name="T62" fmla="*/ 2147483646 w 3208"/>
                <a:gd name="T63" fmla="*/ 2147483646 h 3183"/>
                <a:gd name="T64" fmla="*/ 2147483646 w 3208"/>
                <a:gd name="T65" fmla="*/ 2147483646 h 3183"/>
                <a:gd name="T66" fmla="*/ 2147483646 w 3208"/>
                <a:gd name="T67" fmla="*/ 2147483646 h 3183"/>
                <a:gd name="T68" fmla="*/ 2147483646 w 3208"/>
                <a:gd name="T69" fmla="*/ 2147483646 h 3183"/>
                <a:gd name="T70" fmla="*/ 2147483646 w 3208"/>
                <a:gd name="T71" fmla="*/ 2147483646 h 3183"/>
                <a:gd name="T72" fmla="*/ 2147483646 w 3208"/>
                <a:gd name="T73" fmla="*/ 2147483646 h 3183"/>
                <a:gd name="T74" fmla="*/ 2147483646 w 3208"/>
                <a:gd name="T75" fmla="*/ 2147483646 h 3183"/>
                <a:gd name="T76" fmla="*/ 2147483646 w 3208"/>
                <a:gd name="T77" fmla="*/ 2147483646 h 3183"/>
                <a:gd name="T78" fmla="*/ 2147483646 w 3208"/>
                <a:gd name="T79" fmla="*/ 2147483646 h 3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8" name="Google Shape;1545;p33">
              <a:extLst>
                <a:ext uri="{FF2B5EF4-FFF2-40B4-BE49-F238E27FC236}">
                  <a16:creationId xmlns:a16="http://schemas.microsoft.com/office/drawing/2014/main" id="{F1C7C78F-EE67-480B-BCCA-2D18CE20D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0104" y="1535297"/>
              <a:ext cx="60606" cy="203864"/>
            </a:xfrm>
            <a:custGeom>
              <a:avLst/>
              <a:gdLst>
                <a:gd name="T0" fmla="*/ 2147483646 w 1556"/>
                <a:gd name="T1" fmla="*/ 2147483646 h 5234"/>
                <a:gd name="T2" fmla="*/ 2147483646 w 1556"/>
                <a:gd name="T3" fmla="*/ 2147483646 h 5234"/>
                <a:gd name="T4" fmla="*/ 2147483646 w 1556"/>
                <a:gd name="T5" fmla="*/ 2147483646 h 5234"/>
                <a:gd name="T6" fmla="*/ 2147483646 w 1556"/>
                <a:gd name="T7" fmla="*/ 2147483646 h 5234"/>
                <a:gd name="T8" fmla="*/ 2147483646 w 1556"/>
                <a:gd name="T9" fmla="*/ 2147483646 h 5234"/>
                <a:gd name="T10" fmla="*/ 2147483646 w 1556"/>
                <a:gd name="T11" fmla="*/ 2147483646 h 5234"/>
                <a:gd name="T12" fmla="*/ 2147483646 w 1556"/>
                <a:gd name="T13" fmla="*/ 2147483646 h 5234"/>
                <a:gd name="T14" fmla="*/ 2147483646 w 1556"/>
                <a:gd name="T15" fmla="*/ 2147483646 h 5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9" name="Google Shape;1546;p33">
              <a:extLst>
                <a:ext uri="{FF2B5EF4-FFF2-40B4-BE49-F238E27FC236}">
                  <a16:creationId xmlns:a16="http://schemas.microsoft.com/office/drawing/2014/main" id="{39980FAD-FE79-4B48-B427-EB80F2A27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6319" y="1471965"/>
              <a:ext cx="125886" cy="123394"/>
            </a:xfrm>
            <a:custGeom>
              <a:avLst/>
              <a:gdLst>
                <a:gd name="T0" fmla="*/ 2147483646 w 3232"/>
                <a:gd name="T1" fmla="*/ 2147483646 h 3168"/>
                <a:gd name="T2" fmla="*/ 2147483646 w 3232"/>
                <a:gd name="T3" fmla="*/ 2147483646 h 3168"/>
                <a:gd name="T4" fmla="*/ 2147483646 w 3232"/>
                <a:gd name="T5" fmla="*/ 2147483646 h 3168"/>
                <a:gd name="T6" fmla="*/ 2147483646 w 3232"/>
                <a:gd name="T7" fmla="*/ 2147483646 h 3168"/>
                <a:gd name="T8" fmla="*/ 2147483646 w 3232"/>
                <a:gd name="T9" fmla="*/ 2147483646 h 3168"/>
                <a:gd name="T10" fmla="*/ 2147483646 w 3232"/>
                <a:gd name="T11" fmla="*/ 2147483646 h 3168"/>
                <a:gd name="T12" fmla="*/ 2147483646 w 3232"/>
                <a:gd name="T13" fmla="*/ 2147483646 h 3168"/>
                <a:gd name="T14" fmla="*/ 2147483646 w 3232"/>
                <a:gd name="T15" fmla="*/ 2147483646 h 3168"/>
                <a:gd name="T16" fmla="*/ 2147483646 w 3232"/>
                <a:gd name="T17" fmla="*/ 2147483646 h 3168"/>
                <a:gd name="T18" fmla="*/ 2147483646 w 3232"/>
                <a:gd name="T19" fmla="*/ 2147483646 h 3168"/>
                <a:gd name="T20" fmla="*/ 2147483646 w 3232"/>
                <a:gd name="T21" fmla="*/ 2147483646 h 3168"/>
                <a:gd name="T22" fmla="*/ 2147483646 w 3232"/>
                <a:gd name="T23" fmla="*/ 2147483646 h 3168"/>
                <a:gd name="T24" fmla="*/ 2147483646 w 3232"/>
                <a:gd name="T25" fmla="*/ 2147483646 h 3168"/>
                <a:gd name="T26" fmla="*/ 2147483646 w 3232"/>
                <a:gd name="T27" fmla="*/ 2147483646 h 3168"/>
                <a:gd name="T28" fmla="*/ 2147483646 w 3232"/>
                <a:gd name="T29" fmla="*/ 2147483646 h 3168"/>
                <a:gd name="T30" fmla="*/ 2147483646 w 3232"/>
                <a:gd name="T31" fmla="*/ 2147483646 h 3168"/>
                <a:gd name="T32" fmla="*/ 2147483646 w 3232"/>
                <a:gd name="T33" fmla="*/ 2147483646 h 3168"/>
                <a:gd name="T34" fmla="*/ 2147483646 w 3232"/>
                <a:gd name="T35" fmla="*/ 2147483646 h 3168"/>
                <a:gd name="T36" fmla="*/ 2147483646 w 3232"/>
                <a:gd name="T37" fmla="*/ 2147483646 h 3168"/>
                <a:gd name="T38" fmla="*/ 2147483646 w 3232"/>
                <a:gd name="T39" fmla="*/ 2147483646 h 3168"/>
                <a:gd name="T40" fmla="*/ 2147483646 w 3232"/>
                <a:gd name="T41" fmla="*/ 2147483646 h 3168"/>
                <a:gd name="T42" fmla="*/ 2147483646 w 3232"/>
                <a:gd name="T43" fmla="*/ 2147483646 h 3168"/>
                <a:gd name="T44" fmla="*/ 2147483646 w 3232"/>
                <a:gd name="T45" fmla="*/ 2147483646 h 3168"/>
                <a:gd name="T46" fmla="*/ 2147483646 w 3232"/>
                <a:gd name="T47" fmla="*/ 2147483646 h 3168"/>
                <a:gd name="T48" fmla="*/ 2147483646 w 3232"/>
                <a:gd name="T49" fmla="*/ 2147483646 h 3168"/>
                <a:gd name="T50" fmla="*/ 2147483646 w 3232"/>
                <a:gd name="T51" fmla="*/ 2147483646 h 3168"/>
                <a:gd name="T52" fmla="*/ 2147483646 w 3232"/>
                <a:gd name="T53" fmla="*/ 0 h 3168"/>
                <a:gd name="T54" fmla="*/ 2147483646 w 3232"/>
                <a:gd name="T55" fmla="*/ 2147483646 h 3168"/>
                <a:gd name="T56" fmla="*/ 2147483646 w 3232"/>
                <a:gd name="T57" fmla="*/ 2147483646 h 3168"/>
                <a:gd name="T58" fmla="*/ 2147483646 w 3232"/>
                <a:gd name="T59" fmla="*/ 2147483646 h 3168"/>
                <a:gd name="T60" fmla="*/ 2147483646 w 3232"/>
                <a:gd name="T61" fmla="*/ 2147483646 h 3168"/>
                <a:gd name="T62" fmla="*/ 2147483646 w 3232"/>
                <a:gd name="T63" fmla="*/ 2147483646 h 3168"/>
                <a:gd name="T64" fmla="*/ 2147483646 w 3232"/>
                <a:gd name="T65" fmla="*/ 2147483646 h 3168"/>
                <a:gd name="T66" fmla="*/ 2147483646 w 3232"/>
                <a:gd name="T67" fmla="*/ 2147483646 h 3168"/>
                <a:gd name="T68" fmla="*/ 2147483646 w 3232"/>
                <a:gd name="T69" fmla="*/ 2147483646 h 3168"/>
                <a:gd name="T70" fmla="*/ 2147483646 w 3232"/>
                <a:gd name="T71" fmla="*/ 2147483646 h 3168"/>
                <a:gd name="T72" fmla="*/ 2147483646 w 3232"/>
                <a:gd name="T73" fmla="*/ 2147483646 h 3168"/>
                <a:gd name="T74" fmla="*/ 2147483646 w 3232"/>
                <a:gd name="T75" fmla="*/ 2147483646 h 3168"/>
                <a:gd name="T76" fmla="*/ 2147483646 w 3232"/>
                <a:gd name="T77" fmla="*/ 2147483646 h 3168"/>
                <a:gd name="T78" fmla="*/ 2147483646 w 3232"/>
                <a:gd name="T79" fmla="*/ 2147483646 h 3168"/>
                <a:gd name="T80" fmla="*/ 2147483646 w 3232"/>
                <a:gd name="T81" fmla="*/ 2147483646 h 3168"/>
                <a:gd name="T82" fmla="*/ 2147483646 w 3232"/>
                <a:gd name="T83" fmla="*/ 2147483646 h 3168"/>
                <a:gd name="T84" fmla="*/ 2147483646 w 3232"/>
                <a:gd name="T85" fmla="*/ 0 h 3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0" name="Google Shape;1547;p33">
              <a:extLst>
                <a:ext uri="{FF2B5EF4-FFF2-40B4-BE49-F238E27FC236}">
                  <a16:creationId xmlns:a16="http://schemas.microsoft.com/office/drawing/2014/main" id="{B253C351-E4CE-472D-BEAA-C5DBEBC302F7}"/>
                </a:ext>
              </a:extLst>
            </p:cNvPr>
            <p:cNvSpPr/>
            <p:nvPr/>
          </p:nvSpPr>
          <p:spPr>
            <a:xfrm>
              <a:off x="-933456" y="1418306"/>
              <a:ext cx="55967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548;p33">
              <a:extLst>
                <a:ext uri="{FF2B5EF4-FFF2-40B4-BE49-F238E27FC236}">
                  <a16:creationId xmlns:a16="http://schemas.microsoft.com/office/drawing/2014/main" id="{D22602E9-FC84-469E-A109-2869B8544392}"/>
                </a:ext>
              </a:extLst>
            </p:cNvPr>
            <p:cNvSpPr/>
            <p:nvPr/>
          </p:nvSpPr>
          <p:spPr>
            <a:xfrm>
              <a:off x="-1021215" y="1507251"/>
              <a:ext cx="55636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549;p33">
            <a:extLst>
              <a:ext uri="{FF2B5EF4-FFF2-40B4-BE49-F238E27FC236}">
                <a16:creationId xmlns:a16="http://schemas.microsoft.com/office/drawing/2014/main" id="{8482374A-23D3-439B-AFF1-9703079951EA}"/>
              </a:ext>
            </a:extLst>
          </p:cNvPr>
          <p:cNvSpPr>
            <a:spLocks/>
          </p:cNvSpPr>
          <p:nvPr/>
        </p:nvSpPr>
        <p:spPr bwMode="auto">
          <a:xfrm>
            <a:off x="-65618" y="6430964"/>
            <a:ext cx="2137835" cy="492125"/>
          </a:xfrm>
          <a:custGeom>
            <a:avLst/>
            <a:gdLst>
              <a:gd name="T0" fmla="*/ 2147483646 w 7289"/>
              <a:gd name="T1" fmla="*/ 2147483646 h 1677"/>
              <a:gd name="T2" fmla="*/ 2147483646 w 7289"/>
              <a:gd name="T3" fmla="*/ 2147483646 h 1677"/>
              <a:gd name="T4" fmla="*/ 2147483646 w 7289"/>
              <a:gd name="T5" fmla="*/ 2147483646 h 1677"/>
              <a:gd name="T6" fmla="*/ 2147483646 w 7289"/>
              <a:gd name="T7" fmla="*/ 2147483646 h 1677"/>
              <a:gd name="T8" fmla="*/ 2147483646 w 7289"/>
              <a:gd name="T9" fmla="*/ 2147483646 h 1677"/>
              <a:gd name="T10" fmla="*/ 2147483646 w 7289"/>
              <a:gd name="T11" fmla="*/ 2147483646 h 1677"/>
              <a:gd name="T12" fmla="*/ 2147483646 w 7289"/>
              <a:gd name="T13" fmla="*/ 2147483646 h 1677"/>
              <a:gd name="T14" fmla="*/ 2147483646 w 7289"/>
              <a:gd name="T15" fmla="*/ 2147483646 h 1677"/>
              <a:gd name="T16" fmla="*/ 2147483646 w 7289"/>
              <a:gd name="T17" fmla="*/ 2147483646 h 1677"/>
              <a:gd name="T18" fmla="*/ 2147483646 w 7289"/>
              <a:gd name="T19" fmla="*/ 2147483646 h 1677"/>
              <a:gd name="T20" fmla="*/ 2147483646 w 7289"/>
              <a:gd name="T21" fmla="*/ 2147483646 h 1677"/>
              <a:gd name="T22" fmla="*/ 2147483646 w 7289"/>
              <a:gd name="T23" fmla="*/ 2147483646 h 1677"/>
              <a:gd name="T24" fmla="*/ 2147483646 w 7289"/>
              <a:gd name="T25" fmla="*/ 2147483646 h 1677"/>
              <a:gd name="T26" fmla="*/ 2147483646 w 7289"/>
              <a:gd name="T27" fmla="*/ 2147483646 h 16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53" name="Google Shape;1550;p33">
            <a:extLst>
              <a:ext uri="{FF2B5EF4-FFF2-40B4-BE49-F238E27FC236}">
                <a16:creationId xmlns:a16="http://schemas.microsoft.com/office/drawing/2014/main" id="{01AD92D3-7F8A-4633-B5E1-E2CE35AD65DE}"/>
              </a:ext>
            </a:extLst>
          </p:cNvPr>
          <p:cNvSpPr>
            <a:spLocks/>
          </p:cNvSpPr>
          <p:nvPr/>
        </p:nvSpPr>
        <p:spPr bwMode="auto">
          <a:xfrm>
            <a:off x="2008717" y="6613526"/>
            <a:ext cx="1420283" cy="309563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54" name="Google Shape;1551;p33">
            <a:extLst>
              <a:ext uri="{FF2B5EF4-FFF2-40B4-BE49-F238E27FC236}">
                <a16:creationId xmlns:a16="http://schemas.microsoft.com/office/drawing/2014/main" id="{9B3FD5DD-B721-4799-B1A6-C2B0CFE02AFD}"/>
              </a:ext>
            </a:extLst>
          </p:cNvPr>
          <p:cNvSpPr>
            <a:spLocks/>
          </p:cNvSpPr>
          <p:nvPr/>
        </p:nvSpPr>
        <p:spPr bwMode="auto">
          <a:xfrm>
            <a:off x="8005234" y="6457950"/>
            <a:ext cx="2137833" cy="465138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55" name="Google Shape;1552;p33">
            <a:extLst>
              <a:ext uri="{FF2B5EF4-FFF2-40B4-BE49-F238E27FC236}">
                <a16:creationId xmlns:a16="http://schemas.microsoft.com/office/drawing/2014/main" id="{3132AF64-4BEF-40A8-B0F9-5C50CF6E1C23}"/>
              </a:ext>
            </a:extLst>
          </p:cNvPr>
          <p:cNvSpPr>
            <a:spLocks/>
          </p:cNvSpPr>
          <p:nvPr/>
        </p:nvSpPr>
        <p:spPr bwMode="auto">
          <a:xfrm>
            <a:off x="10043585" y="6430964"/>
            <a:ext cx="2262716" cy="492125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56" name="Google Shape;1553;p33">
            <a:extLst>
              <a:ext uri="{FF2B5EF4-FFF2-40B4-BE49-F238E27FC236}">
                <a16:creationId xmlns:a16="http://schemas.microsoft.com/office/drawing/2014/main" id="{D46E1DE3-87CF-4B67-8BB4-6F9F3058622E}"/>
              </a:ext>
            </a:extLst>
          </p:cNvPr>
          <p:cNvSpPr>
            <a:spLocks/>
          </p:cNvSpPr>
          <p:nvPr/>
        </p:nvSpPr>
        <p:spPr bwMode="auto">
          <a:xfrm>
            <a:off x="4195234" y="6457950"/>
            <a:ext cx="2137833" cy="465138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57" name="Google Shape;1554;p33">
            <a:extLst>
              <a:ext uri="{FF2B5EF4-FFF2-40B4-BE49-F238E27FC236}">
                <a16:creationId xmlns:a16="http://schemas.microsoft.com/office/drawing/2014/main" id="{A3036CAB-9F6E-4532-9DA1-D70CD3B15A7E}"/>
              </a:ext>
            </a:extLst>
          </p:cNvPr>
          <p:cNvSpPr>
            <a:spLocks/>
          </p:cNvSpPr>
          <p:nvPr/>
        </p:nvSpPr>
        <p:spPr bwMode="auto">
          <a:xfrm>
            <a:off x="6225117" y="6515100"/>
            <a:ext cx="1877483" cy="407988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58" name="Google Shape;1555;p33">
            <a:extLst>
              <a:ext uri="{FF2B5EF4-FFF2-40B4-BE49-F238E27FC236}">
                <a16:creationId xmlns:a16="http://schemas.microsoft.com/office/drawing/2014/main" id="{CFD6571B-718B-4C2B-A2EA-8EB907DA5527}"/>
              </a:ext>
            </a:extLst>
          </p:cNvPr>
          <p:cNvSpPr>
            <a:spLocks/>
          </p:cNvSpPr>
          <p:nvPr/>
        </p:nvSpPr>
        <p:spPr bwMode="auto">
          <a:xfrm>
            <a:off x="3158067" y="6613526"/>
            <a:ext cx="1420284" cy="309563"/>
          </a:xfrm>
          <a:custGeom>
            <a:avLst/>
            <a:gdLst>
              <a:gd name="T0" fmla="*/ 2147483646 w 6147"/>
              <a:gd name="T1" fmla="*/ 2147483646 h 1337"/>
              <a:gd name="T2" fmla="*/ 2147483646 w 6147"/>
              <a:gd name="T3" fmla="*/ 2147483646 h 1337"/>
              <a:gd name="T4" fmla="*/ 2147483646 w 6147"/>
              <a:gd name="T5" fmla="*/ 2147483646 h 1337"/>
              <a:gd name="T6" fmla="*/ 2147483646 w 6147"/>
              <a:gd name="T7" fmla="*/ 2147483646 h 1337"/>
              <a:gd name="T8" fmla="*/ 2147483646 w 6147"/>
              <a:gd name="T9" fmla="*/ 2147483646 h 1337"/>
              <a:gd name="T10" fmla="*/ 0 w 6147"/>
              <a:gd name="T11" fmla="*/ 2147483646 h 1337"/>
              <a:gd name="T12" fmla="*/ 2147483646 w 6147"/>
              <a:gd name="T13" fmla="*/ 2147483646 h 1337"/>
              <a:gd name="T14" fmla="*/ 2147483646 w 6147"/>
              <a:gd name="T15" fmla="*/ 2147483646 h 1337"/>
              <a:gd name="T16" fmla="*/ 2147483646 w 6147"/>
              <a:gd name="T17" fmla="*/ 2147483646 h 1337"/>
              <a:gd name="T18" fmla="*/ 2147483646 w 6147"/>
              <a:gd name="T19" fmla="*/ 2147483646 h 1337"/>
              <a:gd name="T20" fmla="*/ 2147483646 w 6147"/>
              <a:gd name="T21" fmla="*/ 2147483646 h 1337"/>
              <a:gd name="T22" fmla="*/ 2147483646 w 6147"/>
              <a:gd name="T23" fmla="*/ 2147483646 h 1337"/>
              <a:gd name="T24" fmla="*/ 2147483646 w 6147"/>
              <a:gd name="T25" fmla="*/ 2147483646 h 13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2940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EB00-E8CF-46D4-B944-567B4D19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EDBF1-D2D9-4754-9A7B-29FA9451B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2F067-60FC-4532-AB38-67B7722A1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5D268-02B3-49CA-887E-444FDB2E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BF-F8A4-4257-9D06-D69E9E235CE3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D8637-1E1F-4A6C-B4A6-C931852DA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A29CA-3F0B-448C-85E8-63ACD840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083-C869-455D-A299-774DB815AB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9588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57;p34">
            <a:extLst>
              <a:ext uri="{FF2B5EF4-FFF2-40B4-BE49-F238E27FC236}">
                <a16:creationId xmlns:a16="http://schemas.microsoft.com/office/drawing/2014/main" id="{F0EC02E1-DE04-484F-9D0D-1C4DE0750D6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78317" y="5456239"/>
            <a:ext cx="1422401" cy="1277937"/>
            <a:chOff x="6787377" y="436188"/>
            <a:chExt cx="235647" cy="211226"/>
          </a:xfrm>
        </p:grpSpPr>
        <p:sp>
          <p:nvSpPr>
            <p:cNvPr id="3" name="Google Shape;1558;p34">
              <a:extLst>
                <a:ext uri="{FF2B5EF4-FFF2-40B4-BE49-F238E27FC236}">
                  <a16:creationId xmlns:a16="http://schemas.microsoft.com/office/drawing/2014/main" id="{F41EAE14-DE9F-4DAB-B8BC-95E4D1782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435" y="522657"/>
              <a:ext cx="166589" cy="109566"/>
            </a:xfrm>
            <a:custGeom>
              <a:avLst/>
              <a:gdLst>
                <a:gd name="T0" fmla="*/ 2147483646 w 4277"/>
                <a:gd name="T1" fmla="*/ 2147483646 h 2813"/>
                <a:gd name="T2" fmla="*/ 2147483646 w 4277"/>
                <a:gd name="T3" fmla="*/ 2147483646 h 2813"/>
                <a:gd name="T4" fmla="*/ 2147483646 w 4277"/>
                <a:gd name="T5" fmla="*/ 2147483646 h 2813"/>
                <a:gd name="T6" fmla="*/ 2147483646 w 4277"/>
                <a:gd name="T7" fmla="*/ 2147483646 h 2813"/>
                <a:gd name="T8" fmla="*/ 2147483646 w 4277"/>
                <a:gd name="T9" fmla="*/ 2147483646 h 2813"/>
                <a:gd name="T10" fmla="*/ 2147483646 w 4277"/>
                <a:gd name="T11" fmla="*/ 2147483646 h 2813"/>
                <a:gd name="T12" fmla="*/ 2147483646 w 4277"/>
                <a:gd name="T13" fmla="*/ 2147483646 h 2813"/>
                <a:gd name="T14" fmla="*/ 2147483646 w 4277"/>
                <a:gd name="T15" fmla="*/ 2147483646 h 2813"/>
                <a:gd name="T16" fmla="*/ 2147483646 w 4277"/>
                <a:gd name="T17" fmla="*/ 2147483646 h 2813"/>
                <a:gd name="T18" fmla="*/ 2147483646 w 4277"/>
                <a:gd name="T19" fmla="*/ 2147483646 h 2813"/>
                <a:gd name="T20" fmla="*/ 2147483646 w 4277"/>
                <a:gd name="T21" fmla="*/ 2147483646 h 2813"/>
                <a:gd name="T22" fmla="*/ 2147483646 w 4277"/>
                <a:gd name="T23" fmla="*/ 2147483646 h 2813"/>
                <a:gd name="T24" fmla="*/ 2147483646 w 4277"/>
                <a:gd name="T25" fmla="*/ 2147483646 h 2813"/>
                <a:gd name="T26" fmla="*/ 2147483646 w 4277"/>
                <a:gd name="T27" fmla="*/ 2147483646 h 2813"/>
                <a:gd name="T28" fmla="*/ 2147483646 w 4277"/>
                <a:gd name="T29" fmla="*/ 2147483646 h 2813"/>
                <a:gd name="T30" fmla="*/ 2147483646 w 4277"/>
                <a:gd name="T31" fmla="*/ 2147483646 h 2813"/>
                <a:gd name="T32" fmla="*/ 2147483646 w 4277"/>
                <a:gd name="T33" fmla="*/ 2147483646 h 2813"/>
                <a:gd name="T34" fmla="*/ 2147483646 w 4277"/>
                <a:gd name="T35" fmla="*/ 2147483646 h 2813"/>
                <a:gd name="T36" fmla="*/ 2147483646 w 4277"/>
                <a:gd name="T37" fmla="*/ 2147483646 h 2813"/>
                <a:gd name="T38" fmla="*/ 2147483646 w 4277"/>
                <a:gd name="T39" fmla="*/ 2147483646 h 2813"/>
                <a:gd name="T40" fmla="*/ 2147483646 w 4277"/>
                <a:gd name="T41" fmla="*/ 2147483646 h 2813"/>
                <a:gd name="T42" fmla="*/ 2147483646 w 4277"/>
                <a:gd name="T43" fmla="*/ 2147483646 h 2813"/>
                <a:gd name="T44" fmla="*/ 2147483646 w 4277"/>
                <a:gd name="T45" fmla="*/ 2147483646 h 2813"/>
                <a:gd name="T46" fmla="*/ 2147483646 w 4277"/>
                <a:gd name="T47" fmla="*/ 2147483646 h 2813"/>
                <a:gd name="T48" fmla="*/ 2147483646 w 4277"/>
                <a:gd name="T49" fmla="*/ 2147483646 h 2813"/>
                <a:gd name="T50" fmla="*/ 2147483646 w 4277"/>
                <a:gd name="T51" fmla="*/ 2147483646 h 2813"/>
                <a:gd name="T52" fmla="*/ 2147483646 w 4277"/>
                <a:gd name="T53" fmla="*/ 2147483646 h 2813"/>
                <a:gd name="T54" fmla="*/ 2147483646 w 4277"/>
                <a:gd name="T55" fmla="*/ 2147483646 h 2813"/>
                <a:gd name="T56" fmla="*/ 2147483646 w 4277"/>
                <a:gd name="T57" fmla="*/ 2147483646 h 28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" name="Google Shape;1559;p34">
              <a:extLst>
                <a:ext uri="{FF2B5EF4-FFF2-40B4-BE49-F238E27FC236}">
                  <a16:creationId xmlns:a16="http://schemas.microsoft.com/office/drawing/2014/main" id="{7DEDD31C-DA7E-4BB1-9AE6-BA825BD5E995}"/>
                </a:ext>
              </a:extLst>
            </p:cNvPr>
            <p:cNvSpPr/>
            <p:nvPr/>
          </p:nvSpPr>
          <p:spPr>
            <a:xfrm>
              <a:off x="6789832" y="438287"/>
              <a:ext cx="109407" cy="116765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560;p34">
              <a:extLst>
                <a:ext uri="{FF2B5EF4-FFF2-40B4-BE49-F238E27FC236}">
                  <a16:creationId xmlns:a16="http://schemas.microsoft.com/office/drawing/2014/main" id="{43338904-77F9-48A0-A40F-1F473C7E4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7377" y="436188"/>
              <a:ext cx="109800" cy="121290"/>
            </a:xfrm>
            <a:custGeom>
              <a:avLst/>
              <a:gdLst>
                <a:gd name="T0" fmla="*/ 2147483646 w 2819"/>
                <a:gd name="T1" fmla="*/ 2147483646 h 3114"/>
                <a:gd name="T2" fmla="*/ 2147483646 w 2819"/>
                <a:gd name="T3" fmla="*/ 2147483646 h 3114"/>
                <a:gd name="T4" fmla="*/ 2147483646 w 2819"/>
                <a:gd name="T5" fmla="*/ 2147483646 h 3114"/>
                <a:gd name="T6" fmla="*/ 2147483646 w 2819"/>
                <a:gd name="T7" fmla="*/ 2147483646 h 3114"/>
                <a:gd name="T8" fmla="*/ 2147483646 w 2819"/>
                <a:gd name="T9" fmla="*/ 2147483646 h 3114"/>
                <a:gd name="T10" fmla="*/ 2147483646 w 2819"/>
                <a:gd name="T11" fmla="*/ 2147483646 h 3114"/>
                <a:gd name="T12" fmla="*/ 2147483646 w 2819"/>
                <a:gd name="T13" fmla="*/ 2147483646 h 3114"/>
                <a:gd name="T14" fmla="*/ 2147483646 w 2819"/>
                <a:gd name="T15" fmla="*/ 2147483646 h 3114"/>
                <a:gd name="T16" fmla="*/ 2147483646 w 2819"/>
                <a:gd name="T17" fmla="*/ 2147483646 h 3114"/>
                <a:gd name="T18" fmla="*/ 2147483646 w 2819"/>
                <a:gd name="T19" fmla="*/ 2147483646 h 3114"/>
                <a:gd name="T20" fmla="*/ 2147483646 w 2819"/>
                <a:gd name="T21" fmla="*/ 2147483646 h 3114"/>
                <a:gd name="T22" fmla="*/ 2147483646 w 2819"/>
                <a:gd name="T23" fmla="*/ 2147483646 h 3114"/>
                <a:gd name="T24" fmla="*/ 2147483646 w 2819"/>
                <a:gd name="T25" fmla="*/ 2147483646 h 3114"/>
                <a:gd name="T26" fmla="*/ 2147483646 w 2819"/>
                <a:gd name="T27" fmla="*/ 2147483646 h 3114"/>
                <a:gd name="T28" fmla="*/ 2147483646 w 2819"/>
                <a:gd name="T29" fmla="*/ 2147483646 h 3114"/>
                <a:gd name="T30" fmla="*/ 2147483646 w 2819"/>
                <a:gd name="T31" fmla="*/ 2147483646 h 3114"/>
                <a:gd name="T32" fmla="*/ 2147483646 w 2819"/>
                <a:gd name="T33" fmla="*/ 2147483646 h 3114"/>
                <a:gd name="T34" fmla="*/ 2147483646 w 2819"/>
                <a:gd name="T35" fmla="*/ 2147483646 h 3114"/>
                <a:gd name="T36" fmla="*/ 2147483646 w 2819"/>
                <a:gd name="T37" fmla="*/ 2147483646 h 3114"/>
                <a:gd name="T38" fmla="*/ 2147483646 w 2819"/>
                <a:gd name="T39" fmla="*/ 2147483646 h 3114"/>
                <a:gd name="T40" fmla="*/ 2147483646 w 2819"/>
                <a:gd name="T41" fmla="*/ 2147483646 h 3114"/>
                <a:gd name="T42" fmla="*/ 2147483646 w 2819"/>
                <a:gd name="T43" fmla="*/ 2147483646 h 3114"/>
                <a:gd name="T44" fmla="*/ 2147483646 w 2819"/>
                <a:gd name="T45" fmla="*/ 2147483646 h 3114"/>
                <a:gd name="T46" fmla="*/ 2147483646 w 2819"/>
                <a:gd name="T47" fmla="*/ 2147483646 h 3114"/>
                <a:gd name="T48" fmla="*/ 2147483646 w 2819"/>
                <a:gd name="T49" fmla="*/ 2147483646 h 3114"/>
                <a:gd name="T50" fmla="*/ 2147483646 w 2819"/>
                <a:gd name="T51" fmla="*/ 2147483646 h 3114"/>
                <a:gd name="T52" fmla="*/ 2147483646 w 2819"/>
                <a:gd name="T53" fmla="*/ 2147483646 h 3114"/>
                <a:gd name="T54" fmla="*/ 2147483646 w 2819"/>
                <a:gd name="T55" fmla="*/ 2147483646 h 3114"/>
                <a:gd name="T56" fmla="*/ 2147483646 w 2819"/>
                <a:gd name="T57" fmla="*/ 2147483646 h 3114"/>
                <a:gd name="T58" fmla="*/ 2147483646 w 2819"/>
                <a:gd name="T59" fmla="*/ 2147483646 h 3114"/>
                <a:gd name="T60" fmla="*/ 2147483646 w 2819"/>
                <a:gd name="T61" fmla="*/ 2147483646 h 3114"/>
                <a:gd name="T62" fmla="*/ 2147483646 w 2819"/>
                <a:gd name="T63" fmla="*/ 2147483646 h 3114"/>
                <a:gd name="T64" fmla="*/ 2147483646 w 2819"/>
                <a:gd name="T65" fmla="*/ 2147483646 h 3114"/>
                <a:gd name="T66" fmla="*/ 2147483646 w 2819"/>
                <a:gd name="T67" fmla="*/ 2147483646 h 3114"/>
                <a:gd name="T68" fmla="*/ 2147483646 w 2819"/>
                <a:gd name="T69" fmla="*/ 2147483646 h 3114"/>
                <a:gd name="T70" fmla="*/ 2147483646 w 2819"/>
                <a:gd name="T71" fmla="*/ 2147483646 h 3114"/>
                <a:gd name="T72" fmla="*/ 2147483646 w 2819"/>
                <a:gd name="T73" fmla="*/ 2147483646 h 3114"/>
                <a:gd name="T74" fmla="*/ 2147483646 w 2819"/>
                <a:gd name="T75" fmla="*/ 2147483646 h 3114"/>
                <a:gd name="T76" fmla="*/ 2147483646 w 2819"/>
                <a:gd name="T77" fmla="*/ 2147483646 h 3114"/>
                <a:gd name="T78" fmla="*/ 2147483646 w 2819"/>
                <a:gd name="T79" fmla="*/ 0 h 3114"/>
                <a:gd name="T80" fmla="*/ 2147483646 w 2819"/>
                <a:gd name="T81" fmla="*/ 2147483646 h 3114"/>
                <a:gd name="T82" fmla="*/ 2147483646 w 2819"/>
                <a:gd name="T83" fmla="*/ 2147483646 h 3114"/>
                <a:gd name="T84" fmla="*/ 2147483646 w 2819"/>
                <a:gd name="T85" fmla="*/ 2147483646 h 3114"/>
                <a:gd name="T86" fmla="*/ 2147483646 w 2819"/>
                <a:gd name="T87" fmla="*/ 2147483646 h 3114"/>
                <a:gd name="T88" fmla="*/ 2147483646 w 2819"/>
                <a:gd name="T89" fmla="*/ 2147483646 h 3114"/>
                <a:gd name="T90" fmla="*/ 2147483646 w 2819"/>
                <a:gd name="T91" fmla="*/ 2147483646 h 3114"/>
                <a:gd name="T92" fmla="*/ 2147483646 w 2819"/>
                <a:gd name="T93" fmla="*/ 2147483646 h 3114"/>
                <a:gd name="T94" fmla="*/ 2147483646 w 2819"/>
                <a:gd name="T95" fmla="*/ 2147483646 h 3114"/>
                <a:gd name="T96" fmla="*/ 2147483646 w 2819"/>
                <a:gd name="T97" fmla="*/ 2147483646 h 31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lnTo>
                    <a:pt x="851" y="587"/>
                  </a:ln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lnTo>
                    <a:pt x="2017" y="1947"/>
                  </a:ln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1561;p34">
              <a:extLst>
                <a:ext uri="{FF2B5EF4-FFF2-40B4-BE49-F238E27FC236}">
                  <a16:creationId xmlns:a16="http://schemas.microsoft.com/office/drawing/2014/main" id="{516976C7-E254-42C6-ABAE-4BA410AC1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262" y="479851"/>
              <a:ext cx="34120" cy="35055"/>
            </a:xfrm>
            <a:custGeom>
              <a:avLst/>
              <a:gdLst>
                <a:gd name="T0" fmla="*/ 2147483646 w 876"/>
                <a:gd name="T1" fmla="*/ 0 h 900"/>
                <a:gd name="T2" fmla="*/ 2147483646 w 876"/>
                <a:gd name="T3" fmla="*/ 2147483646 h 900"/>
                <a:gd name="T4" fmla="*/ 2147483646 w 876"/>
                <a:gd name="T5" fmla="*/ 2147483646 h 900"/>
                <a:gd name="T6" fmla="*/ 2147483646 w 876"/>
                <a:gd name="T7" fmla="*/ 2147483646 h 900"/>
                <a:gd name="T8" fmla="*/ 2147483646 w 876"/>
                <a:gd name="T9" fmla="*/ 0 h 9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1562;p34">
              <a:extLst>
                <a:ext uri="{FF2B5EF4-FFF2-40B4-BE49-F238E27FC236}">
                  <a16:creationId xmlns:a16="http://schemas.microsoft.com/office/drawing/2014/main" id="{C00AAB4B-18CF-4001-8EC9-38C190A1C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1527" y="561919"/>
              <a:ext cx="46117" cy="34120"/>
            </a:xfrm>
            <a:custGeom>
              <a:avLst/>
              <a:gdLst>
                <a:gd name="T0" fmla="*/ 2147483646 w 1184"/>
                <a:gd name="T1" fmla="*/ 2147483646 h 876"/>
                <a:gd name="T2" fmla="*/ 2147483646 w 1184"/>
                <a:gd name="T3" fmla="*/ 2147483646 h 876"/>
                <a:gd name="T4" fmla="*/ 2147483646 w 1184"/>
                <a:gd name="T5" fmla="*/ 2147483646 h 876"/>
                <a:gd name="T6" fmla="*/ 2147483646 w 1184"/>
                <a:gd name="T7" fmla="*/ 2147483646 h 876"/>
                <a:gd name="T8" fmla="*/ 2147483646 w 1184"/>
                <a:gd name="T9" fmla="*/ 2147483646 h 8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1563;p34">
              <a:extLst>
                <a:ext uri="{FF2B5EF4-FFF2-40B4-BE49-F238E27FC236}">
                  <a16:creationId xmlns:a16="http://schemas.microsoft.com/office/drawing/2014/main" id="{7D1593AA-D987-4331-AA16-5A72586F2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652" y="559894"/>
              <a:ext cx="25590" cy="24071"/>
            </a:xfrm>
            <a:custGeom>
              <a:avLst/>
              <a:gdLst>
                <a:gd name="T0" fmla="*/ 2147483646 w 657"/>
                <a:gd name="T1" fmla="*/ 0 h 618"/>
                <a:gd name="T2" fmla="*/ 2147483646 w 657"/>
                <a:gd name="T3" fmla="*/ 2147483646 h 618"/>
                <a:gd name="T4" fmla="*/ 2147483646 w 657"/>
                <a:gd name="T5" fmla="*/ 2147483646 h 618"/>
                <a:gd name="T6" fmla="*/ 2147483646 w 657"/>
                <a:gd name="T7" fmla="*/ 2147483646 h 618"/>
                <a:gd name="T8" fmla="*/ 2147483646 w 657"/>
                <a:gd name="T9" fmla="*/ 2147483646 h 618"/>
                <a:gd name="T10" fmla="*/ 2147483646 w 657"/>
                <a:gd name="T11" fmla="*/ 2147483646 h 618"/>
                <a:gd name="T12" fmla="*/ 2147483646 w 657"/>
                <a:gd name="T13" fmla="*/ 2147483646 h 618"/>
                <a:gd name="T14" fmla="*/ 2147483646 w 657"/>
                <a:gd name="T15" fmla="*/ 2147483646 h 618"/>
                <a:gd name="T16" fmla="*/ 2147483646 w 657"/>
                <a:gd name="T17" fmla="*/ 0 h 6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1564;p34">
              <a:extLst>
                <a:ext uri="{FF2B5EF4-FFF2-40B4-BE49-F238E27FC236}">
                  <a16:creationId xmlns:a16="http://schemas.microsoft.com/office/drawing/2014/main" id="{7B4FDFB1-6ECB-438D-846C-C44E0C806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325" y="613021"/>
              <a:ext cx="46117" cy="34393"/>
            </a:xfrm>
            <a:custGeom>
              <a:avLst/>
              <a:gdLst>
                <a:gd name="T0" fmla="*/ 2147483646 w 1184"/>
                <a:gd name="T1" fmla="*/ 2147483646 h 883"/>
                <a:gd name="T2" fmla="*/ 2147483646 w 1184"/>
                <a:gd name="T3" fmla="*/ 2147483646 h 883"/>
                <a:gd name="T4" fmla="*/ 2147483646 w 1184"/>
                <a:gd name="T5" fmla="*/ 2147483646 h 883"/>
                <a:gd name="T6" fmla="*/ 2147483646 w 1184"/>
                <a:gd name="T7" fmla="*/ 2147483646 h 883"/>
                <a:gd name="T8" fmla="*/ 2147483646 w 1184"/>
                <a:gd name="T9" fmla="*/ 2147483646 h 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1565;p34">
              <a:extLst>
                <a:ext uri="{FF2B5EF4-FFF2-40B4-BE49-F238E27FC236}">
                  <a16:creationId xmlns:a16="http://schemas.microsoft.com/office/drawing/2014/main" id="{BA219D19-E91D-4698-971C-7C915C2F8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3488" y="610996"/>
              <a:ext cx="25590" cy="24071"/>
            </a:xfrm>
            <a:custGeom>
              <a:avLst/>
              <a:gdLst>
                <a:gd name="T0" fmla="*/ 2147483646 w 657"/>
                <a:gd name="T1" fmla="*/ 0 h 618"/>
                <a:gd name="T2" fmla="*/ 2147483646 w 657"/>
                <a:gd name="T3" fmla="*/ 2147483646 h 618"/>
                <a:gd name="T4" fmla="*/ 2147483646 w 657"/>
                <a:gd name="T5" fmla="*/ 2147483646 h 618"/>
                <a:gd name="T6" fmla="*/ 2147483646 w 657"/>
                <a:gd name="T7" fmla="*/ 2147483646 h 618"/>
                <a:gd name="T8" fmla="*/ 2147483646 w 657"/>
                <a:gd name="T9" fmla="*/ 2147483646 h 618"/>
                <a:gd name="T10" fmla="*/ 2147483646 w 657"/>
                <a:gd name="T11" fmla="*/ 2147483646 h 618"/>
                <a:gd name="T12" fmla="*/ 2147483646 w 657"/>
                <a:gd name="T13" fmla="*/ 2147483646 h 618"/>
                <a:gd name="T14" fmla="*/ 2147483646 w 657"/>
                <a:gd name="T15" fmla="*/ 2147483646 h 618"/>
                <a:gd name="T16" fmla="*/ 2147483646 w 657"/>
                <a:gd name="T17" fmla="*/ 0 h 6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1566;p34">
              <a:extLst>
                <a:ext uri="{FF2B5EF4-FFF2-40B4-BE49-F238E27FC236}">
                  <a16:creationId xmlns:a16="http://schemas.microsoft.com/office/drawing/2014/main" id="{951FC714-77C4-430E-8530-6FD1C242C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8073" y="510778"/>
              <a:ext cx="46740" cy="38171"/>
            </a:xfrm>
            <a:custGeom>
              <a:avLst/>
              <a:gdLst>
                <a:gd name="T0" fmla="*/ 2147483646 w 1200"/>
                <a:gd name="T1" fmla="*/ 2147483646 h 980"/>
                <a:gd name="T2" fmla="*/ 2147483646 w 1200"/>
                <a:gd name="T3" fmla="*/ 2147483646 h 980"/>
                <a:gd name="T4" fmla="*/ 2147483646 w 1200"/>
                <a:gd name="T5" fmla="*/ 2147483646 h 980"/>
                <a:gd name="T6" fmla="*/ 2147483646 w 1200"/>
                <a:gd name="T7" fmla="*/ 2147483646 h 9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1567;p34">
              <a:extLst>
                <a:ext uri="{FF2B5EF4-FFF2-40B4-BE49-F238E27FC236}">
                  <a16:creationId xmlns:a16="http://schemas.microsoft.com/office/drawing/2014/main" id="{46BC1C19-D320-4232-BDEE-8D33A7E90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689" y="524878"/>
              <a:ext cx="13282" cy="26914"/>
            </a:xfrm>
            <a:custGeom>
              <a:avLst/>
              <a:gdLst>
                <a:gd name="T0" fmla="*/ 2147483646 w 341"/>
                <a:gd name="T1" fmla="*/ 0 h 691"/>
                <a:gd name="T2" fmla="*/ 2147483646 w 341"/>
                <a:gd name="T3" fmla="*/ 2147483646 h 691"/>
                <a:gd name="T4" fmla="*/ 2147483646 w 341"/>
                <a:gd name="T5" fmla="*/ 2147483646 h 691"/>
                <a:gd name="T6" fmla="*/ 2147483646 w 341"/>
                <a:gd name="T7" fmla="*/ 2147483646 h 691"/>
                <a:gd name="T8" fmla="*/ 2147483646 w 341"/>
                <a:gd name="T9" fmla="*/ 2147483646 h 691"/>
                <a:gd name="T10" fmla="*/ 2147483646 w 341"/>
                <a:gd name="T11" fmla="*/ 2147483646 h 691"/>
                <a:gd name="T12" fmla="*/ 2147483646 w 341"/>
                <a:gd name="T13" fmla="*/ 2147483646 h 691"/>
                <a:gd name="T14" fmla="*/ 2147483646 w 341"/>
                <a:gd name="T15" fmla="*/ 0 h 6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1568;p34">
              <a:extLst>
                <a:ext uri="{FF2B5EF4-FFF2-40B4-BE49-F238E27FC236}">
                  <a16:creationId xmlns:a16="http://schemas.microsoft.com/office/drawing/2014/main" id="{FA8ADF9B-2D8F-4C36-9EAD-966B9558E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865" y="561218"/>
              <a:ext cx="41365" cy="39768"/>
            </a:xfrm>
            <a:custGeom>
              <a:avLst/>
              <a:gdLst>
                <a:gd name="T0" fmla="*/ 2147483646 w 1062"/>
                <a:gd name="T1" fmla="*/ 0 h 1021"/>
                <a:gd name="T2" fmla="*/ 2147483646 w 1062"/>
                <a:gd name="T3" fmla="*/ 2147483646 h 1021"/>
                <a:gd name="T4" fmla="*/ 2147483646 w 1062"/>
                <a:gd name="T5" fmla="*/ 2147483646 h 1021"/>
                <a:gd name="T6" fmla="*/ 2147483646 w 1062"/>
                <a:gd name="T7" fmla="*/ 0 h 10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1569;p34">
              <a:extLst>
                <a:ext uri="{FF2B5EF4-FFF2-40B4-BE49-F238E27FC236}">
                  <a16:creationId xmlns:a16="http://schemas.microsoft.com/office/drawing/2014/main" id="{03BBD545-EF47-4751-AF70-53EC2E7A5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953" y="576370"/>
              <a:ext cx="12347" cy="26525"/>
            </a:xfrm>
            <a:custGeom>
              <a:avLst/>
              <a:gdLst>
                <a:gd name="T0" fmla="*/ 2147483646 w 317"/>
                <a:gd name="T1" fmla="*/ 0 h 681"/>
                <a:gd name="T2" fmla="*/ 2147483646 w 317"/>
                <a:gd name="T3" fmla="*/ 2147483646 h 681"/>
                <a:gd name="T4" fmla="*/ 2147483646 w 317"/>
                <a:gd name="T5" fmla="*/ 2147483646 h 681"/>
                <a:gd name="T6" fmla="*/ 2147483646 w 317"/>
                <a:gd name="T7" fmla="*/ 2147483646 h 681"/>
                <a:gd name="T8" fmla="*/ 2147483646 w 317"/>
                <a:gd name="T9" fmla="*/ 2147483646 h 681"/>
                <a:gd name="T10" fmla="*/ 2147483646 w 317"/>
                <a:gd name="T11" fmla="*/ 2147483646 h 681"/>
                <a:gd name="T12" fmla="*/ 2147483646 w 317"/>
                <a:gd name="T13" fmla="*/ 0 h 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5" name="Google Shape;1570;p34">
            <a:extLst>
              <a:ext uri="{FF2B5EF4-FFF2-40B4-BE49-F238E27FC236}">
                <a16:creationId xmlns:a16="http://schemas.microsoft.com/office/drawing/2014/main" id="{7CC0A4D0-B7DA-49AF-A4D4-62B150888902}"/>
              </a:ext>
            </a:extLst>
          </p:cNvPr>
          <p:cNvGrpSpPr>
            <a:grpSpLocks/>
          </p:cNvGrpSpPr>
          <p:nvPr/>
        </p:nvGrpSpPr>
        <p:grpSpPr bwMode="auto">
          <a:xfrm rot="17122019" flipH="1">
            <a:off x="11186584" y="5626100"/>
            <a:ext cx="1066800" cy="939800"/>
            <a:chOff x="4508023" y="3764622"/>
            <a:chExt cx="161487" cy="142362"/>
          </a:xfrm>
        </p:grpSpPr>
        <p:sp>
          <p:nvSpPr>
            <p:cNvPr id="16" name="Google Shape;1571;p34">
              <a:extLst>
                <a:ext uri="{FF2B5EF4-FFF2-40B4-BE49-F238E27FC236}">
                  <a16:creationId xmlns:a16="http://schemas.microsoft.com/office/drawing/2014/main" id="{F0231D2F-B872-4558-A45E-2D924599C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151" y="3764622"/>
              <a:ext cx="65163" cy="54335"/>
            </a:xfrm>
            <a:custGeom>
              <a:avLst/>
              <a:gdLst>
                <a:gd name="T0" fmla="*/ 2147483646 w 1673"/>
                <a:gd name="T1" fmla="*/ 2147483646 h 1395"/>
                <a:gd name="T2" fmla="*/ 2147483646 w 1673"/>
                <a:gd name="T3" fmla="*/ 2147483646 h 1395"/>
                <a:gd name="T4" fmla="*/ 2147483646 w 1673"/>
                <a:gd name="T5" fmla="*/ 2147483646 h 1395"/>
                <a:gd name="T6" fmla="*/ 2147483646 w 1673"/>
                <a:gd name="T7" fmla="*/ 2147483646 h 1395"/>
                <a:gd name="T8" fmla="*/ 2147483646 w 1673"/>
                <a:gd name="T9" fmla="*/ 2147483646 h 1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1572;p34">
              <a:extLst>
                <a:ext uri="{FF2B5EF4-FFF2-40B4-BE49-F238E27FC236}">
                  <a16:creationId xmlns:a16="http://schemas.microsoft.com/office/drawing/2014/main" id="{1CF65BB0-EF86-4794-8E7D-88D95852986A}"/>
                </a:ext>
              </a:extLst>
            </p:cNvPr>
            <p:cNvSpPr/>
            <p:nvPr/>
          </p:nvSpPr>
          <p:spPr>
            <a:xfrm>
              <a:off x="4605240" y="3822237"/>
              <a:ext cx="61759" cy="35591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573;p34">
              <a:extLst>
                <a:ext uri="{FF2B5EF4-FFF2-40B4-BE49-F238E27FC236}">
                  <a16:creationId xmlns:a16="http://schemas.microsoft.com/office/drawing/2014/main" id="{61E1FE3D-FA4C-423F-A9BD-E860AB35F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71" y="3869787"/>
              <a:ext cx="66682" cy="28044"/>
            </a:xfrm>
            <a:custGeom>
              <a:avLst/>
              <a:gdLst>
                <a:gd name="T0" fmla="*/ 2147483646 w 1712"/>
                <a:gd name="T1" fmla="*/ 0 h 720"/>
                <a:gd name="T2" fmla="*/ 2147483646 w 1712"/>
                <a:gd name="T3" fmla="*/ 2147483646 h 720"/>
                <a:gd name="T4" fmla="*/ 2147483646 w 1712"/>
                <a:gd name="T5" fmla="*/ 2147483646 h 720"/>
                <a:gd name="T6" fmla="*/ 2147483646 w 1712"/>
                <a:gd name="T7" fmla="*/ 2147483646 h 720"/>
                <a:gd name="T8" fmla="*/ 2147483646 w 1712"/>
                <a:gd name="T9" fmla="*/ 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1574;p34">
              <a:extLst>
                <a:ext uri="{FF2B5EF4-FFF2-40B4-BE49-F238E27FC236}">
                  <a16:creationId xmlns:a16="http://schemas.microsoft.com/office/drawing/2014/main" id="{0C060C48-48C1-4658-A626-063D8B40B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660" y="3798275"/>
              <a:ext cx="44364" cy="50479"/>
            </a:xfrm>
            <a:custGeom>
              <a:avLst/>
              <a:gdLst>
                <a:gd name="T0" fmla="*/ 2147483646 w 1139"/>
                <a:gd name="T1" fmla="*/ 0 h 1296"/>
                <a:gd name="T2" fmla="*/ 2147483646 w 1139"/>
                <a:gd name="T3" fmla="*/ 2147483646 h 1296"/>
                <a:gd name="T4" fmla="*/ 2147483646 w 1139"/>
                <a:gd name="T5" fmla="*/ 2147483646 h 1296"/>
                <a:gd name="T6" fmla="*/ 2147483646 w 1139"/>
                <a:gd name="T7" fmla="*/ 2147483646 h 1296"/>
                <a:gd name="T8" fmla="*/ 2147483646 w 1139"/>
                <a:gd name="T9" fmla="*/ 0 h 1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1575;p34">
              <a:extLst>
                <a:ext uri="{FF2B5EF4-FFF2-40B4-BE49-F238E27FC236}">
                  <a16:creationId xmlns:a16="http://schemas.microsoft.com/office/drawing/2014/main" id="{AECE7544-A691-4E17-9BE9-07A45A725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018" y="3790290"/>
              <a:ext cx="91805" cy="116694"/>
            </a:xfrm>
            <a:custGeom>
              <a:avLst/>
              <a:gdLst>
                <a:gd name="T0" fmla="*/ 2147483646 w 2357"/>
                <a:gd name="T1" fmla="*/ 2147483646 h 2996"/>
                <a:gd name="T2" fmla="*/ 2147483646 w 2357"/>
                <a:gd name="T3" fmla="*/ 2147483646 h 2996"/>
                <a:gd name="T4" fmla="*/ 2147483646 w 2357"/>
                <a:gd name="T5" fmla="*/ 2147483646 h 2996"/>
                <a:gd name="T6" fmla="*/ 2147483646 w 2357"/>
                <a:gd name="T7" fmla="*/ 2147483646 h 2996"/>
                <a:gd name="T8" fmla="*/ 0 w 2357"/>
                <a:gd name="T9" fmla="*/ 2147483646 h 2996"/>
                <a:gd name="T10" fmla="*/ 2147483646 w 2357"/>
                <a:gd name="T11" fmla="*/ 2147483646 h 2996"/>
                <a:gd name="T12" fmla="*/ 2147483646 w 2357"/>
                <a:gd name="T13" fmla="*/ 2147483646 h 2996"/>
                <a:gd name="T14" fmla="*/ 2147483646 w 2357"/>
                <a:gd name="T15" fmla="*/ 2147483646 h 2996"/>
                <a:gd name="T16" fmla="*/ 2147483646 w 2357"/>
                <a:gd name="T17" fmla="*/ 2147483646 h 2996"/>
                <a:gd name="T18" fmla="*/ 2147483646 w 2357"/>
                <a:gd name="T19" fmla="*/ 2147483646 h 2996"/>
                <a:gd name="T20" fmla="*/ 2147483646 w 2357"/>
                <a:gd name="T21" fmla="*/ 2147483646 h 29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1576;p34">
              <a:extLst>
                <a:ext uri="{FF2B5EF4-FFF2-40B4-BE49-F238E27FC236}">
                  <a16:creationId xmlns:a16="http://schemas.microsoft.com/office/drawing/2014/main" id="{3E61515A-5191-45E3-9C82-AF0B14A56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946" y="3843534"/>
              <a:ext cx="44520" cy="12698"/>
            </a:xfrm>
            <a:custGeom>
              <a:avLst/>
              <a:gdLst>
                <a:gd name="T0" fmla="*/ 2147483646 w 1143"/>
                <a:gd name="T1" fmla="*/ 0 h 326"/>
                <a:gd name="T2" fmla="*/ 2147483646 w 1143"/>
                <a:gd name="T3" fmla="*/ 2147483646 h 326"/>
                <a:gd name="T4" fmla="*/ 2147483646 w 1143"/>
                <a:gd name="T5" fmla="*/ 2147483646 h 326"/>
                <a:gd name="T6" fmla="*/ 2147483646 w 1143"/>
                <a:gd name="T7" fmla="*/ 2147483646 h 326"/>
                <a:gd name="T8" fmla="*/ 2147483646 w 1143"/>
                <a:gd name="T9" fmla="*/ 2147483646 h 326"/>
                <a:gd name="T10" fmla="*/ 2147483646 w 1143"/>
                <a:gd name="T11" fmla="*/ 2147483646 h 326"/>
                <a:gd name="T12" fmla="*/ 2147483646 w 1143"/>
                <a:gd name="T13" fmla="*/ 2147483646 h 326"/>
                <a:gd name="T14" fmla="*/ 2147483646 w 1143"/>
                <a:gd name="T15" fmla="*/ 2147483646 h 326"/>
                <a:gd name="T16" fmla="*/ 2147483646 w 1143"/>
                <a:gd name="T17" fmla="*/ 2147483646 h 326"/>
                <a:gd name="T18" fmla="*/ 2147483646 w 1143"/>
                <a:gd name="T19" fmla="*/ 2147483646 h 326"/>
                <a:gd name="T20" fmla="*/ 2147483646 w 1143"/>
                <a:gd name="T21" fmla="*/ 0 h 3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1577;p34">
              <a:extLst>
                <a:ext uri="{FF2B5EF4-FFF2-40B4-BE49-F238E27FC236}">
                  <a16:creationId xmlns:a16="http://schemas.microsoft.com/office/drawing/2014/main" id="{EE5EF510-F9DA-4712-BF30-84ACFE3B6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525" y="3818529"/>
              <a:ext cx="11373" cy="42066"/>
            </a:xfrm>
            <a:custGeom>
              <a:avLst/>
              <a:gdLst>
                <a:gd name="T0" fmla="*/ 2147483646 w 292"/>
                <a:gd name="T1" fmla="*/ 2147483646 h 1080"/>
                <a:gd name="T2" fmla="*/ 2147483646 w 292"/>
                <a:gd name="T3" fmla="*/ 2147483646 h 1080"/>
                <a:gd name="T4" fmla="*/ 2147483646 w 292"/>
                <a:gd name="T5" fmla="*/ 2147483646 h 1080"/>
                <a:gd name="T6" fmla="*/ 2147483646 w 292"/>
                <a:gd name="T7" fmla="*/ 2147483646 h 1080"/>
                <a:gd name="T8" fmla="*/ 2147483646 w 292"/>
                <a:gd name="T9" fmla="*/ 2147483646 h 1080"/>
                <a:gd name="T10" fmla="*/ 2147483646 w 292"/>
                <a:gd name="T11" fmla="*/ 2147483646 h 1080"/>
                <a:gd name="T12" fmla="*/ 2147483646 w 292"/>
                <a:gd name="T13" fmla="*/ 2147483646 h 1080"/>
                <a:gd name="T14" fmla="*/ 2147483646 w 292"/>
                <a:gd name="T15" fmla="*/ 2147483646 h 10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1578;p34">
              <a:extLst>
                <a:ext uri="{FF2B5EF4-FFF2-40B4-BE49-F238E27FC236}">
                  <a16:creationId xmlns:a16="http://schemas.microsoft.com/office/drawing/2014/main" id="{0739354C-4E22-4B05-91D2-F4B6E8601077}"/>
                </a:ext>
              </a:extLst>
            </p:cNvPr>
            <p:cNvSpPr/>
            <p:nvPr/>
          </p:nvSpPr>
          <p:spPr>
            <a:xfrm>
              <a:off x="4505366" y="3816632"/>
              <a:ext cx="44457" cy="50340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79;p34">
              <a:extLst>
                <a:ext uri="{FF2B5EF4-FFF2-40B4-BE49-F238E27FC236}">
                  <a16:creationId xmlns:a16="http://schemas.microsoft.com/office/drawing/2014/main" id="{B636972E-9A46-4B73-BD44-D707A18A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887" y="3839756"/>
              <a:ext cx="11412" cy="42611"/>
            </a:xfrm>
            <a:custGeom>
              <a:avLst/>
              <a:gdLst>
                <a:gd name="T0" fmla="*/ 2147483646 w 293"/>
                <a:gd name="T1" fmla="*/ 0 h 1094"/>
                <a:gd name="T2" fmla="*/ 2147483646 w 293"/>
                <a:gd name="T3" fmla="*/ 2147483646 h 1094"/>
                <a:gd name="T4" fmla="*/ 2147483646 w 293"/>
                <a:gd name="T5" fmla="*/ 2147483646 h 1094"/>
                <a:gd name="T6" fmla="*/ 2147483646 w 293"/>
                <a:gd name="T7" fmla="*/ 2147483646 h 1094"/>
                <a:gd name="T8" fmla="*/ 2147483646 w 293"/>
                <a:gd name="T9" fmla="*/ 2147483646 h 1094"/>
                <a:gd name="T10" fmla="*/ 2147483646 w 293"/>
                <a:gd name="T11" fmla="*/ 2147483646 h 1094"/>
                <a:gd name="T12" fmla="*/ 2147483646 w 293"/>
                <a:gd name="T13" fmla="*/ 2147483646 h 1094"/>
                <a:gd name="T14" fmla="*/ 2147483646 w 293"/>
                <a:gd name="T15" fmla="*/ 0 h 10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1580;p34">
              <a:extLst>
                <a:ext uri="{FF2B5EF4-FFF2-40B4-BE49-F238E27FC236}">
                  <a16:creationId xmlns:a16="http://schemas.microsoft.com/office/drawing/2014/main" id="{DE5471D2-82A4-47F0-B84F-B629108A5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151" y="3864334"/>
              <a:ext cx="37898" cy="22747"/>
            </a:xfrm>
            <a:custGeom>
              <a:avLst/>
              <a:gdLst>
                <a:gd name="T0" fmla="*/ 2147483646 w 973"/>
                <a:gd name="T1" fmla="*/ 2147483646 h 584"/>
                <a:gd name="T2" fmla="*/ 2147483646 w 973"/>
                <a:gd name="T3" fmla="*/ 2147483646 h 584"/>
                <a:gd name="T4" fmla="*/ 2147483646 w 973"/>
                <a:gd name="T5" fmla="*/ 2147483646 h 584"/>
                <a:gd name="T6" fmla="*/ 2147483646 w 973"/>
                <a:gd name="T7" fmla="*/ 2147483646 h 584"/>
                <a:gd name="T8" fmla="*/ 2147483646 w 973"/>
                <a:gd name="T9" fmla="*/ 2147483646 h 584"/>
                <a:gd name="T10" fmla="*/ 2147483646 w 973"/>
                <a:gd name="T11" fmla="*/ 2147483646 h 584"/>
                <a:gd name="T12" fmla="*/ 2147483646 w 973"/>
                <a:gd name="T13" fmla="*/ 2147483646 h 5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6" name="Google Shape;1581;p34">
            <a:extLst>
              <a:ext uri="{FF2B5EF4-FFF2-40B4-BE49-F238E27FC236}">
                <a16:creationId xmlns:a16="http://schemas.microsoft.com/office/drawing/2014/main" id="{D1E63C23-D688-46E7-AED9-E598A418260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8951" y="-241300"/>
            <a:ext cx="2829983" cy="1885950"/>
            <a:chOff x="6655952" y="-180577"/>
            <a:chExt cx="2121888" cy="1414590"/>
          </a:xfrm>
        </p:grpSpPr>
        <p:grpSp>
          <p:nvGrpSpPr>
            <p:cNvPr id="27" name="Google Shape;1582;p34">
              <a:extLst>
                <a:ext uri="{FF2B5EF4-FFF2-40B4-BE49-F238E27FC236}">
                  <a16:creationId xmlns:a16="http://schemas.microsoft.com/office/drawing/2014/main" id="{698F710F-2C20-4C24-B662-7352631CFA1D}"/>
                </a:ext>
              </a:extLst>
            </p:cNvPr>
            <p:cNvGrpSpPr>
              <a:grpSpLocks/>
            </p:cNvGrpSpPr>
            <p:nvPr/>
          </p:nvGrpSpPr>
          <p:grpSpPr bwMode="auto"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29" name="Google Shape;1583;p34">
                <a:extLst>
                  <a:ext uri="{FF2B5EF4-FFF2-40B4-BE49-F238E27FC236}">
                    <a16:creationId xmlns:a16="http://schemas.microsoft.com/office/drawing/2014/main" id="{8480C376-DF86-4053-AEA1-9781DFC08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159" y="1395927"/>
                <a:ext cx="71050" cy="66812"/>
              </a:xfrm>
              <a:custGeom>
                <a:avLst/>
                <a:gdLst>
                  <a:gd name="T0" fmla="*/ 2147483646 w 1040"/>
                  <a:gd name="T1" fmla="*/ 2147483646 h 978"/>
                  <a:gd name="T2" fmla="*/ 2147483646 w 1040"/>
                  <a:gd name="T3" fmla="*/ 2147483646 h 978"/>
                  <a:gd name="T4" fmla="*/ 2147483646 w 1040"/>
                  <a:gd name="T5" fmla="*/ 2147483646 h 978"/>
                  <a:gd name="T6" fmla="*/ 2147483646 w 1040"/>
                  <a:gd name="T7" fmla="*/ 2147483646 h 978"/>
                  <a:gd name="T8" fmla="*/ 2147483646 w 1040"/>
                  <a:gd name="T9" fmla="*/ 2147483646 h 978"/>
                  <a:gd name="T10" fmla="*/ 2147483646 w 1040"/>
                  <a:gd name="T11" fmla="*/ 2147483646 h 978"/>
                  <a:gd name="T12" fmla="*/ 2147483646 w 1040"/>
                  <a:gd name="T13" fmla="*/ 2147483646 h 978"/>
                  <a:gd name="T14" fmla="*/ 2147483646 w 1040"/>
                  <a:gd name="T15" fmla="*/ 2147483646 h 978"/>
                  <a:gd name="T16" fmla="*/ 2147483646 w 1040"/>
                  <a:gd name="T17" fmla="*/ 2147483646 h 978"/>
                  <a:gd name="T18" fmla="*/ 2147483646 w 1040"/>
                  <a:gd name="T19" fmla="*/ 2147483646 h 978"/>
                  <a:gd name="T20" fmla="*/ 2147483646 w 1040"/>
                  <a:gd name="T21" fmla="*/ 2147483646 h 978"/>
                  <a:gd name="T22" fmla="*/ 2147483646 w 1040"/>
                  <a:gd name="T23" fmla="*/ 2147483646 h 978"/>
                  <a:gd name="T24" fmla="*/ 2147483646 w 1040"/>
                  <a:gd name="T25" fmla="*/ 2147483646 h 9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0" name="Google Shape;1584;p34">
                <a:extLst>
                  <a:ext uri="{FF2B5EF4-FFF2-40B4-BE49-F238E27FC236}">
                    <a16:creationId xmlns:a16="http://schemas.microsoft.com/office/drawing/2014/main" id="{AF9B75B8-B233-4469-B9C5-089CF3ED76C1}"/>
                  </a:ext>
                </a:extLst>
              </p:cNvPr>
              <p:cNvSpPr/>
              <p:nvPr/>
            </p:nvSpPr>
            <p:spPr>
              <a:xfrm>
                <a:off x="5211083" y="1358654"/>
                <a:ext cx="484590" cy="35207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585;p34">
                <a:extLst>
                  <a:ext uri="{FF2B5EF4-FFF2-40B4-BE49-F238E27FC236}">
                    <a16:creationId xmlns:a16="http://schemas.microsoft.com/office/drawing/2014/main" id="{18B3149B-0593-44C2-B829-127CC65A5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307" y="1398045"/>
                <a:ext cx="48164" cy="44746"/>
              </a:xfrm>
              <a:custGeom>
                <a:avLst/>
                <a:gdLst>
                  <a:gd name="T0" fmla="*/ 2147483646 w 705"/>
                  <a:gd name="T1" fmla="*/ 2147483646 h 655"/>
                  <a:gd name="T2" fmla="*/ 2147483646 w 705"/>
                  <a:gd name="T3" fmla="*/ 2147483646 h 655"/>
                  <a:gd name="T4" fmla="*/ 2147483646 w 705"/>
                  <a:gd name="T5" fmla="*/ 2147483646 h 655"/>
                  <a:gd name="T6" fmla="*/ 2147483646 w 705"/>
                  <a:gd name="T7" fmla="*/ 2147483646 h 655"/>
                  <a:gd name="T8" fmla="*/ 2147483646 w 705"/>
                  <a:gd name="T9" fmla="*/ 2147483646 h 655"/>
                  <a:gd name="T10" fmla="*/ 2147483646 w 705"/>
                  <a:gd name="T11" fmla="*/ 2147483646 h 655"/>
                  <a:gd name="T12" fmla="*/ 2147483646 w 705"/>
                  <a:gd name="T13" fmla="*/ 2147483646 h 655"/>
                  <a:gd name="T14" fmla="*/ 2147483646 w 705"/>
                  <a:gd name="T15" fmla="*/ 2147483646 h 655"/>
                  <a:gd name="T16" fmla="*/ 2147483646 w 705"/>
                  <a:gd name="T17" fmla="*/ 2147483646 h 655"/>
                  <a:gd name="T18" fmla="*/ 2147483646 w 705"/>
                  <a:gd name="T19" fmla="*/ 2147483646 h 655"/>
                  <a:gd name="T20" fmla="*/ 2147483646 w 705"/>
                  <a:gd name="T21" fmla="*/ 2147483646 h 6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2" name="Google Shape;1586;p34">
                <a:extLst>
                  <a:ext uri="{FF2B5EF4-FFF2-40B4-BE49-F238E27FC236}">
                    <a16:creationId xmlns:a16="http://schemas.microsoft.com/office/drawing/2014/main" id="{FBB65529-9FCF-4877-888B-B5CC62B5F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9630" y="1479885"/>
                <a:ext cx="102954" cy="109167"/>
              </a:xfrm>
              <a:custGeom>
                <a:avLst/>
                <a:gdLst>
                  <a:gd name="T0" fmla="*/ 2147483646 w 1507"/>
                  <a:gd name="T1" fmla="*/ 2147483646 h 1598"/>
                  <a:gd name="T2" fmla="*/ 2147483646 w 1507"/>
                  <a:gd name="T3" fmla="*/ 2147483646 h 1598"/>
                  <a:gd name="T4" fmla="*/ 2147483646 w 1507"/>
                  <a:gd name="T5" fmla="*/ 2147483646 h 1598"/>
                  <a:gd name="T6" fmla="*/ 2147483646 w 1507"/>
                  <a:gd name="T7" fmla="*/ 2147483646 h 1598"/>
                  <a:gd name="T8" fmla="*/ 2147483646 w 1507"/>
                  <a:gd name="T9" fmla="*/ 2147483646 h 1598"/>
                  <a:gd name="T10" fmla="*/ 2147483646 w 1507"/>
                  <a:gd name="T11" fmla="*/ 2147483646 h 1598"/>
                  <a:gd name="T12" fmla="*/ 2147483646 w 1507"/>
                  <a:gd name="T13" fmla="*/ 2147483646 h 1598"/>
                  <a:gd name="T14" fmla="*/ 2147483646 w 1507"/>
                  <a:gd name="T15" fmla="*/ 2147483646 h 1598"/>
                  <a:gd name="T16" fmla="*/ 2147483646 w 1507"/>
                  <a:gd name="T17" fmla="*/ 2147483646 h 1598"/>
                  <a:gd name="T18" fmla="*/ 2147483646 w 1507"/>
                  <a:gd name="T19" fmla="*/ 2147483646 h 1598"/>
                  <a:gd name="T20" fmla="*/ 2147483646 w 1507"/>
                  <a:gd name="T21" fmla="*/ 2147483646 h 1598"/>
                  <a:gd name="T22" fmla="*/ 2147483646 w 1507"/>
                  <a:gd name="T23" fmla="*/ 2147483646 h 1598"/>
                  <a:gd name="T24" fmla="*/ 2147483646 w 1507"/>
                  <a:gd name="T25" fmla="*/ 2147483646 h 1598"/>
                  <a:gd name="T26" fmla="*/ 2147483646 w 1507"/>
                  <a:gd name="T27" fmla="*/ 2147483646 h 1598"/>
                  <a:gd name="T28" fmla="*/ 2147483646 w 1507"/>
                  <a:gd name="T29" fmla="*/ 2147483646 h 1598"/>
                  <a:gd name="T30" fmla="*/ 2147483646 w 1507"/>
                  <a:gd name="T31" fmla="*/ 2147483646 h 1598"/>
                  <a:gd name="T32" fmla="*/ 2147483646 w 1507"/>
                  <a:gd name="T33" fmla="*/ 2147483646 h 1598"/>
                  <a:gd name="T34" fmla="*/ 2147483646 w 1507"/>
                  <a:gd name="T35" fmla="*/ 2147483646 h 1598"/>
                  <a:gd name="T36" fmla="*/ 2147483646 w 1507"/>
                  <a:gd name="T37" fmla="*/ 2147483646 h 1598"/>
                  <a:gd name="T38" fmla="*/ 2147483646 w 1507"/>
                  <a:gd name="T39" fmla="*/ 2147483646 h 1598"/>
                  <a:gd name="T40" fmla="*/ 2147483646 w 1507"/>
                  <a:gd name="T41" fmla="*/ 2147483646 h 1598"/>
                  <a:gd name="T42" fmla="*/ 2147483646 w 1507"/>
                  <a:gd name="T43" fmla="*/ 2147483646 h 1598"/>
                  <a:gd name="T44" fmla="*/ 2147483646 w 1507"/>
                  <a:gd name="T45" fmla="*/ 2147483646 h 1598"/>
                  <a:gd name="T46" fmla="*/ 2147483646 w 1507"/>
                  <a:gd name="T47" fmla="*/ 2147483646 h 1598"/>
                  <a:gd name="T48" fmla="*/ 2147483646 w 1507"/>
                  <a:gd name="T49" fmla="*/ 2147483646 h 1598"/>
                  <a:gd name="T50" fmla="*/ 2147483646 w 1507"/>
                  <a:gd name="T51" fmla="*/ 2147483646 h 1598"/>
                  <a:gd name="T52" fmla="*/ 2147483646 w 1507"/>
                  <a:gd name="T53" fmla="*/ 2147483646 h 1598"/>
                  <a:gd name="T54" fmla="*/ 2147483646 w 1507"/>
                  <a:gd name="T55" fmla="*/ 2147483646 h 1598"/>
                  <a:gd name="T56" fmla="*/ 2147483646 w 1507"/>
                  <a:gd name="T57" fmla="*/ 2147483646 h 1598"/>
                  <a:gd name="T58" fmla="*/ 2147483646 w 1507"/>
                  <a:gd name="T59" fmla="*/ 2147483646 h 1598"/>
                  <a:gd name="T60" fmla="*/ 2147483646 w 1507"/>
                  <a:gd name="T61" fmla="*/ 2147483646 h 1598"/>
                  <a:gd name="T62" fmla="*/ 2147483646 w 1507"/>
                  <a:gd name="T63" fmla="*/ 2147483646 h 15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3" name="Google Shape;1587;p34">
                <a:extLst>
                  <a:ext uri="{FF2B5EF4-FFF2-40B4-BE49-F238E27FC236}">
                    <a16:creationId xmlns:a16="http://schemas.microsoft.com/office/drawing/2014/main" id="{E12AD0E2-AB77-414A-895A-2E9841F1D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439" y="1508440"/>
                <a:ext cx="151050" cy="201598"/>
              </a:xfrm>
              <a:custGeom>
                <a:avLst/>
                <a:gdLst>
                  <a:gd name="T0" fmla="*/ 2147483646 w 2211"/>
                  <a:gd name="T1" fmla="*/ 2147483646 h 2951"/>
                  <a:gd name="T2" fmla="*/ 2147483646 w 2211"/>
                  <a:gd name="T3" fmla="*/ 2147483646 h 2951"/>
                  <a:gd name="T4" fmla="*/ 2147483646 w 2211"/>
                  <a:gd name="T5" fmla="*/ 2147483646 h 2951"/>
                  <a:gd name="T6" fmla="*/ 2147483646 w 2211"/>
                  <a:gd name="T7" fmla="*/ 2147483646 h 2951"/>
                  <a:gd name="T8" fmla="*/ 2147483646 w 2211"/>
                  <a:gd name="T9" fmla="*/ 2147483646 h 2951"/>
                  <a:gd name="T10" fmla="*/ 2147483646 w 2211"/>
                  <a:gd name="T11" fmla="*/ 2147483646 h 2951"/>
                  <a:gd name="T12" fmla="*/ 2147483646 w 2211"/>
                  <a:gd name="T13" fmla="*/ 2147483646 h 2951"/>
                  <a:gd name="T14" fmla="*/ 2147483646 w 2211"/>
                  <a:gd name="T15" fmla="*/ 2147483646 h 29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28" name="Google Shape;1588;p34">
              <a:extLst>
                <a:ext uri="{FF2B5EF4-FFF2-40B4-BE49-F238E27FC236}">
                  <a16:creationId xmlns:a16="http://schemas.microsoft.com/office/drawing/2014/main" id="{9359F08D-B615-4EA2-80A4-F0C3DBA51594}"/>
                </a:ext>
              </a:extLst>
            </p:cNvPr>
            <p:cNvSpPr>
              <a:spLocks/>
            </p:cNvSpPr>
            <p:nvPr/>
          </p:nvSpPr>
          <p:spPr bwMode="auto">
            <a:xfrm rot="-2700000">
              <a:off x="7005059" y="-115361"/>
              <a:ext cx="716375" cy="1284157"/>
            </a:xfrm>
            <a:custGeom>
              <a:avLst/>
              <a:gdLst>
                <a:gd name="T0" fmla="*/ 2147483646 w 6681"/>
                <a:gd name="T1" fmla="*/ 2147483646 h 11977"/>
                <a:gd name="T2" fmla="*/ 2147483646 w 6681"/>
                <a:gd name="T3" fmla="*/ 0 h 11977"/>
                <a:gd name="T4" fmla="*/ 2147483646 w 6681"/>
                <a:gd name="T5" fmla="*/ 2147483646 h 11977"/>
                <a:gd name="T6" fmla="*/ 2147483646 w 6681"/>
                <a:gd name="T7" fmla="*/ 2147483646 h 11977"/>
                <a:gd name="T8" fmla="*/ 2147483646 w 6681"/>
                <a:gd name="T9" fmla="*/ 2147483646 h 11977"/>
                <a:gd name="T10" fmla="*/ 2147483646 w 6681"/>
                <a:gd name="T11" fmla="*/ 2147483646 h 11977"/>
                <a:gd name="T12" fmla="*/ 2147483646 w 6681"/>
                <a:gd name="T13" fmla="*/ 2147483646 h 11977"/>
                <a:gd name="T14" fmla="*/ 2147483646 w 6681"/>
                <a:gd name="T15" fmla="*/ 2147483646 h 11977"/>
                <a:gd name="T16" fmla="*/ 2147483646 w 6681"/>
                <a:gd name="T17" fmla="*/ 2147483646 h 11977"/>
                <a:gd name="T18" fmla="*/ 2147483646 w 6681"/>
                <a:gd name="T19" fmla="*/ 2147483646 h 11977"/>
                <a:gd name="T20" fmla="*/ 2147483646 w 6681"/>
                <a:gd name="T21" fmla="*/ 2147483646 h 11977"/>
                <a:gd name="T22" fmla="*/ 2147483646 w 6681"/>
                <a:gd name="T23" fmla="*/ 2147483646 h 11977"/>
                <a:gd name="T24" fmla="*/ 2147483646 w 6681"/>
                <a:gd name="T25" fmla="*/ 2147483646 h 11977"/>
                <a:gd name="T26" fmla="*/ 2147483646 w 6681"/>
                <a:gd name="T27" fmla="*/ 2147483646 h 11977"/>
                <a:gd name="T28" fmla="*/ 2147483646 w 6681"/>
                <a:gd name="T29" fmla="*/ 2147483646 h 11977"/>
                <a:gd name="T30" fmla="*/ 2147483646 w 6681"/>
                <a:gd name="T31" fmla="*/ 2147483646 h 11977"/>
                <a:gd name="T32" fmla="*/ 2147483646 w 6681"/>
                <a:gd name="T33" fmla="*/ 2147483646 h 11977"/>
                <a:gd name="T34" fmla="*/ 2147483646 w 6681"/>
                <a:gd name="T35" fmla="*/ 2147483646 h 11977"/>
                <a:gd name="T36" fmla="*/ 2147483646 w 6681"/>
                <a:gd name="T37" fmla="*/ 2147483646 h 11977"/>
                <a:gd name="T38" fmla="*/ 2147483646 w 6681"/>
                <a:gd name="T39" fmla="*/ 2147483646 h 11977"/>
                <a:gd name="T40" fmla="*/ 2147483646 w 6681"/>
                <a:gd name="T41" fmla="*/ 2147483646 h 11977"/>
                <a:gd name="T42" fmla="*/ 2147483646 w 6681"/>
                <a:gd name="T43" fmla="*/ 2147483646 h 11977"/>
                <a:gd name="T44" fmla="*/ 2147483646 w 6681"/>
                <a:gd name="T45" fmla="*/ 2147483646 h 11977"/>
                <a:gd name="T46" fmla="*/ 2147483646 w 6681"/>
                <a:gd name="T47" fmla="*/ 2147483646 h 11977"/>
                <a:gd name="T48" fmla="*/ 2147483646 w 6681"/>
                <a:gd name="T49" fmla="*/ 2147483646 h 11977"/>
                <a:gd name="T50" fmla="*/ 2147483646 w 6681"/>
                <a:gd name="T51" fmla="*/ 2147483646 h 11977"/>
                <a:gd name="T52" fmla="*/ 2147483646 w 6681"/>
                <a:gd name="T53" fmla="*/ 2147483646 h 11977"/>
                <a:gd name="T54" fmla="*/ 2147483646 w 6681"/>
                <a:gd name="T55" fmla="*/ 2147483646 h 11977"/>
                <a:gd name="T56" fmla="*/ 2147483646 w 6681"/>
                <a:gd name="T57" fmla="*/ 2147483646 h 11977"/>
                <a:gd name="T58" fmla="*/ 2147483646 w 6681"/>
                <a:gd name="T59" fmla="*/ 2147483646 h 11977"/>
                <a:gd name="T60" fmla="*/ 2147483646 w 6681"/>
                <a:gd name="T61" fmla="*/ 2147483646 h 11977"/>
                <a:gd name="T62" fmla="*/ 2147483646 w 6681"/>
                <a:gd name="T63" fmla="*/ 2147483646 h 11977"/>
                <a:gd name="T64" fmla="*/ 2147483646 w 6681"/>
                <a:gd name="T65" fmla="*/ 2147483646 h 11977"/>
                <a:gd name="T66" fmla="*/ 2147483646 w 6681"/>
                <a:gd name="T67" fmla="*/ 2147483646 h 11977"/>
                <a:gd name="T68" fmla="*/ 2147483646 w 6681"/>
                <a:gd name="T69" fmla="*/ 2147483646 h 11977"/>
                <a:gd name="T70" fmla="*/ 2147483646 w 6681"/>
                <a:gd name="T71" fmla="*/ 2147483646 h 11977"/>
                <a:gd name="T72" fmla="*/ 2147483646 w 6681"/>
                <a:gd name="T73" fmla="*/ 2147483646 h 11977"/>
                <a:gd name="T74" fmla="*/ 2147483646 w 6681"/>
                <a:gd name="T75" fmla="*/ 2147483646 h 11977"/>
                <a:gd name="T76" fmla="*/ 2147483646 w 6681"/>
                <a:gd name="T77" fmla="*/ 2147483646 h 11977"/>
                <a:gd name="T78" fmla="*/ 2147483646 w 6681"/>
                <a:gd name="T79" fmla="*/ 2147483646 h 11977"/>
                <a:gd name="T80" fmla="*/ 2147483646 w 6681"/>
                <a:gd name="T81" fmla="*/ 2147483646 h 11977"/>
                <a:gd name="T82" fmla="*/ 2147483646 w 6681"/>
                <a:gd name="T83" fmla="*/ 2147483646 h 11977"/>
                <a:gd name="T84" fmla="*/ 2147483646 w 6681"/>
                <a:gd name="T85" fmla="*/ 2147483646 h 11977"/>
                <a:gd name="T86" fmla="*/ 2147483646 w 6681"/>
                <a:gd name="T87" fmla="*/ 2147483646 h 11977"/>
                <a:gd name="T88" fmla="*/ 2147483646 w 6681"/>
                <a:gd name="T89" fmla="*/ 2147483646 h 11977"/>
                <a:gd name="T90" fmla="*/ 2147483646 w 6681"/>
                <a:gd name="T91" fmla="*/ 2147483646 h 11977"/>
                <a:gd name="T92" fmla="*/ 2147483646 w 6681"/>
                <a:gd name="T93" fmla="*/ 2147483646 h 11977"/>
                <a:gd name="T94" fmla="*/ 2147483646 w 6681"/>
                <a:gd name="T95" fmla="*/ 2147483646 h 11977"/>
                <a:gd name="T96" fmla="*/ 2147483646 w 6681"/>
                <a:gd name="T97" fmla="*/ 2147483646 h 11977"/>
                <a:gd name="T98" fmla="*/ 2147483646 w 6681"/>
                <a:gd name="T99" fmla="*/ 2147483646 h 11977"/>
                <a:gd name="T100" fmla="*/ 2147483646 w 6681"/>
                <a:gd name="T101" fmla="*/ 2147483646 h 11977"/>
                <a:gd name="T102" fmla="*/ 2147483646 w 6681"/>
                <a:gd name="T103" fmla="*/ 2147483646 h 11977"/>
                <a:gd name="T104" fmla="*/ 2147483646 w 6681"/>
                <a:gd name="T105" fmla="*/ 2147483646 h 11977"/>
                <a:gd name="T106" fmla="*/ 2147483646 w 6681"/>
                <a:gd name="T107" fmla="*/ 2147483646 h 11977"/>
                <a:gd name="T108" fmla="*/ 2147483646 w 6681"/>
                <a:gd name="T109" fmla="*/ 2147483646 h 11977"/>
                <a:gd name="T110" fmla="*/ 2147483646 w 6681"/>
                <a:gd name="T111" fmla="*/ 2147483646 h 11977"/>
                <a:gd name="T112" fmla="*/ 2147483646 w 6681"/>
                <a:gd name="T113" fmla="*/ 2147483646 h 11977"/>
                <a:gd name="T114" fmla="*/ 2147483646 w 6681"/>
                <a:gd name="T115" fmla="*/ 2147483646 h 11977"/>
                <a:gd name="T116" fmla="*/ 2147483646 w 6681"/>
                <a:gd name="T117" fmla="*/ 2147483646 h 119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lnTo>
                    <a:pt x="1701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lnTo>
                    <a:pt x="1" y="6219"/>
                  </a:ln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lnTo>
                    <a:pt x="4203" y="10494"/>
                  </a:ln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4" name="Google Shape;1589;p34">
            <a:extLst>
              <a:ext uri="{FF2B5EF4-FFF2-40B4-BE49-F238E27FC236}">
                <a16:creationId xmlns:a16="http://schemas.microsoft.com/office/drawing/2014/main" id="{2AC1AC7E-E704-45D1-9864-5CE931CC4ED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974918" y="2382838"/>
            <a:ext cx="1703916" cy="1346200"/>
            <a:chOff x="855987" y="2204128"/>
            <a:chExt cx="1217483" cy="962421"/>
          </a:xfrm>
        </p:grpSpPr>
        <p:grpSp>
          <p:nvGrpSpPr>
            <p:cNvPr id="35" name="Google Shape;1590;p34">
              <a:extLst>
                <a:ext uri="{FF2B5EF4-FFF2-40B4-BE49-F238E27FC236}">
                  <a16:creationId xmlns:a16="http://schemas.microsoft.com/office/drawing/2014/main" id="{A19321FF-49C7-4898-ABF3-2ACD39551D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7" name="Google Shape;1591;p34">
                <a:extLst>
                  <a:ext uri="{FF2B5EF4-FFF2-40B4-BE49-F238E27FC236}">
                    <a16:creationId xmlns:a16="http://schemas.microsoft.com/office/drawing/2014/main" id="{0C093DF8-3CD7-4A2E-A06F-755F89757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893" y="2157575"/>
                <a:ext cx="492760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" name="Google Shape;1592;p34">
                <a:extLst>
                  <a:ext uri="{FF2B5EF4-FFF2-40B4-BE49-F238E27FC236}">
                    <a16:creationId xmlns:a16="http://schemas.microsoft.com/office/drawing/2014/main" id="{7CD5932E-9121-49D2-AAE4-81BD9B06C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701" y="2325353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" name="Google Shape;1593;p34">
                <a:extLst>
                  <a:ext uri="{FF2B5EF4-FFF2-40B4-BE49-F238E27FC236}">
                    <a16:creationId xmlns:a16="http://schemas.microsoft.com/office/drawing/2014/main" id="{C8D01A1E-43E0-40C6-BDFA-CE9D04BBD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952" y="2335287"/>
                <a:ext cx="492760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Google Shape;1594;p34">
                <a:extLst>
                  <a:ext uri="{FF2B5EF4-FFF2-40B4-BE49-F238E27FC236}">
                    <a16:creationId xmlns:a16="http://schemas.microsoft.com/office/drawing/2014/main" id="{E8A021FB-E6F8-4701-80D1-5F63D5C51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238" y="2551632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Google Shape;1595;p34">
                <a:extLst>
                  <a:ext uri="{FF2B5EF4-FFF2-40B4-BE49-F238E27FC236}">
                    <a16:creationId xmlns:a16="http://schemas.microsoft.com/office/drawing/2014/main" id="{908329D1-4BC4-4E4D-901C-D3EE63F31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638" y="2601304"/>
                <a:ext cx="49128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Google Shape;1596;p34">
                <a:extLst>
                  <a:ext uri="{FF2B5EF4-FFF2-40B4-BE49-F238E27FC236}">
                    <a16:creationId xmlns:a16="http://schemas.microsoft.com/office/drawing/2014/main" id="{4D1B5521-D425-410B-8737-4D66C1BCC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97" y="2561567"/>
                <a:ext cx="622201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Google Shape;1597;p34">
              <a:extLst>
                <a:ext uri="{FF2B5EF4-FFF2-40B4-BE49-F238E27FC236}">
                  <a16:creationId xmlns:a16="http://schemas.microsoft.com/office/drawing/2014/main" id="{AD4532A3-3A07-49E8-B6AF-62A2DE8AF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51" y="2206843"/>
              <a:ext cx="1146619" cy="869887"/>
            </a:xfrm>
            <a:custGeom>
              <a:avLst/>
              <a:gdLst>
                <a:gd name="T0" fmla="*/ 2147483646 w 6074"/>
                <a:gd name="T1" fmla="*/ 2147483646 h 4608"/>
                <a:gd name="T2" fmla="*/ 2147483646 w 6074"/>
                <a:gd name="T3" fmla="*/ 2147483646 h 4608"/>
                <a:gd name="T4" fmla="*/ 2147483646 w 6074"/>
                <a:gd name="T5" fmla="*/ 2147483646 h 4608"/>
                <a:gd name="T6" fmla="*/ 2147483646 w 6074"/>
                <a:gd name="T7" fmla="*/ 2147483646 h 4608"/>
                <a:gd name="T8" fmla="*/ 2147483646 w 6074"/>
                <a:gd name="T9" fmla="*/ 2147483646 h 4608"/>
                <a:gd name="T10" fmla="*/ 2147483646 w 6074"/>
                <a:gd name="T11" fmla="*/ 2147483646 h 4608"/>
                <a:gd name="T12" fmla="*/ 2147483646 w 6074"/>
                <a:gd name="T13" fmla="*/ 2147483646 h 4608"/>
                <a:gd name="T14" fmla="*/ 2147483646 w 6074"/>
                <a:gd name="T15" fmla="*/ 2147483646 h 4608"/>
                <a:gd name="T16" fmla="*/ 2147483646 w 6074"/>
                <a:gd name="T17" fmla="*/ 2147483646 h 4608"/>
                <a:gd name="T18" fmla="*/ 2147483646 w 6074"/>
                <a:gd name="T19" fmla="*/ 2147483646 h 4608"/>
                <a:gd name="T20" fmla="*/ 2147483646 w 6074"/>
                <a:gd name="T21" fmla="*/ 2147483646 h 4608"/>
                <a:gd name="T22" fmla="*/ 2147483646 w 6074"/>
                <a:gd name="T23" fmla="*/ 2147483646 h 4608"/>
                <a:gd name="T24" fmla="*/ 2147483646 w 6074"/>
                <a:gd name="T25" fmla="*/ 2147483646 h 4608"/>
                <a:gd name="T26" fmla="*/ 2147483646 w 6074"/>
                <a:gd name="T27" fmla="*/ 2147483646 h 4608"/>
                <a:gd name="T28" fmla="*/ 2147483646 w 6074"/>
                <a:gd name="T29" fmla="*/ 2147483646 h 4608"/>
                <a:gd name="T30" fmla="*/ 2147483646 w 6074"/>
                <a:gd name="T31" fmla="*/ 2147483646 h 4608"/>
                <a:gd name="T32" fmla="*/ 2147483646 w 6074"/>
                <a:gd name="T33" fmla="*/ 2147483646 h 4608"/>
                <a:gd name="T34" fmla="*/ 2147483646 w 6074"/>
                <a:gd name="T35" fmla="*/ 2147483646 h 4608"/>
                <a:gd name="T36" fmla="*/ 2147483646 w 6074"/>
                <a:gd name="T37" fmla="*/ 2147483646 h 4608"/>
                <a:gd name="T38" fmla="*/ 2147483646 w 6074"/>
                <a:gd name="T39" fmla="*/ 2147483646 h 4608"/>
                <a:gd name="T40" fmla="*/ 2147483646 w 6074"/>
                <a:gd name="T41" fmla="*/ 2147483646 h 4608"/>
                <a:gd name="T42" fmla="*/ 2147483646 w 6074"/>
                <a:gd name="T43" fmla="*/ 2147483646 h 4608"/>
                <a:gd name="T44" fmla="*/ 2147483646 w 6074"/>
                <a:gd name="T45" fmla="*/ 2147483646 h 4608"/>
                <a:gd name="T46" fmla="*/ 2147483646 w 6074"/>
                <a:gd name="T47" fmla="*/ 2147483646 h 4608"/>
                <a:gd name="T48" fmla="*/ 2147483646 w 6074"/>
                <a:gd name="T49" fmla="*/ 2147483646 h 4608"/>
                <a:gd name="T50" fmla="*/ 2147483646 w 6074"/>
                <a:gd name="T51" fmla="*/ 2147483646 h 4608"/>
                <a:gd name="T52" fmla="*/ 2147483646 w 6074"/>
                <a:gd name="T53" fmla="*/ 2147483646 h 4608"/>
                <a:gd name="T54" fmla="*/ 2147483646 w 6074"/>
                <a:gd name="T55" fmla="*/ 2147483646 h 4608"/>
                <a:gd name="T56" fmla="*/ 2147483646 w 6074"/>
                <a:gd name="T57" fmla="*/ 2147483646 h 4608"/>
                <a:gd name="T58" fmla="*/ 2147483646 w 6074"/>
                <a:gd name="T59" fmla="*/ 2147483646 h 4608"/>
                <a:gd name="T60" fmla="*/ 2147483646 w 6074"/>
                <a:gd name="T61" fmla="*/ 2147483646 h 4608"/>
                <a:gd name="T62" fmla="*/ 2147483646 w 6074"/>
                <a:gd name="T63" fmla="*/ 2147483646 h 4608"/>
                <a:gd name="T64" fmla="*/ 2147483646 w 6074"/>
                <a:gd name="T65" fmla="*/ 2147483646 h 4608"/>
                <a:gd name="T66" fmla="*/ 2147483646 w 6074"/>
                <a:gd name="T67" fmla="*/ 2147483646 h 4608"/>
                <a:gd name="T68" fmla="*/ 2147483646 w 6074"/>
                <a:gd name="T69" fmla="*/ 2147483646 h 4608"/>
                <a:gd name="T70" fmla="*/ 2147483646 w 6074"/>
                <a:gd name="T71" fmla="*/ 2147483646 h 4608"/>
                <a:gd name="T72" fmla="*/ 2147483646 w 6074"/>
                <a:gd name="T73" fmla="*/ 2147483646 h 4608"/>
                <a:gd name="T74" fmla="*/ 2147483646 w 6074"/>
                <a:gd name="T75" fmla="*/ 2147483646 h 4608"/>
                <a:gd name="T76" fmla="*/ 2147483646 w 6074"/>
                <a:gd name="T77" fmla="*/ 2147483646 h 4608"/>
                <a:gd name="T78" fmla="*/ 2147483646 w 6074"/>
                <a:gd name="T79" fmla="*/ 2147483646 h 4608"/>
                <a:gd name="T80" fmla="*/ 2147483646 w 6074"/>
                <a:gd name="T81" fmla="*/ 2147483646 h 4608"/>
                <a:gd name="T82" fmla="*/ 2147483646 w 6074"/>
                <a:gd name="T83" fmla="*/ 2147483646 h 4608"/>
                <a:gd name="T84" fmla="*/ 2147483646 w 6074"/>
                <a:gd name="T85" fmla="*/ 2147483646 h 4608"/>
                <a:gd name="T86" fmla="*/ 2147483646 w 6074"/>
                <a:gd name="T87" fmla="*/ 2147483646 h 4608"/>
                <a:gd name="T88" fmla="*/ 2147483646 w 6074"/>
                <a:gd name="T89" fmla="*/ 2147483646 h 4608"/>
                <a:gd name="T90" fmla="*/ 2147483646 w 6074"/>
                <a:gd name="T91" fmla="*/ 2147483646 h 4608"/>
                <a:gd name="T92" fmla="*/ 2147483646 w 6074"/>
                <a:gd name="T93" fmla="*/ 2147483646 h 4608"/>
                <a:gd name="T94" fmla="*/ 2147483646 w 6074"/>
                <a:gd name="T95" fmla="*/ 2147483646 h 4608"/>
                <a:gd name="T96" fmla="*/ 2147483646 w 6074"/>
                <a:gd name="T97" fmla="*/ 2147483646 h 4608"/>
                <a:gd name="T98" fmla="*/ 2147483646 w 6074"/>
                <a:gd name="T99" fmla="*/ 2147483646 h 4608"/>
                <a:gd name="T100" fmla="*/ 2147483646 w 6074"/>
                <a:gd name="T101" fmla="*/ 2147483646 h 4608"/>
                <a:gd name="T102" fmla="*/ 2147483646 w 6074"/>
                <a:gd name="T103" fmla="*/ 2147483646 h 4608"/>
                <a:gd name="T104" fmla="*/ 2147483646 w 6074"/>
                <a:gd name="T105" fmla="*/ 2147483646 h 4608"/>
                <a:gd name="T106" fmla="*/ 2147483646 w 6074"/>
                <a:gd name="T107" fmla="*/ 2147483646 h 4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43" name="Google Shape;1598;p34">
            <a:extLst>
              <a:ext uri="{FF2B5EF4-FFF2-40B4-BE49-F238E27FC236}">
                <a16:creationId xmlns:a16="http://schemas.microsoft.com/office/drawing/2014/main" id="{05FFDCEF-DEFD-403C-8011-2FFC42700C59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4931834" y="-249238"/>
            <a:ext cx="2120900" cy="923926"/>
            <a:chOff x="3965010" y="571479"/>
            <a:chExt cx="1651683" cy="719972"/>
          </a:xfrm>
        </p:grpSpPr>
        <p:grpSp>
          <p:nvGrpSpPr>
            <p:cNvPr id="44" name="Google Shape;1599;p34">
              <a:extLst>
                <a:ext uri="{FF2B5EF4-FFF2-40B4-BE49-F238E27FC236}">
                  <a16:creationId xmlns:a16="http://schemas.microsoft.com/office/drawing/2014/main" id="{E1E61410-C4BB-4678-890E-30BDCA64F3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46" name="Google Shape;1600;p34">
                <a:extLst>
                  <a:ext uri="{FF2B5EF4-FFF2-40B4-BE49-F238E27FC236}">
                    <a16:creationId xmlns:a16="http://schemas.microsoft.com/office/drawing/2014/main" id="{9821432B-0CAA-4A02-A9AD-1EF00EFDFD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48" name="Google Shape;1601;p34">
                  <a:extLst>
                    <a:ext uri="{FF2B5EF4-FFF2-40B4-BE49-F238E27FC236}">
                      <a16:creationId xmlns:a16="http://schemas.microsoft.com/office/drawing/2014/main" id="{02C3195A-07F4-4AAD-AA1A-E65152CC7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071" y="2416837"/>
                  <a:ext cx="624114" cy="62189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Google Shape;1602;p34">
                  <a:extLst>
                    <a:ext uri="{FF2B5EF4-FFF2-40B4-BE49-F238E27FC236}">
                      <a16:creationId xmlns:a16="http://schemas.microsoft.com/office/drawing/2014/main" id="{E61295EC-89E3-403C-B43A-F3E45CD1D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6041" y="2374675"/>
                  <a:ext cx="493302" cy="49277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Google Shape;1603;p34">
                  <a:extLst>
                    <a:ext uri="{FF2B5EF4-FFF2-40B4-BE49-F238E27FC236}">
                      <a16:creationId xmlns:a16="http://schemas.microsoft.com/office/drawing/2014/main" id="{103C4205-9A19-4CBB-AA29-F145E406E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480" y="2710655"/>
                  <a:ext cx="493303" cy="3544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Google Shape;1604;p34">
                  <a:extLst>
                    <a:ext uri="{FF2B5EF4-FFF2-40B4-BE49-F238E27FC236}">
                      <a16:creationId xmlns:a16="http://schemas.microsoft.com/office/drawing/2014/main" id="{F7FB4957-7959-47FE-A977-0758CD836F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5710" y="2551229"/>
                  <a:ext cx="622537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panose="020B0604020202020204" pitchFamily="34" charset="0"/>
                    <a:buNone/>
                    <a:defRPr/>
                  </a:pPr>
                  <a:endParaRPr lang="vi-VN" altLang="vi-VN" sz="1400">
                    <a:solidFill>
                      <a:srgbClr val="000000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7" name="Google Shape;1605;p34">
                <a:extLst>
                  <a:ext uri="{FF2B5EF4-FFF2-40B4-BE49-F238E27FC236}">
                    <a16:creationId xmlns:a16="http://schemas.microsoft.com/office/drawing/2014/main" id="{9A9C7392-F1B3-417D-874B-DC8145A07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163" y="918021"/>
                <a:ext cx="1364855" cy="430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vi-VN" altLang="vi-VN" sz="14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Google Shape;1606;p34">
              <a:extLst>
                <a:ext uri="{FF2B5EF4-FFF2-40B4-BE49-F238E27FC236}">
                  <a16:creationId xmlns:a16="http://schemas.microsoft.com/office/drawing/2014/main" id="{6648EFDF-929A-4C2C-861B-CB6EFDB5C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4" y="571481"/>
              <a:ext cx="1610148" cy="660750"/>
            </a:xfrm>
            <a:custGeom>
              <a:avLst/>
              <a:gdLst>
                <a:gd name="T0" fmla="*/ 2147483646 w 3864"/>
                <a:gd name="T1" fmla="*/ 2147483646 h 1872"/>
                <a:gd name="T2" fmla="*/ 2147483646 w 3864"/>
                <a:gd name="T3" fmla="*/ 2147483646 h 1872"/>
                <a:gd name="T4" fmla="*/ 2147483646 w 3864"/>
                <a:gd name="T5" fmla="*/ 2147483646 h 1872"/>
                <a:gd name="T6" fmla="*/ 2147483646 w 3864"/>
                <a:gd name="T7" fmla="*/ 2147483646 h 1872"/>
                <a:gd name="T8" fmla="*/ 2147483646 w 3864"/>
                <a:gd name="T9" fmla="*/ 2147483646 h 1872"/>
                <a:gd name="T10" fmla="*/ 2147483646 w 3864"/>
                <a:gd name="T11" fmla="*/ 2147483646 h 1872"/>
                <a:gd name="T12" fmla="*/ 2147483646 w 3864"/>
                <a:gd name="T13" fmla="*/ 2147483646 h 1872"/>
                <a:gd name="T14" fmla="*/ 2147483646 w 3864"/>
                <a:gd name="T15" fmla="*/ 2147483646 h 1872"/>
                <a:gd name="T16" fmla="*/ 2147483646 w 3864"/>
                <a:gd name="T17" fmla="*/ 2147483646 h 1872"/>
                <a:gd name="T18" fmla="*/ 2147483646 w 3864"/>
                <a:gd name="T19" fmla="*/ 2147483646 h 1872"/>
                <a:gd name="T20" fmla="*/ 2147483646 w 3864"/>
                <a:gd name="T21" fmla="*/ 2147483646 h 1872"/>
                <a:gd name="T22" fmla="*/ 2147483646 w 3864"/>
                <a:gd name="T23" fmla="*/ 2147483646 h 1872"/>
                <a:gd name="T24" fmla="*/ 2147483646 w 3864"/>
                <a:gd name="T25" fmla="*/ 2147483646 h 1872"/>
                <a:gd name="T26" fmla="*/ 2147483646 w 3864"/>
                <a:gd name="T27" fmla="*/ 2147483646 h 1872"/>
                <a:gd name="T28" fmla="*/ 2147483646 w 3864"/>
                <a:gd name="T29" fmla="*/ 2147483646 h 1872"/>
                <a:gd name="T30" fmla="*/ 2147483646 w 3864"/>
                <a:gd name="T31" fmla="*/ 2147483646 h 1872"/>
                <a:gd name="T32" fmla="*/ 2147483646 w 3864"/>
                <a:gd name="T33" fmla="*/ 2147483646 h 1872"/>
                <a:gd name="T34" fmla="*/ 2147483646 w 3864"/>
                <a:gd name="T35" fmla="*/ 2147483646 h 1872"/>
                <a:gd name="T36" fmla="*/ 2147483646 w 3864"/>
                <a:gd name="T37" fmla="*/ 2147483646 h 1872"/>
                <a:gd name="T38" fmla="*/ 2147483646 w 3864"/>
                <a:gd name="T39" fmla="*/ 2147483646 h 1872"/>
                <a:gd name="T40" fmla="*/ 2147483646 w 3864"/>
                <a:gd name="T41" fmla="*/ 2147483646 h 1872"/>
                <a:gd name="T42" fmla="*/ 2147483646 w 3864"/>
                <a:gd name="T43" fmla="*/ 2147483646 h 1872"/>
                <a:gd name="T44" fmla="*/ 2147483646 w 3864"/>
                <a:gd name="T45" fmla="*/ 2147483646 h 1872"/>
                <a:gd name="T46" fmla="*/ 2147483646 w 3864"/>
                <a:gd name="T47" fmla="*/ 2147483646 h 1872"/>
                <a:gd name="T48" fmla="*/ 2147483646 w 3864"/>
                <a:gd name="T49" fmla="*/ 2147483646 h 1872"/>
                <a:gd name="T50" fmla="*/ 2147483646 w 3864"/>
                <a:gd name="T51" fmla="*/ 2147483646 h 1872"/>
                <a:gd name="T52" fmla="*/ 2147483646 w 3864"/>
                <a:gd name="T53" fmla="*/ 2147483646 h 1872"/>
                <a:gd name="T54" fmla="*/ 2147483646 w 3864"/>
                <a:gd name="T55" fmla="*/ 2147483646 h 1872"/>
                <a:gd name="T56" fmla="*/ 2147483646 w 3864"/>
                <a:gd name="T57" fmla="*/ 2147483646 h 1872"/>
                <a:gd name="T58" fmla="*/ 2147483646 w 3864"/>
                <a:gd name="T59" fmla="*/ 2147483646 h 1872"/>
                <a:gd name="T60" fmla="*/ 2147483646 w 3864"/>
                <a:gd name="T61" fmla="*/ 2147483646 h 1872"/>
                <a:gd name="T62" fmla="*/ 2147483646 w 3864"/>
                <a:gd name="T63" fmla="*/ 2147483646 h 1872"/>
                <a:gd name="T64" fmla="*/ 2147483646 w 3864"/>
                <a:gd name="T65" fmla="*/ 2147483646 h 1872"/>
                <a:gd name="T66" fmla="*/ 2147483646 w 3864"/>
                <a:gd name="T67" fmla="*/ 2147483646 h 1872"/>
                <a:gd name="T68" fmla="*/ 2147483646 w 3864"/>
                <a:gd name="T69" fmla="*/ 2147483646 h 1872"/>
                <a:gd name="T70" fmla="*/ 2147483646 w 3864"/>
                <a:gd name="T71" fmla="*/ 2147483646 h 1872"/>
                <a:gd name="T72" fmla="*/ 2147483646 w 3864"/>
                <a:gd name="T73" fmla="*/ 2147483646 h 1872"/>
                <a:gd name="T74" fmla="*/ 2147483646 w 3864"/>
                <a:gd name="T75" fmla="*/ 2147483646 h 1872"/>
                <a:gd name="T76" fmla="*/ 2147483646 w 3864"/>
                <a:gd name="T77" fmla="*/ 2147483646 h 1872"/>
                <a:gd name="T78" fmla="*/ 2147483646 w 3864"/>
                <a:gd name="T79" fmla="*/ 2147483646 h 1872"/>
                <a:gd name="T80" fmla="*/ 2147483646 w 3864"/>
                <a:gd name="T81" fmla="*/ 2147483646 h 1872"/>
                <a:gd name="T82" fmla="*/ 2147483646 w 3864"/>
                <a:gd name="T83" fmla="*/ 2147483646 h 1872"/>
                <a:gd name="T84" fmla="*/ 2147483646 w 3864"/>
                <a:gd name="T85" fmla="*/ 2147483646 h 1872"/>
                <a:gd name="T86" fmla="*/ 2147483646 w 3864"/>
                <a:gd name="T87" fmla="*/ 2147483646 h 1872"/>
                <a:gd name="T88" fmla="*/ 2147483646 w 3864"/>
                <a:gd name="T89" fmla="*/ 2147483646 h 1872"/>
                <a:gd name="T90" fmla="*/ 2147483646 w 3864"/>
                <a:gd name="T91" fmla="*/ 2147483646 h 1872"/>
                <a:gd name="T92" fmla="*/ 2147483646 w 3864"/>
                <a:gd name="T93" fmla="*/ 2147483646 h 1872"/>
                <a:gd name="T94" fmla="*/ 2147483646 w 3864"/>
                <a:gd name="T95" fmla="*/ 2147483646 h 1872"/>
                <a:gd name="T96" fmla="*/ 2147483646 w 3864"/>
                <a:gd name="T97" fmla="*/ 2147483646 h 1872"/>
                <a:gd name="T98" fmla="*/ 2147483646 w 3864"/>
                <a:gd name="T99" fmla="*/ 2147483646 h 1872"/>
                <a:gd name="T100" fmla="*/ 2147483646 w 3864"/>
                <a:gd name="T101" fmla="*/ 2147483646 h 1872"/>
                <a:gd name="T102" fmla="*/ 2147483646 w 3864"/>
                <a:gd name="T103" fmla="*/ 2147483646 h 1872"/>
                <a:gd name="T104" fmla="*/ 2147483646 w 3864"/>
                <a:gd name="T105" fmla="*/ 2147483646 h 1872"/>
                <a:gd name="T106" fmla="*/ 2147483646 w 3864"/>
                <a:gd name="T107" fmla="*/ 2147483646 h 1872"/>
                <a:gd name="T108" fmla="*/ 2147483646 w 3864"/>
                <a:gd name="T109" fmla="*/ 2147483646 h 1872"/>
                <a:gd name="T110" fmla="*/ 2147483646 w 3864"/>
                <a:gd name="T111" fmla="*/ 2147483646 h 1872"/>
                <a:gd name="T112" fmla="*/ 2147483646 w 3864"/>
                <a:gd name="T113" fmla="*/ 2147483646 h 1872"/>
                <a:gd name="T114" fmla="*/ 2147483646 w 3864"/>
                <a:gd name="T115" fmla="*/ 2147483646 h 1872"/>
                <a:gd name="T116" fmla="*/ 2147483646 w 3864"/>
                <a:gd name="T117" fmla="*/ 2147483646 h 1872"/>
                <a:gd name="T118" fmla="*/ 2147483646 w 3864"/>
                <a:gd name="T119" fmla="*/ 2147483646 h 1872"/>
                <a:gd name="T120" fmla="*/ 2147483646 w 3864"/>
                <a:gd name="T121" fmla="*/ 2147483646 h 1872"/>
                <a:gd name="T122" fmla="*/ 2147483646 w 3864"/>
                <a:gd name="T123" fmla="*/ 2147483646 h 18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78340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0309E-45C2-564A-95A1-48FA19BC1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D2E20-1C81-8745-AFA3-9A8FCC29C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F0F4D-CB30-E447-8B94-E7F9BA60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14FE-B427-D442-AD1A-D32034C4EF84}" type="datetimeFigureOut">
              <a:rPr lang="vi-US" smtClean="0"/>
              <a:t>03/04/2024</a:t>
            </a:fld>
            <a:endParaRPr lang="vi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00E90-AE72-ED47-8ECC-F102A70A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17DF6-1942-C346-83B1-744234F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F30-C43B-8145-B59A-EC9BD8FE8A85}" type="slidenum">
              <a:rPr lang="vi-US" smtClean="0"/>
              <a:t>‹#›</a:t>
            </a:fld>
            <a:endParaRPr lang="vi-US"/>
          </a:p>
        </p:txBody>
      </p:sp>
    </p:spTree>
    <p:extLst>
      <p:ext uri="{BB962C8B-B14F-4D97-AF65-F5344CB8AC3E}">
        <p14:creationId xmlns:p14="http://schemas.microsoft.com/office/powerpoint/2010/main" val="152413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F9152-DCC5-9D44-81F6-69726DB6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68D53-E2C9-0E44-B4B5-AF321C002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AD5D9-00F7-7B49-A1A1-7E654212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14FE-B427-D442-AD1A-D32034C4EF84}" type="datetimeFigureOut">
              <a:rPr lang="vi-US" smtClean="0"/>
              <a:t>03/04/2024</a:t>
            </a:fld>
            <a:endParaRPr lang="vi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44016-C8A6-CB4C-9528-74111810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9C321-1CAD-E14B-B3F8-4E6B1F62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F30-C43B-8145-B59A-EC9BD8FE8A85}" type="slidenum">
              <a:rPr lang="vi-US" smtClean="0"/>
              <a:t>‹#›</a:t>
            </a:fld>
            <a:endParaRPr lang="vi-US"/>
          </a:p>
        </p:txBody>
      </p:sp>
    </p:spTree>
    <p:extLst>
      <p:ext uri="{BB962C8B-B14F-4D97-AF65-F5344CB8AC3E}">
        <p14:creationId xmlns:p14="http://schemas.microsoft.com/office/powerpoint/2010/main" val="1529071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9987-A936-CE48-9A61-29A998B4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67F4F-6851-3C41-BEAB-53F3A43DF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21BEF-B5F9-4447-ABFF-454A8F82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14FE-B427-D442-AD1A-D32034C4EF84}" type="datetimeFigureOut">
              <a:rPr lang="vi-US" smtClean="0"/>
              <a:t>03/04/2024</a:t>
            </a:fld>
            <a:endParaRPr lang="vi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633AE-EB25-9E46-BC15-CFF4C148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CCBB1-FC9E-ED4A-A29B-3E86262F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F30-C43B-8145-B59A-EC9BD8FE8A85}" type="slidenum">
              <a:rPr lang="vi-US" smtClean="0"/>
              <a:t>‹#›</a:t>
            </a:fld>
            <a:endParaRPr lang="vi-US"/>
          </a:p>
        </p:txBody>
      </p:sp>
    </p:spTree>
    <p:extLst>
      <p:ext uri="{BB962C8B-B14F-4D97-AF65-F5344CB8AC3E}">
        <p14:creationId xmlns:p14="http://schemas.microsoft.com/office/powerpoint/2010/main" val="2010616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0895-3643-4F4E-8F78-096210D1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D664D-7097-314F-928F-1EDD27B51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A7F5B-780B-D44F-9299-AFB6177DE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26F5F-5B97-2E4D-93D8-82484F6E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14FE-B427-D442-AD1A-D32034C4EF84}" type="datetimeFigureOut">
              <a:rPr lang="vi-US" smtClean="0"/>
              <a:t>03/04/2024</a:t>
            </a:fld>
            <a:endParaRPr lang="vi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BD4D4-B7A1-0640-9033-31F3A03AF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1AB3D-411B-E642-8827-473BE8C3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F30-C43B-8145-B59A-EC9BD8FE8A85}" type="slidenum">
              <a:rPr lang="vi-US" smtClean="0"/>
              <a:t>‹#›</a:t>
            </a:fld>
            <a:endParaRPr lang="vi-US"/>
          </a:p>
        </p:txBody>
      </p:sp>
    </p:spTree>
    <p:extLst>
      <p:ext uri="{BB962C8B-B14F-4D97-AF65-F5344CB8AC3E}">
        <p14:creationId xmlns:p14="http://schemas.microsoft.com/office/powerpoint/2010/main" val="1554896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896A-BFF9-714C-8D3F-A740AAE2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442A5-42F9-9041-A68F-DCE23857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CF191-76C4-EC4A-AAF7-3064E4279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F5B6F-6E16-EF47-A9A2-2AEF8C24C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B899C-67FA-8849-9256-A16D721DD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FF8E3A-966B-4548-BE29-C923B07E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14FE-B427-D442-AD1A-D32034C4EF84}" type="datetimeFigureOut">
              <a:rPr lang="vi-US" smtClean="0"/>
              <a:t>03/04/2024</a:t>
            </a:fld>
            <a:endParaRPr lang="vi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A85A41-8959-524F-9930-7F30D20E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3EB647-BF72-B84D-AC89-2FFF5ACE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F30-C43B-8145-B59A-EC9BD8FE8A85}" type="slidenum">
              <a:rPr lang="vi-US" smtClean="0"/>
              <a:t>‹#›</a:t>
            </a:fld>
            <a:endParaRPr lang="vi-US"/>
          </a:p>
        </p:txBody>
      </p:sp>
    </p:spTree>
    <p:extLst>
      <p:ext uri="{BB962C8B-B14F-4D97-AF65-F5344CB8AC3E}">
        <p14:creationId xmlns:p14="http://schemas.microsoft.com/office/powerpoint/2010/main" val="482622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B79B-5880-A947-AB75-B35701F1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424A34-5749-A34A-B591-D424B83D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14FE-B427-D442-AD1A-D32034C4EF84}" type="datetimeFigureOut">
              <a:rPr lang="vi-US" smtClean="0"/>
              <a:t>03/04/2024</a:t>
            </a:fld>
            <a:endParaRPr lang="vi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11E7B-138D-684D-A267-EE480833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623AC-C899-EF46-942B-C00BD521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F30-C43B-8145-B59A-EC9BD8FE8A85}" type="slidenum">
              <a:rPr lang="vi-US" smtClean="0"/>
              <a:t>‹#›</a:t>
            </a:fld>
            <a:endParaRPr lang="vi-US"/>
          </a:p>
        </p:txBody>
      </p:sp>
    </p:spTree>
    <p:extLst>
      <p:ext uri="{BB962C8B-B14F-4D97-AF65-F5344CB8AC3E}">
        <p14:creationId xmlns:p14="http://schemas.microsoft.com/office/powerpoint/2010/main" val="1582554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20F87-15CF-C041-BB91-BE7B747E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14FE-B427-D442-AD1A-D32034C4EF84}" type="datetimeFigureOut">
              <a:rPr lang="vi-US" smtClean="0"/>
              <a:t>03/04/2024</a:t>
            </a:fld>
            <a:endParaRPr lang="vi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CCDF0-3DB2-1248-BE8E-7F68B14A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D75BF-599E-E540-A03D-89C38441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F30-C43B-8145-B59A-EC9BD8FE8A85}" type="slidenum">
              <a:rPr lang="vi-US" smtClean="0"/>
              <a:t>‹#›</a:t>
            </a:fld>
            <a:endParaRPr lang="vi-US"/>
          </a:p>
        </p:txBody>
      </p:sp>
    </p:spTree>
    <p:extLst>
      <p:ext uri="{BB962C8B-B14F-4D97-AF65-F5344CB8AC3E}">
        <p14:creationId xmlns:p14="http://schemas.microsoft.com/office/powerpoint/2010/main" val="8787307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AD55-E10E-7843-ADAB-AB93473B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97BE8-E310-034B-8B86-1CB7586B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18D68-3149-0341-82EA-08EDA79A1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39604-0C28-664A-8031-99C86E70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14FE-B427-D442-AD1A-D32034C4EF84}" type="datetimeFigureOut">
              <a:rPr lang="vi-US" smtClean="0"/>
              <a:t>03/04/2024</a:t>
            </a:fld>
            <a:endParaRPr lang="vi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2F060-1D81-0548-9D14-A910F2DEB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49572-9C81-564E-89CC-1530BBE7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F30-C43B-8145-B59A-EC9BD8FE8A85}" type="slidenum">
              <a:rPr lang="vi-US" smtClean="0"/>
              <a:t>‹#›</a:t>
            </a:fld>
            <a:endParaRPr lang="vi-US"/>
          </a:p>
        </p:txBody>
      </p:sp>
    </p:spTree>
    <p:extLst>
      <p:ext uri="{BB962C8B-B14F-4D97-AF65-F5344CB8AC3E}">
        <p14:creationId xmlns:p14="http://schemas.microsoft.com/office/powerpoint/2010/main" val="1278694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A790-AE76-514C-B258-6A3986BE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5AE10-9626-894A-A7C4-4AB88BFA7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BE2FA-25C0-D042-8919-F2FE28754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47D62-AA4B-A643-B208-F093375F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14FE-B427-D442-AD1A-D32034C4EF84}" type="datetimeFigureOut">
              <a:rPr lang="vi-US" smtClean="0"/>
              <a:t>03/04/2024</a:t>
            </a:fld>
            <a:endParaRPr lang="vi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BF3AD-2FA6-E84E-A526-F799AC34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54659-D486-6F4D-BEA6-7D2145CF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F30-C43B-8145-B59A-EC9BD8FE8A85}" type="slidenum">
              <a:rPr lang="vi-US" smtClean="0"/>
              <a:t>‹#›</a:t>
            </a:fld>
            <a:endParaRPr lang="vi-US"/>
          </a:p>
        </p:txBody>
      </p:sp>
    </p:spTree>
    <p:extLst>
      <p:ext uri="{BB962C8B-B14F-4D97-AF65-F5344CB8AC3E}">
        <p14:creationId xmlns:p14="http://schemas.microsoft.com/office/powerpoint/2010/main" val="67440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AABD4-55E9-47A6-9BC9-2F0046C0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A93AC-C870-4B94-B872-3D2AEB58F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51666-A04F-46F2-ABCA-A86626AD5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AEF6A-E235-4BE2-A7AB-1F40FDA78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FA838-CB1C-4092-8AC8-60B508502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7D46A7-81B1-4527-9433-C2E951E8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BF-F8A4-4257-9D06-D69E9E235CE3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F285F-3300-4843-9822-02286D0E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DB5136-6501-4ECC-9082-068D38FA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083-C869-455D-A299-774DB815AB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1396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3EAE-4C29-C441-82F1-DEEF7A09C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8B2A7-AF20-5440-9BF5-107C58C6F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60FB-0AD2-C94D-BFCE-9ACDE873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14FE-B427-D442-AD1A-D32034C4EF84}" type="datetimeFigureOut">
              <a:rPr lang="vi-US" smtClean="0"/>
              <a:t>03/04/2024</a:t>
            </a:fld>
            <a:endParaRPr lang="vi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B4F73-3C18-9D4D-81CB-54D9E484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B16DE-61CB-DB41-8D56-9CF76D83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F30-C43B-8145-B59A-EC9BD8FE8A85}" type="slidenum">
              <a:rPr lang="vi-US" smtClean="0"/>
              <a:t>‹#›</a:t>
            </a:fld>
            <a:endParaRPr lang="vi-US"/>
          </a:p>
        </p:txBody>
      </p:sp>
    </p:spTree>
    <p:extLst>
      <p:ext uri="{BB962C8B-B14F-4D97-AF65-F5344CB8AC3E}">
        <p14:creationId xmlns:p14="http://schemas.microsoft.com/office/powerpoint/2010/main" val="2600931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1E658C-5F4D-FF4B-98F0-F38F38334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94123-337E-BA40-B73F-44FA5DFF8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D6DAB-41BE-374F-8F9B-4C3C37D1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14FE-B427-D442-AD1A-D32034C4EF84}" type="datetimeFigureOut">
              <a:rPr lang="vi-US" smtClean="0"/>
              <a:t>03/04/2024</a:t>
            </a:fld>
            <a:endParaRPr lang="vi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544F9-DF03-8241-86C5-BDB83A1B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06CDC-E382-6F49-9C83-2989A265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4F30-C43B-8145-B59A-EC9BD8FE8A85}" type="slidenum">
              <a:rPr lang="vi-US" smtClean="0"/>
              <a:t>‹#›</a:t>
            </a:fld>
            <a:endParaRPr lang="vi-US"/>
          </a:p>
        </p:txBody>
      </p:sp>
    </p:spTree>
    <p:extLst>
      <p:ext uri="{BB962C8B-B14F-4D97-AF65-F5344CB8AC3E}">
        <p14:creationId xmlns:p14="http://schemas.microsoft.com/office/powerpoint/2010/main" val="107152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95CB-AD08-4BD3-BCE1-5FF87989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00A98-BE20-4310-8473-0B197F5F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BF-F8A4-4257-9D06-D69E9E235CE3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CE437-F1E6-4FD7-97CA-16868149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9DDA7-860B-4283-9AA2-2C7A977B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083-C869-455D-A299-774DB815AB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912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63F1D0-BC70-411A-95AA-3FE42CE8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BF-F8A4-4257-9D06-D69E9E235CE3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D3D36-3064-4412-BF49-424BDF968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56B-043B-4B0A-9B7B-83AD772B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083-C869-455D-A299-774DB815AB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524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0D48B-3E05-4C71-BDE8-1957EEF0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5F14-0DB6-4B7D-904E-08C7F009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1F78B3-77BD-40B4-8958-529ACBED7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9D395-2F45-4FDF-A3E1-C48B7F9B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BF-F8A4-4257-9D06-D69E9E235CE3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1AC23-4D4A-4D8A-A583-DE066B1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32DD1-F1D3-48BD-BE62-AD71ADA4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083-C869-455D-A299-774DB815AB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114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A3E-E04F-468C-B56E-52209471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747463-B7B1-4FBC-8956-AA329A1C4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613CD-0150-46DA-ABB7-CAADB2759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1D872-131C-4914-B90F-DF26D0395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BF-F8A4-4257-9D06-D69E9E235CE3}" type="datetimeFigureOut">
              <a:rPr lang="id-ID" smtClean="0"/>
              <a:t>04/03/2024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1C55D-FA92-4EA1-99AD-C389303A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9D746-BFAC-4BBE-84E5-84EDBF6F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083-C869-455D-A299-774DB815AB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969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1F9B0F-607C-4B65-A6EE-AE6D8E25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E879F-8998-481D-95E3-D661D2043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1A994-74E2-479E-B109-C5F7DD73E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9B3AB6BF-F8A4-4257-9D06-D69E9E235CE3}" type="datetimeFigureOut">
              <a:rPr lang="id-ID" smtClean="0"/>
              <a:pPr/>
              <a:t>04/03/2024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FE7FF-CE42-4345-A080-CE1E418F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77312-048F-4F02-AD0C-0198C6A58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74656083-C869-455D-A299-774DB815AB59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EEC483-880D-4F1D-B01D-8DD91972D89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43AC2D-3F89-4897-925F-AB770FE169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50D939-3D3C-4700-A2C8-EB101E190F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2D8E4B-3711-40F3-AC81-AC4E5060FA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3FB710-1C02-40DA-B61C-7C0FC3B5176E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7E16D-CBFB-4EE0-965B-FD0FB7320B30}"/>
              </a:ext>
            </a:extLst>
          </p:cNvPr>
          <p:cNvSpPr txBox="1"/>
          <p:nvPr userDrawn="1"/>
        </p:nvSpPr>
        <p:spPr>
          <a:xfrm>
            <a:off x="11258539" y="-4207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3157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6;p1">
            <a:extLst>
              <a:ext uri="{FF2B5EF4-FFF2-40B4-BE49-F238E27FC236}">
                <a16:creationId xmlns:a16="http://schemas.microsoft.com/office/drawing/2014/main" id="{16133138-DDA6-45CF-A707-33930BB65C3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952501" y="1547813"/>
            <a:ext cx="1017270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>
              <a:sym typeface="Arial" panose="020B0604020202020204" pitchFamily="34" charset="0"/>
            </a:endParaRPr>
          </a:p>
        </p:txBody>
      </p:sp>
      <p:sp>
        <p:nvSpPr>
          <p:cNvPr id="5123" name="Google Shape;7;p1">
            <a:extLst>
              <a:ext uri="{FF2B5EF4-FFF2-40B4-BE49-F238E27FC236}">
                <a16:creationId xmlns:a16="http://schemas.microsoft.com/office/drawing/2014/main" id="{CD352278-F20B-4290-8AC5-BF70F11F0DE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107017" y="303214"/>
            <a:ext cx="937048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473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600F7-76A0-5445-98A7-21C20B89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EFCD8-6A3B-264C-99D6-7C6DD5A2A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88536-81B7-7B47-9CD3-188FC56D9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214FE-B427-D442-AD1A-D32034C4EF84}" type="datetimeFigureOut">
              <a:rPr lang="vi-US" smtClean="0"/>
              <a:t>03/04/2024</a:t>
            </a:fld>
            <a:endParaRPr lang="vi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4D2D5-033E-9345-BD32-920778808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9B603-455A-954D-9D9E-C5D44146A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94F30-C43B-8145-B59A-EC9BD8FE8A85}" type="slidenum">
              <a:rPr lang="vi-US" smtClean="0"/>
              <a:t>‹#›</a:t>
            </a:fld>
            <a:endParaRPr lang="vi-US"/>
          </a:p>
        </p:txBody>
      </p:sp>
    </p:spTree>
    <p:extLst>
      <p:ext uri="{BB962C8B-B14F-4D97-AF65-F5344CB8AC3E}">
        <p14:creationId xmlns:p14="http://schemas.microsoft.com/office/powerpoint/2010/main" val="318174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05" y="1896796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11164" y="3798091"/>
            <a:ext cx="110754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1" u="none" strike="noStrike" kern="1200" cap="none" spc="0" normalizeH="0" baseline="0" noProof="0" dirty="0" err="1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Chào</a:t>
            </a:r>
            <a:r>
              <a:rPr kumimoji="0" lang="en-US" altLang="zh-CN" sz="6000" b="1" i="1" u="none" strike="noStrike" kern="1200" cap="none" spc="0" normalizeH="0" baseline="0" noProof="0" dirty="0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6000" b="1" i="1" u="none" strike="noStrike" kern="1200" cap="none" spc="0" normalizeH="0" baseline="0" noProof="0" dirty="0" err="1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mừng</a:t>
            </a:r>
            <a:r>
              <a:rPr kumimoji="0" lang="en-US" altLang="zh-CN" sz="6000" b="1" i="1" u="none" strike="noStrike" kern="1200" cap="none" spc="0" normalizeH="0" baseline="0" noProof="0" dirty="0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6000" b="1" i="1" u="none" strike="noStrike" kern="1200" cap="none" spc="0" normalizeH="0" baseline="0" noProof="0" dirty="0" err="1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quý</a:t>
            </a:r>
            <a:r>
              <a:rPr kumimoji="0" lang="en-US" altLang="zh-CN" sz="6000" b="1" i="1" u="none" strike="noStrike" kern="1200" cap="none" spc="0" normalizeH="0" baseline="0" noProof="0" dirty="0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6000" b="1" i="1" u="none" strike="noStrike" kern="1200" cap="none" spc="0" normalizeH="0" baseline="0" noProof="0" dirty="0" err="1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thầy</a:t>
            </a:r>
            <a:r>
              <a:rPr kumimoji="0" lang="en-US" altLang="zh-CN" sz="6000" b="1" i="1" u="none" strike="noStrike" kern="1200" cap="none" spc="0" normalizeH="0" baseline="0" noProof="0" dirty="0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6000" b="1" i="1" u="none" strike="noStrike" kern="1200" cap="none" spc="0" normalizeH="0" baseline="0" noProof="0" dirty="0" err="1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cô</a:t>
            </a:r>
            <a:r>
              <a:rPr kumimoji="0" lang="en-US" altLang="zh-CN" sz="6000" b="1" i="1" u="none" strike="noStrike" kern="1200" cap="none" spc="0" normalizeH="0" baseline="0" noProof="0" dirty="0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6000" b="1" i="1" u="none" strike="noStrike" kern="1200" cap="none" spc="0" normalizeH="0" baseline="0" noProof="0" dirty="0" err="1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giáo</a:t>
            </a:r>
            <a:endParaRPr kumimoji="0" lang="en-US" altLang="zh-CN" sz="6000" b="1" i="1" u="none" strike="noStrike" kern="1200" cap="none" spc="0" normalizeH="0" baseline="0" noProof="0" dirty="0">
              <a:ln w="9525">
                <a:solidFill>
                  <a:srgbClr val="ED7D31">
                    <a:lumMod val="75000"/>
                  </a:srgbClr>
                </a:solidFill>
                <a:prstDash val="solid"/>
              </a:ln>
              <a:solidFill>
                <a:srgbClr val="70AD47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Cookies"/>
              <a:ea typeface="字魂17号-萌趣果冻体"/>
              <a:cs typeface="Calibri Light" panose="020F0302020204030204"/>
              <a:sym typeface="+mn-ea"/>
            </a:endParaRP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1" u="none" strike="noStrike" kern="1200" cap="none" spc="0" normalizeH="0" baseline="0" noProof="0" dirty="0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6000" b="1" i="1" u="none" strike="noStrike" kern="1200" cap="none" spc="0" normalizeH="0" baseline="0" noProof="0" dirty="0" err="1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về</a:t>
            </a:r>
            <a:r>
              <a:rPr kumimoji="0" lang="en-US" altLang="zh-CN" sz="6000" b="1" i="1" u="none" strike="noStrike" kern="1200" cap="none" spc="0" normalizeH="0" baseline="0" noProof="0" dirty="0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6000" b="1" i="1" u="none" strike="noStrike" kern="1200" cap="none" spc="0" normalizeH="0" baseline="0" noProof="0" dirty="0" err="1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dự</a:t>
            </a:r>
            <a:r>
              <a:rPr kumimoji="0" lang="en-US" altLang="zh-CN" sz="6000" b="1" i="1" u="none" strike="noStrike" kern="1200" cap="none" spc="0" normalizeH="0" baseline="0" noProof="0" dirty="0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6000" b="1" i="1" u="none" strike="noStrike" kern="1200" cap="none" spc="0" normalizeH="0" baseline="0" noProof="0" dirty="0" err="1">
                <a:ln w="95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giờ</a:t>
            </a:r>
            <a:endParaRPr kumimoji="0" lang="en-US" altLang="zh-CN" sz="6000" b="1" i="1" u="none" strike="noStrike" kern="1200" cap="none" spc="0" normalizeH="0" baseline="0" noProof="0" dirty="0">
              <a:ln w="9525">
                <a:solidFill>
                  <a:srgbClr val="ED7D31">
                    <a:lumMod val="75000"/>
                  </a:srgbClr>
                </a:solidFill>
                <a:prstDash val="solid"/>
              </a:ln>
              <a:solidFill>
                <a:srgbClr val="70AD47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Cookies"/>
              <a:ea typeface="字魂17号-萌趣果冻体"/>
              <a:cs typeface="Calibri Light" panose="020F0302020204030204"/>
              <a:sym typeface="+mn-ea"/>
            </a:endParaRP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0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Calibri Light" panose="020F0302020204030204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EF4EB3E-6C47-D744-8A5B-081E60A02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>
            <a:off x="10217066" y="268626"/>
            <a:ext cx="131166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42ABBE4-DACF-0A43-AA1B-887D5773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04358" y="473193"/>
            <a:ext cx="1291392" cy="137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1" descr="SPARKLES">
            <a:extLst>
              <a:ext uri="{FF2B5EF4-FFF2-40B4-BE49-F238E27FC236}">
                <a16:creationId xmlns:a16="http://schemas.microsoft.com/office/drawing/2014/main" id="{A33C29E8-5C62-8644-A0DF-63A6392AF6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89" y="4032823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SPARKLES">
            <a:extLst>
              <a:ext uri="{FF2B5EF4-FFF2-40B4-BE49-F238E27FC236}">
                <a16:creationId xmlns:a16="http://schemas.microsoft.com/office/drawing/2014/main" id="{EB091FBA-FCC9-CC44-B74B-57B7ABF571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24" y="4657826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SPARKLES">
            <a:extLst>
              <a:ext uri="{FF2B5EF4-FFF2-40B4-BE49-F238E27FC236}">
                <a16:creationId xmlns:a16="http://schemas.microsoft.com/office/drawing/2014/main" id="{C4D6D2FE-32F5-5A49-B863-A0CD0BEE46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63" y="402706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SPARKLES">
            <a:extLst>
              <a:ext uri="{FF2B5EF4-FFF2-40B4-BE49-F238E27FC236}">
                <a16:creationId xmlns:a16="http://schemas.microsoft.com/office/drawing/2014/main" id="{F7ADAFBE-9514-A543-926B-7967797036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166" y="18835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358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6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8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B7A32A1-EB6E-4D74-A892-CEA1FF47C28B}"/>
              </a:ext>
            </a:extLst>
          </p:cNvPr>
          <p:cNvSpPr/>
          <p:nvPr/>
        </p:nvSpPr>
        <p:spPr>
          <a:xfrm>
            <a:off x="863274" y="279400"/>
            <a:ext cx="10938356" cy="6386319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1202FDA-009A-4A05-9BF1-7637DB15A488}"/>
              </a:ext>
            </a:extLst>
          </p:cNvPr>
          <p:cNvSpPr/>
          <p:nvPr/>
        </p:nvSpPr>
        <p:spPr>
          <a:xfrm>
            <a:off x="1358434" y="1224882"/>
            <a:ext cx="9410023" cy="3028249"/>
          </a:xfrm>
          <a:prstGeom prst="roundRect">
            <a:avLst/>
          </a:prstGeom>
          <a:solidFill>
            <a:srgbClr val="E17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A8EAD-0487-48AA-AF5C-A2943E4F4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0"/>
          <a:stretch/>
        </p:blipFill>
        <p:spPr>
          <a:xfrm>
            <a:off x="-909731" y="0"/>
            <a:ext cx="648477" cy="3810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0662C91A-CBD2-44AC-8008-B083FCDE4F1F}"/>
              </a:ext>
            </a:extLst>
          </p:cNvPr>
          <p:cNvGrpSpPr/>
          <p:nvPr/>
        </p:nvGrpSpPr>
        <p:grpSpPr>
          <a:xfrm>
            <a:off x="-215707" y="135050"/>
            <a:ext cx="719490" cy="6727887"/>
            <a:chOff x="-215707" y="135050"/>
            <a:chExt cx="719490" cy="672788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1C764B7-31BE-4F86-ADDB-C91D00ACE846}"/>
                </a:ext>
              </a:extLst>
            </p:cNvPr>
            <p:cNvGrpSpPr/>
            <p:nvPr/>
          </p:nvGrpSpPr>
          <p:grpSpPr>
            <a:xfrm>
              <a:off x="-215707" y="135050"/>
              <a:ext cx="719490" cy="576694"/>
              <a:chOff x="-231400" y="217167"/>
              <a:chExt cx="719490" cy="57669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2B888C8-4B56-4E8A-943F-581118C85ECA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" name="Block Arc 1">
                <a:extLst>
                  <a:ext uri="{FF2B5EF4-FFF2-40B4-BE49-F238E27FC236}">
                    <a16:creationId xmlns:a16="http://schemas.microsoft.com/office/drawing/2014/main" id="{0C282BCC-936D-4190-9C01-8F1A26C425AA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999393-07A9-4ABC-9775-23276D1CE4EB}"/>
                </a:ext>
              </a:extLst>
            </p:cNvPr>
            <p:cNvGrpSpPr/>
            <p:nvPr/>
          </p:nvGrpSpPr>
          <p:grpSpPr>
            <a:xfrm>
              <a:off x="-215707" y="648188"/>
              <a:ext cx="719490" cy="576694"/>
              <a:chOff x="-231400" y="217167"/>
              <a:chExt cx="719490" cy="57669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8826D8C-AF33-4D05-8AC8-0CED0EA3F825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398942C-0ABB-4155-A981-49B0E18113AA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A3E19E-EF0E-4E45-B1AF-BE519AC11AEF}"/>
                </a:ext>
              </a:extLst>
            </p:cNvPr>
            <p:cNvGrpSpPr/>
            <p:nvPr/>
          </p:nvGrpSpPr>
          <p:grpSpPr>
            <a:xfrm>
              <a:off x="-215707" y="1160294"/>
              <a:ext cx="719490" cy="576694"/>
              <a:chOff x="-231400" y="217167"/>
              <a:chExt cx="719490" cy="57669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279FAB1-ED65-47BB-B92E-9854E52A9F94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1DE0543D-81C8-4DF6-89E4-95E63A63F9DC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2AA3D71-4D22-4FE4-8227-1C56DB269EC0}"/>
                </a:ext>
              </a:extLst>
            </p:cNvPr>
            <p:cNvGrpSpPr/>
            <p:nvPr/>
          </p:nvGrpSpPr>
          <p:grpSpPr>
            <a:xfrm>
              <a:off x="-215707" y="1667920"/>
              <a:ext cx="719490" cy="576694"/>
              <a:chOff x="-231400" y="217167"/>
              <a:chExt cx="719490" cy="57669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60405F4-1C89-42B2-A163-8AD524708A93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5" name="Block Arc 14">
                <a:extLst>
                  <a:ext uri="{FF2B5EF4-FFF2-40B4-BE49-F238E27FC236}">
                    <a16:creationId xmlns:a16="http://schemas.microsoft.com/office/drawing/2014/main" id="{C8B1D474-B726-41F7-8627-CD4AD2FB0834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AAEB2A9-F9F3-42F6-BC77-01EC8C658D33}"/>
                </a:ext>
              </a:extLst>
            </p:cNvPr>
            <p:cNvGrpSpPr/>
            <p:nvPr/>
          </p:nvGrpSpPr>
          <p:grpSpPr>
            <a:xfrm>
              <a:off x="-215707" y="2181067"/>
              <a:ext cx="719490" cy="576694"/>
              <a:chOff x="-231400" y="217167"/>
              <a:chExt cx="719490" cy="576694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45AE4B-683C-47E2-A9F6-276835E0B2A0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8" name="Block Arc 17">
                <a:extLst>
                  <a:ext uri="{FF2B5EF4-FFF2-40B4-BE49-F238E27FC236}">
                    <a16:creationId xmlns:a16="http://schemas.microsoft.com/office/drawing/2014/main" id="{D3115B81-1112-4396-A5C2-CCD8D2403EFC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12BC01-B26E-45F6-8F29-D982E75660AF}"/>
                </a:ext>
              </a:extLst>
            </p:cNvPr>
            <p:cNvGrpSpPr/>
            <p:nvPr/>
          </p:nvGrpSpPr>
          <p:grpSpPr>
            <a:xfrm>
              <a:off x="-215707" y="2694214"/>
              <a:ext cx="719490" cy="576694"/>
              <a:chOff x="-231400" y="217167"/>
              <a:chExt cx="719490" cy="57669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FEFBA46-A442-4603-99DC-0D3DD433F274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" name="Block Arc 20">
                <a:extLst>
                  <a:ext uri="{FF2B5EF4-FFF2-40B4-BE49-F238E27FC236}">
                    <a16:creationId xmlns:a16="http://schemas.microsoft.com/office/drawing/2014/main" id="{12B976A0-6DAC-455E-A5C0-59A3C9131E71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2D51A9-6BF1-4EDA-8F30-42EA81F8FB42}"/>
                </a:ext>
              </a:extLst>
            </p:cNvPr>
            <p:cNvGrpSpPr/>
            <p:nvPr/>
          </p:nvGrpSpPr>
          <p:grpSpPr>
            <a:xfrm>
              <a:off x="-215707" y="3207361"/>
              <a:ext cx="719490" cy="576694"/>
              <a:chOff x="-231400" y="217167"/>
              <a:chExt cx="719490" cy="576694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417D5A4-F981-4538-A379-506F3A988344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59E7A00E-BFE4-46DC-BB15-843CCA8F8B78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D2FE901-12B0-414C-812E-4BA4C8CBCD8C}"/>
                </a:ext>
              </a:extLst>
            </p:cNvPr>
            <p:cNvGrpSpPr/>
            <p:nvPr/>
          </p:nvGrpSpPr>
          <p:grpSpPr>
            <a:xfrm>
              <a:off x="-215707" y="3720508"/>
              <a:ext cx="719490" cy="576694"/>
              <a:chOff x="-231400" y="217167"/>
              <a:chExt cx="719490" cy="57669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4CEBC0A-5DBA-4FA0-A64E-49D146C3B7C8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7" name="Block Arc 26">
                <a:extLst>
                  <a:ext uri="{FF2B5EF4-FFF2-40B4-BE49-F238E27FC236}">
                    <a16:creationId xmlns:a16="http://schemas.microsoft.com/office/drawing/2014/main" id="{7E1D42BF-7575-47F0-851A-E33A9FE2B972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A8C8CE4-3D16-4038-9447-A9F639D774D1}"/>
                </a:ext>
              </a:extLst>
            </p:cNvPr>
            <p:cNvGrpSpPr/>
            <p:nvPr/>
          </p:nvGrpSpPr>
          <p:grpSpPr>
            <a:xfrm>
              <a:off x="-215707" y="4233655"/>
              <a:ext cx="719490" cy="576694"/>
              <a:chOff x="-231400" y="217167"/>
              <a:chExt cx="719490" cy="576694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2096B00-57AF-4533-8382-4A095F3E1848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FB578673-7611-4CEB-B0E2-8948A11B5017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DF49F91-9D7E-4AE5-B095-6D645F6069E7}"/>
                </a:ext>
              </a:extLst>
            </p:cNvPr>
            <p:cNvGrpSpPr/>
            <p:nvPr/>
          </p:nvGrpSpPr>
          <p:grpSpPr>
            <a:xfrm>
              <a:off x="-215707" y="4746802"/>
              <a:ext cx="719490" cy="576694"/>
              <a:chOff x="-231400" y="217167"/>
              <a:chExt cx="719490" cy="576694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5D8FF95-AC50-4110-8A0C-7A32F2525AFC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E028AB01-6700-431A-9495-1940EC42A1DD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F0B8C16-0B00-4888-B729-3A981DEA5854}"/>
                </a:ext>
              </a:extLst>
            </p:cNvPr>
            <p:cNvGrpSpPr/>
            <p:nvPr/>
          </p:nvGrpSpPr>
          <p:grpSpPr>
            <a:xfrm>
              <a:off x="-215707" y="5259949"/>
              <a:ext cx="719490" cy="576694"/>
              <a:chOff x="-231400" y="217167"/>
              <a:chExt cx="719490" cy="576694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FB88ACC-2422-4C34-9332-EF86E5450E36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92CDD3F8-8B72-4C6C-A55F-AC88F45EC676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32606F8-EAA9-4E80-937C-231E6F31C448}"/>
                </a:ext>
              </a:extLst>
            </p:cNvPr>
            <p:cNvGrpSpPr/>
            <p:nvPr/>
          </p:nvGrpSpPr>
          <p:grpSpPr>
            <a:xfrm>
              <a:off x="-215707" y="5773096"/>
              <a:ext cx="719490" cy="576694"/>
              <a:chOff x="-231400" y="217167"/>
              <a:chExt cx="719490" cy="576694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5F51731-F61B-42E5-B8EB-D88162978F06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320F0176-6246-406D-879E-481A4D0667F0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A16D89E-241F-4083-A081-31EB736B5CBF}"/>
                </a:ext>
              </a:extLst>
            </p:cNvPr>
            <p:cNvGrpSpPr/>
            <p:nvPr/>
          </p:nvGrpSpPr>
          <p:grpSpPr>
            <a:xfrm>
              <a:off x="-215707" y="6286243"/>
              <a:ext cx="719490" cy="576694"/>
              <a:chOff x="-231400" y="217167"/>
              <a:chExt cx="719490" cy="576694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C323282-2D4C-4C3C-AB58-6CD22D17E8BA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A296A7B7-0572-4B0A-B9FE-EA59CDBB4362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100568" y="1790930"/>
            <a:ext cx="87583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2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UTM Dai Co Viet" panose="02040603050506020204" pitchFamily="18" charset="0"/>
              </a:rPr>
              <a:t>KHỞI ĐỘNG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24606" y="1712212"/>
            <a:ext cx="87583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UTM Dai Co Viet" panose="02040603050506020204" pitchFamily="18" charset="0"/>
              </a:rPr>
              <a:t>KHỞI ĐỘNG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CC922C5-1FD2-458F-B3CE-0672E185E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8" y="3746702"/>
            <a:ext cx="4905529" cy="298309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EF74732-59C4-4E3E-B4E2-37A567114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2399" y="39844"/>
            <a:ext cx="2488701" cy="20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17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n ghế trường học - Nội Thất Ba Huy">
            <a:extLst>
              <a:ext uri="{FF2B5EF4-FFF2-40B4-BE49-F238E27FC236}">
                <a16:creationId xmlns:a16="http://schemas.microsoft.com/office/drawing/2014/main" id="{C3FB22CB-2ABB-45F9-96A4-F9ABBBCB4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4" y="48949"/>
            <a:ext cx="2857500" cy="35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ảm nghĩ về sách vở mình đọc hằng ngày - Văn 7 (9 mẫu)">
            <a:extLst>
              <a:ext uri="{FF2B5EF4-FFF2-40B4-BE49-F238E27FC236}">
                <a16:creationId xmlns:a16="http://schemas.microsoft.com/office/drawing/2014/main" id="{13F21515-8DED-448C-A96B-A9AEA4A0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63" y="160558"/>
            <a:ext cx="3192894" cy="311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ọc sinh lớp 1 viết bút máy nào tốt nhất | Thế Giới Bút - Bút máy học sinh">
            <a:extLst>
              <a:ext uri="{FF2B5EF4-FFF2-40B4-BE49-F238E27FC236}">
                <a16:creationId xmlns:a16="http://schemas.microsoft.com/office/drawing/2014/main" id="{4744A859-801F-4A4E-953E-FB851876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86" y="225379"/>
            <a:ext cx="3603288" cy="29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ust free/Non dust Chalks Mix 6sets With Rotating/Magnetic Chalk Cover  Chalk for Kids Teachers Classroom Chalkboard/Blackboard|Chalk| - AliExpress">
            <a:extLst>
              <a:ext uri="{FF2B5EF4-FFF2-40B4-BE49-F238E27FC236}">
                <a16:creationId xmlns:a16="http://schemas.microsoft.com/office/drawing/2014/main" id="{F22ACB0B-61D4-4962-8A27-DE020F64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089" y="0"/>
            <a:ext cx="2192911" cy="32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ổng hợp những cách nuôi chim họa mi hót sung bạn nên biết">
            <a:extLst>
              <a:ext uri="{FF2B5EF4-FFF2-40B4-BE49-F238E27FC236}">
                <a16:creationId xmlns:a16="http://schemas.microsoft.com/office/drawing/2014/main" id="{FF307D81-AA49-492A-9164-4EA8CBE74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8646"/>
            <a:ext cx="3742657" cy="311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Ý nghĩa của lá Cờ Quốc Gia Việt Nam trong trái tim người dân – Công ty TNHH Lá  Cờ Việt – Nhà sản xuất lá cờ hàng đầu Việt Nam">
            <a:extLst>
              <a:ext uri="{FF2B5EF4-FFF2-40B4-BE49-F238E27FC236}">
                <a16:creationId xmlns:a16="http://schemas.microsoft.com/office/drawing/2014/main" id="{F752F608-F6B5-4502-81BF-5679D8C09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26" y="3688647"/>
            <a:ext cx="3603288" cy="316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rường Tiểu Học Hoàng Văn Thụ - 28 Trần Phú ở Quận Hải Châu, Đà Nẵng |  Foody.vn">
            <a:extLst>
              <a:ext uri="{FF2B5EF4-FFF2-40B4-BE49-F238E27FC236}">
                <a16:creationId xmlns:a16="http://schemas.microsoft.com/office/drawing/2014/main" id="{4BBD44A1-DEFB-459C-85D3-D04E6D97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975" y="3688646"/>
            <a:ext cx="4108025" cy="316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5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7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77" y="-1111110"/>
            <a:ext cx="10679723" cy="467198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6C5C6CD-C2D8-4D4C-AB73-D8F164896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4" t="59362" r="47753" b="36323"/>
          <a:stretch/>
        </p:blipFill>
        <p:spPr>
          <a:xfrm>
            <a:off x="2958765" y="1108868"/>
            <a:ext cx="2991984" cy="40301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D70663A-4BAE-4288-9818-C8121CA87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4" t="59362" r="47753" b="36323"/>
          <a:stretch/>
        </p:blipFill>
        <p:spPr>
          <a:xfrm>
            <a:off x="8603467" y="3150180"/>
            <a:ext cx="2991984" cy="40301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3C7BE26-FC29-4264-A952-D7B17AFD6C9A}"/>
              </a:ext>
            </a:extLst>
          </p:cNvPr>
          <p:cNvSpPr txBox="1"/>
          <p:nvPr/>
        </p:nvSpPr>
        <p:spPr>
          <a:xfrm>
            <a:off x="1512277" y="1516841"/>
            <a:ext cx="9365029" cy="186204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tlas" panose="02040603050506020204" pitchFamily="18" charset="0"/>
                <a:ea typeface="+mn-ea"/>
                <a:cs typeface="+mn-cs"/>
              </a:rPr>
              <a:t>Ôn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tla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tlas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tla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tlas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tlas" panose="02040603050506020204" pitchFamily="18" charset="0"/>
                <a:ea typeface="+mn-ea"/>
                <a:cs typeface="+mn-cs"/>
              </a:rPr>
              <a:t> 5,6</a:t>
            </a:r>
            <a:endParaRPr kumimoji="0" lang="id-ID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tla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A8EAD-0487-48AA-AF5C-A2943E4F4D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0"/>
          <a:stretch/>
        </p:blipFill>
        <p:spPr>
          <a:xfrm>
            <a:off x="-909731" y="0"/>
            <a:ext cx="648477" cy="3810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0662C91A-CBD2-44AC-8008-B083FCDE4F1F}"/>
              </a:ext>
            </a:extLst>
          </p:cNvPr>
          <p:cNvGrpSpPr/>
          <p:nvPr/>
        </p:nvGrpSpPr>
        <p:grpSpPr>
          <a:xfrm>
            <a:off x="-215707" y="135050"/>
            <a:ext cx="719490" cy="6727887"/>
            <a:chOff x="-215707" y="135050"/>
            <a:chExt cx="719490" cy="672788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1C764B7-31BE-4F86-ADDB-C91D00ACE846}"/>
                </a:ext>
              </a:extLst>
            </p:cNvPr>
            <p:cNvGrpSpPr/>
            <p:nvPr/>
          </p:nvGrpSpPr>
          <p:grpSpPr>
            <a:xfrm>
              <a:off x="-215707" y="135050"/>
              <a:ext cx="719490" cy="576694"/>
              <a:chOff x="-231400" y="217167"/>
              <a:chExt cx="719490" cy="57669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2B888C8-4B56-4E8A-943F-581118C85ECA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Block Arc 1">
                <a:extLst>
                  <a:ext uri="{FF2B5EF4-FFF2-40B4-BE49-F238E27FC236}">
                    <a16:creationId xmlns:a16="http://schemas.microsoft.com/office/drawing/2014/main" id="{0C282BCC-936D-4190-9C01-8F1A26C425AA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999393-07A9-4ABC-9775-23276D1CE4EB}"/>
                </a:ext>
              </a:extLst>
            </p:cNvPr>
            <p:cNvGrpSpPr/>
            <p:nvPr/>
          </p:nvGrpSpPr>
          <p:grpSpPr>
            <a:xfrm>
              <a:off x="-215707" y="648188"/>
              <a:ext cx="719490" cy="576694"/>
              <a:chOff x="-231400" y="217167"/>
              <a:chExt cx="719490" cy="57669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8826D8C-AF33-4D05-8AC8-0CED0EA3F825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398942C-0ABB-4155-A981-49B0E18113AA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A3E19E-EF0E-4E45-B1AF-BE519AC11AEF}"/>
                </a:ext>
              </a:extLst>
            </p:cNvPr>
            <p:cNvGrpSpPr/>
            <p:nvPr/>
          </p:nvGrpSpPr>
          <p:grpSpPr>
            <a:xfrm>
              <a:off x="-215707" y="1160294"/>
              <a:ext cx="719490" cy="576694"/>
              <a:chOff x="-231400" y="217167"/>
              <a:chExt cx="719490" cy="57669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279FAB1-ED65-47BB-B92E-9854E52A9F94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1DE0543D-81C8-4DF6-89E4-95E63A63F9DC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2AA3D71-4D22-4FE4-8227-1C56DB269EC0}"/>
                </a:ext>
              </a:extLst>
            </p:cNvPr>
            <p:cNvGrpSpPr/>
            <p:nvPr/>
          </p:nvGrpSpPr>
          <p:grpSpPr>
            <a:xfrm>
              <a:off x="-215707" y="1667920"/>
              <a:ext cx="719490" cy="576694"/>
              <a:chOff x="-231400" y="217167"/>
              <a:chExt cx="719490" cy="57669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60405F4-1C89-42B2-A163-8AD524708A93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Block Arc 14">
                <a:extLst>
                  <a:ext uri="{FF2B5EF4-FFF2-40B4-BE49-F238E27FC236}">
                    <a16:creationId xmlns:a16="http://schemas.microsoft.com/office/drawing/2014/main" id="{C8B1D474-B726-41F7-8627-CD4AD2FB0834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AAEB2A9-F9F3-42F6-BC77-01EC8C658D33}"/>
                </a:ext>
              </a:extLst>
            </p:cNvPr>
            <p:cNvGrpSpPr/>
            <p:nvPr/>
          </p:nvGrpSpPr>
          <p:grpSpPr>
            <a:xfrm>
              <a:off x="-215707" y="2181067"/>
              <a:ext cx="719490" cy="576694"/>
              <a:chOff x="-231400" y="217167"/>
              <a:chExt cx="719490" cy="576694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45AE4B-683C-47E2-A9F6-276835E0B2A0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Block Arc 17">
                <a:extLst>
                  <a:ext uri="{FF2B5EF4-FFF2-40B4-BE49-F238E27FC236}">
                    <a16:creationId xmlns:a16="http://schemas.microsoft.com/office/drawing/2014/main" id="{D3115B81-1112-4396-A5C2-CCD8D2403EFC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12BC01-B26E-45F6-8F29-D982E75660AF}"/>
                </a:ext>
              </a:extLst>
            </p:cNvPr>
            <p:cNvGrpSpPr/>
            <p:nvPr/>
          </p:nvGrpSpPr>
          <p:grpSpPr>
            <a:xfrm>
              <a:off x="-215707" y="2694214"/>
              <a:ext cx="719490" cy="576694"/>
              <a:chOff x="-231400" y="217167"/>
              <a:chExt cx="719490" cy="57669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FEFBA46-A442-4603-99DC-0D3DD433F274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Block Arc 20">
                <a:extLst>
                  <a:ext uri="{FF2B5EF4-FFF2-40B4-BE49-F238E27FC236}">
                    <a16:creationId xmlns:a16="http://schemas.microsoft.com/office/drawing/2014/main" id="{12B976A0-6DAC-455E-A5C0-59A3C9131E71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2D51A9-6BF1-4EDA-8F30-42EA81F8FB42}"/>
                </a:ext>
              </a:extLst>
            </p:cNvPr>
            <p:cNvGrpSpPr/>
            <p:nvPr/>
          </p:nvGrpSpPr>
          <p:grpSpPr>
            <a:xfrm>
              <a:off x="-215707" y="3207361"/>
              <a:ext cx="719490" cy="576694"/>
              <a:chOff x="-231400" y="217167"/>
              <a:chExt cx="719490" cy="576694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417D5A4-F981-4538-A379-506F3A988344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59E7A00E-BFE4-46DC-BB15-843CCA8F8B78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D2FE901-12B0-414C-812E-4BA4C8CBCD8C}"/>
                </a:ext>
              </a:extLst>
            </p:cNvPr>
            <p:cNvGrpSpPr/>
            <p:nvPr/>
          </p:nvGrpSpPr>
          <p:grpSpPr>
            <a:xfrm>
              <a:off x="-215707" y="3720508"/>
              <a:ext cx="719490" cy="576694"/>
              <a:chOff x="-231400" y="217167"/>
              <a:chExt cx="719490" cy="57669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4CEBC0A-5DBA-4FA0-A64E-49D146C3B7C8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Block Arc 26">
                <a:extLst>
                  <a:ext uri="{FF2B5EF4-FFF2-40B4-BE49-F238E27FC236}">
                    <a16:creationId xmlns:a16="http://schemas.microsoft.com/office/drawing/2014/main" id="{7E1D42BF-7575-47F0-851A-E33A9FE2B972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A8C8CE4-3D16-4038-9447-A9F639D774D1}"/>
                </a:ext>
              </a:extLst>
            </p:cNvPr>
            <p:cNvGrpSpPr/>
            <p:nvPr/>
          </p:nvGrpSpPr>
          <p:grpSpPr>
            <a:xfrm>
              <a:off x="-215707" y="4233655"/>
              <a:ext cx="719490" cy="576694"/>
              <a:chOff x="-231400" y="217167"/>
              <a:chExt cx="719490" cy="576694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2096B00-57AF-4533-8382-4A095F3E1848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FB578673-7611-4CEB-B0E2-8948A11B5017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DF49F91-9D7E-4AE5-B095-6D645F6069E7}"/>
                </a:ext>
              </a:extLst>
            </p:cNvPr>
            <p:cNvGrpSpPr/>
            <p:nvPr/>
          </p:nvGrpSpPr>
          <p:grpSpPr>
            <a:xfrm>
              <a:off x="-215707" y="4746802"/>
              <a:ext cx="719490" cy="576694"/>
              <a:chOff x="-231400" y="217167"/>
              <a:chExt cx="719490" cy="576694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5D8FF95-AC50-4110-8A0C-7A32F2525AFC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E028AB01-6700-431A-9495-1940EC42A1DD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F0B8C16-0B00-4888-B729-3A981DEA5854}"/>
                </a:ext>
              </a:extLst>
            </p:cNvPr>
            <p:cNvGrpSpPr/>
            <p:nvPr/>
          </p:nvGrpSpPr>
          <p:grpSpPr>
            <a:xfrm>
              <a:off x="-215707" y="5259949"/>
              <a:ext cx="719490" cy="576694"/>
              <a:chOff x="-231400" y="217167"/>
              <a:chExt cx="719490" cy="576694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FB88ACC-2422-4C34-9332-EF86E5450E36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92CDD3F8-8B72-4C6C-A55F-AC88F45EC676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32606F8-EAA9-4E80-937C-231E6F31C448}"/>
                </a:ext>
              </a:extLst>
            </p:cNvPr>
            <p:cNvGrpSpPr/>
            <p:nvPr/>
          </p:nvGrpSpPr>
          <p:grpSpPr>
            <a:xfrm>
              <a:off x="-215707" y="5773096"/>
              <a:ext cx="719490" cy="576694"/>
              <a:chOff x="-231400" y="217167"/>
              <a:chExt cx="719490" cy="576694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5F51731-F61B-42E5-B8EB-D88162978F06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320F0176-6246-406D-879E-481A4D0667F0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A16D89E-241F-4083-A081-31EB736B5CBF}"/>
                </a:ext>
              </a:extLst>
            </p:cNvPr>
            <p:cNvGrpSpPr/>
            <p:nvPr/>
          </p:nvGrpSpPr>
          <p:grpSpPr>
            <a:xfrm>
              <a:off x="-215707" y="6286243"/>
              <a:ext cx="719490" cy="576694"/>
              <a:chOff x="-231400" y="217167"/>
              <a:chExt cx="719490" cy="576694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C323282-2D4C-4C3C-AB58-6CD22D17E8BA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A296A7B7-0572-4B0A-B9FE-EA59CDBB4362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7737243" y="463408"/>
            <a:ext cx="2991983" cy="896362"/>
          </a:xfrm>
          <a:prstGeom prst="roundRect">
            <a:avLst>
              <a:gd name="adj" fmla="val 48074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Mother" panose="02040603050506020204" pitchFamily="18" charset="0"/>
                <a:ea typeface="+mn-ea"/>
                <a:cs typeface="+mn-cs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Mother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Mother" panose="02040603050506020204" pitchFamily="18" charset="0"/>
                <a:ea typeface="+mn-ea"/>
                <a:cs typeface="+mn-cs"/>
              </a:rPr>
              <a:t>Việt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Mother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623FF14-BE4C-490B-B7E8-AAF90A9D0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2862" y="3370324"/>
            <a:ext cx="5682004" cy="345527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AF232E1-CAF0-4CE9-B03A-458A1226B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255">
            <a:off x="521399" y="67898"/>
            <a:ext cx="1580651" cy="12750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090598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>
            <a:extLst>
              <a:ext uri="{FF2B5EF4-FFF2-40B4-BE49-F238E27FC236}">
                <a16:creationId xmlns:a16="http://schemas.microsoft.com/office/drawing/2014/main" id="{7C7D1302-13C1-4A74-8943-3BC5C01B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447800"/>
            <a:ext cx="1020061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2DDFF9-4EF9-4399-A080-73DE72303AE8}"/>
              </a:ext>
            </a:extLst>
          </p:cNvPr>
          <p:cNvSpPr txBox="1"/>
          <p:nvPr/>
        </p:nvSpPr>
        <p:spPr>
          <a:xfrm>
            <a:off x="899160" y="0"/>
            <a:ext cx="7482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6: Quan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sát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tìm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ngữ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AutoNum type="alphaLcPeriod"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Chỉ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sự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vật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b.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Chỉ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sắc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sự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vật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52196-F262-4B36-94BE-040657E74F1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3050174" y="395634"/>
            <a:ext cx="23971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Con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thuyền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D3F2E-CF24-42DB-B86E-68ABCBA8515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5009766" y="791268"/>
            <a:ext cx="23971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nâu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8AEA0F-8499-4C96-9FEA-735167578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279119"/>
              </p:ext>
            </p:extLst>
          </p:nvPr>
        </p:nvGraphicFramePr>
        <p:xfrm>
          <a:off x="183777" y="179294"/>
          <a:ext cx="7467600" cy="598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332897792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3914838300"/>
                    </a:ext>
                  </a:extLst>
                </a:gridCol>
              </a:tblGrid>
              <a:tr h="103616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Josefin Sans" charset="0"/>
                          <a:sym typeface="Josefin Sans" charset="0"/>
                        </a:rPr>
                        <a:t>Từ ngữ chỉ sự vật</a:t>
                      </a: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Josefin Sans" charset="0"/>
                        <a:sym typeface="Josefin Sans" charset="0"/>
                      </a:endParaRPr>
                    </a:p>
                  </a:txBody>
                  <a:tcPr marL="91425" marR="91425" marT="91414" marB="91414" anchor="ctr" horzOverflow="overflow"/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Josefin Sans" charset="0"/>
                          <a:sym typeface="Josefin Sans" charset="0"/>
                        </a:rPr>
                        <a:t>Từ ngữ chỉ màu sắc của sự vật</a:t>
                      </a: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Josefin Sans" charset="0"/>
                        <a:sym typeface="Josefin Sans" charset="0"/>
                      </a:endParaRPr>
                    </a:p>
                  </a:txBody>
                  <a:tcPr marL="91425" marR="91425" marT="91414" marB="91414" anchor="ctr" horzOverflow="overflow"/>
                </a:tc>
                <a:extLst>
                  <a:ext uri="{0D108BD9-81ED-4DB2-BD59-A6C34878D82A}">
                    <a16:rowId xmlns:a16="http://schemas.microsoft.com/office/drawing/2014/main" val="3636742181"/>
                  </a:ext>
                </a:extLst>
              </a:tr>
              <a:tr h="617993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Josefin Sans" charset="0"/>
                          <a:sym typeface="Raleway" charset="0"/>
                        </a:rPr>
                        <a:t>M: Con thuyền</a:t>
                      </a: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Josefin Sans" charset="0"/>
                        <a:sym typeface="Raleway" charset="0"/>
                      </a:endParaRPr>
                    </a:p>
                  </a:txBody>
                  <a:tcPr marL="91425" marR="91425" marT="91414" marB="91414" anchor="ctr" horzOverflow="overflow"/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Josefin Sans" charset="0"/>
                          <a:sym typeface="Raleway" charset="0"/>
                        </a:rPr>
                        <a:t>nâu</a:t>
                      </a: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Josefin Sans" charset="0"/>
                        <a:sym typeface="Raleway" charset="0"/>
                      </a:endParaRPr>
                    </a:p>
                  </a:txBody>
                  <a:tcPr marL="91425" marR="91425" marT="91414" marB="91414" anchor="ctr" horzOverflow="overflow"/>
                </a:tc>
                <a:extLst>
                  <a:ext uri="{0D108BD9-81ED-4DB2-BD59-A6C34878D82A}">
                    <a16:rowId xmlns:a16="http://schemas.microsoft.com/office/drawing/2014/main" val="1402067554"/>
                  </a:ext>
                </a:extLst>
              </a:tr>
              <a:tr h="617993">
                <a:tc>
                  <a:txBody>
                    <a:bodyPr/>
                    <a:lstStyle/>
                    <a:p>
                      <a:endParaRPr lang="vi-VN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vi-VN" sz="14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496310702"/>
                  </a:ext>
                </a:extLst>
              </a:tr>
              <a:tr h="617993">
                <a:tc>
                  <a:txBody>
                    <a:bodyPr/>
                    <a:lstStyle/>
                    <a:p>
                      <a:endParaRPr lang="vi-VN" sz="14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vi-VN" sz="140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164171310"/>
                  </a:ext>
                </a:extLst>
              </a:tr>
              <a:tr h="617993">
                <a:tc>
                  <a:txBody>
                    <a:bodyPr/>
                    <a:lstStyle/>
                    <a:p>
                      <a:endParaRPr lang="vi-VN" sz="14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vi-VN" sz="140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2988801470"/>
                  </a:ext>
                </a:extLst>
              </a:tr>
              <a:tr h="617993">
                <a:tc>
                  <a:txBody>
                    <a:bodyPr/>
                    <a:lstStyle/>
                    <a:p>
                      <a:endParaRPr lang="vi-VN" sz="14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vi-VN" sz="14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2006614749"/>
                  </a:ext>
                </a:extLst>
              </a:tr>
              <a:tr h="617993">
                <a:tc>
                  <a:txBody>
                    <a:bodyPr/>
                    <a:lstStyle/>
                    <a:p>
                      <a:endParaRPr lang="vi-VN" sz="14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vi-VN" sz="140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828078351"/>
                  </a:ext>
                </a:extLst>
              </a:tr>
              <a:tr h="617993">
                <a:tc>
                  <a:txBody>
                    <a:bodyPr/>
                    <a:lstStyle/>
                    <a:p>
                      <a:endParaRPr lang="vi-VN" sz="14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vi-VN" sz="140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3145749578"/>
                  </a:ext>
                </a:extLst>
              </a:tr>
              <a:tr h="617993">
                <a:tc>
                  <a:txBody>
                    <a:bodyPr/>
                    <a:lstStyle/>
                    <a:p>
                      <a:endParaRPr lang="vi-VN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vi-VN" sz="14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5235458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D911D3-632E-41A4-8FC1-78330030CEA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93378" y="1855695"/>
            <a:ext cx="23971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Dòng sông</a:t>
            </a:r>
            <a:endParaRPr lang="en-US" altLang="vi-VN" sz="3200" dirty="0">
              <a:solidFill>
                <a:srgbClr val="00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5666C-B140-4502-B692-6B41333E3A0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527177" y="1855694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 xanh biếc</a:t>
            </a:r>
            <a:endParaRPr lang="en-US" altLang="vi-VN" sz="3200">
              <a:solidFill>
                <a:srgbClr val="00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BD8B0F3C-5E65-432A-833C-1EED36DF7F5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93377" y="3073307"/>
            <a:ext cx="243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Mây</a:t>
            </a:r>
            <a:endParaRPr lang="en-US" altLang="vi-VN" sz="3200">
              <a:solidFill>
                <a:srgbClr val="00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955DA-1417-456D-8119-BF4CDD50CFB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568453" y="2452868"/>
            <a:ext cx="3048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xanh thẳm</a:t>
            </a:r>
            <a:endParaRPr lang="en-US" altLang="vi-VN" sz="32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C8737532-9C1B-4724-978C-6334D83D5EB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52102" y="3714657"/>
            <a:ext cx="243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Con đường</a:t>
            </a:r>
            <a:endParaRPr lang="en-US" altLang="vi-VN" sz="3200" dirty="0">
              <a:solidFill>
                <a:srgbClr val="00B05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D26C52B-A641-4108-AE66-769F19B0C75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93378" y="2422433"/>
            <a:ext cx="23971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Bầu trời</a:t>
            </a:r>
            <a:endParaRPr lang="en-US" altLang="vi-VN" sz="32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14D14526-6FDC-464B-90C8-0A888DFAA8A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93377" y="4352832"/>
            <a:ext cx="243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Đàn cò </a:t>
            </a:r>
            <a:endParaRPr lang="en-US" altLang="vi-VN" sz="3200" dirty="0">
              <a:solidFill>
                <a:srgbClr val="00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3DB7B8EE-93E0-4C9B-A32E-E9FB83B68CB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93377" y="4979894"/>
            <a:ext cx="243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 dirty="0">
                <a:solidFill>
                  <a:srgbClr val="E1701A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Bãi cỏ </a:t>
            </a:r>
            <a:endParaRPr lang="en-US" altLang="vi-VN" sz="3200" dirty="0">
              <a:solidFill>
                <a:srgbClr val="E1701A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7E008E5-0967-4E15-9888-571CE13DEA8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527176" y="3083626"/>
            <a:ext cx="3429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trắng</a:t>
            </a:r>
            <a:endParaRPr lang="en-US" altLang="vi-VN" sz="3200" dirty="0">
              <a:solidFill>
                <a:srgbClr val="00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9E4CBE7E-F04F-4E7F-8C2C-AF6EE428AA7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606553" y="3736883"/>
            <a:ext cx="2805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>
                <a:solidFill>
                  <a:srgbClr val="00B05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nâu đất</a:t>
            </a:r>
            <a:endParaRPr lang="en-US" altLang="vi-VN" sz="3200">
              <a:solidFill>
                <a:srgbClr val="00B05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16796C78-AF50-4B69-BA23-BD37C9BD776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568453" y="4283890"/>
            <a:ext cx="3429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trắng </a:t>
            </a:r>
            <a:endParaRPr lang="en-US" altLang="vi-VN" sz="3200" dirty="0">
              <a:solidFill>
                <a:srgbClr val="00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D6C67040-AE85-4C08-BC64-FB96C90D246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258891" y="4916394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 dirty="0">
                <a:solidFill>
                  <a:srgbClr val="E1701A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   xanh rờn</a:t>
            </a:r>
            <a:endParaRPr lang="en-US" altLang="vi-VN" sz="3200" dirty="0">
              <a:solidFill>
                <a:srgbClr val="E1701A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AFC75-1124-4D9A-8790-AA59F3E3E93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391741" y="5572032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   </a:t>
            </a: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Đàn bò</a:t>
            </a:r>
            <a:endParaRPr lang="en-US" altLang="vi-VN" sz="3200">
              <a:solidFill>
                <a:srgbClr val="00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A3E8A89F-5F98-4132-A628-A3017AEEA57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384669" y="5537785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   </a:t>
            </a:r>
            <a:r>
              <a:rPr lang="vi-VN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vàng</a:t>
            </a:r>
            <a:endParaRPr lang="en-US" altLang="vi-VN" sz="3200" dirty="0">
              <a:solidFill>
                <a:srgbClr val="00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AEA2E3-B35B-4685-8951-E6CF267889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67" y="5787138"/>
            <a:ext cx="1627321" cy="11961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322332-387A-4EAC-ABD8-83E588EF86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958">
            <a:off x="134290" y="1298246"/>
            <a:ext cx="1858347" cy="1365908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3DF8D544-A823-4DC6-9CF5-59CA36042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39" y="2147793"/>
            <a:ext cx="4648361" cy="471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B7A32A1-EB6E-4D74-A892-CEA1FF47C28B}"/>
              </a:ext>
            </a:extLst>
          </p:cNvPr>
          <p:cNvSpPr/>
          <p:nvPr/>
        </p:nvSpPr>
        <p:spPr>
          <a:xfrm>
            <a:off x="863274" y="279400"/>
            <a:ext cx="10938356" cy="6386319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A6D1B23-BAF4-419F-8FC7-142104D4B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790">
            <a:off x="10272142" y="4964260"/>
            <a:ext cx="1784932" cy="17849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B90FB9-10B0-495F-A12F-7A3D892A306F}"/>
              </a:ext>
            </a:extLst>
          </p:cNvPr>
          <p:cNvSpPr txBox="1"/>
          <p:nvPr/>
        </p:nvSpPr>
        <p:spPr>
          <a:xfrm>
            <a:off x="1305964" y="749813"/>
            <a:ext cx="1033573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u="sng" dirty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Câu 8</a:t>
            </a:r>
            <a:r>
              <a:rPr lang="en-US" sz="4000" b="1" i="0" u="sng" dirty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:</a:t>
            </a:r>
            <a:r>
              <a:rPr lang="en-US" sz="4000" i="0" dirty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 </a:t>
            </a:r>
            <a:r>
              <a:rPr lang="vi-VN" sz="4000" i="0" dirty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Chọn dấu câu phù hợp thay cho ô vuông</a:t>
            </a:r>
            <a:endParaRPr lang="en-US" sz="4000" i="0" dirty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algn="just"/>
            <a:endParaRPr lang="vi-VN" sz="4000" b="0" i="0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4400" b="0" i="0" dirty="0">
                <a:effectLst/>
                <a:latin typeface="inherit"/>
              </a:rPr>
              <a:t>Mặt trời thấy cô đơn</a:t>
            </a:r>
            <a:r>
              <a:rPr lang="vi-VN" sz="4400" b="0" i="0" dirty="0">
                <a:solidFill>
                  <a:srgbClr val="3598DB"/>
                </a:solidFill>
                <a:effectLst/>
                <a:latin typeface="inherit"/>
              </a:rPr>
              <a:t>∎</a:t>
            </a:r>
            <a:r>
              <a:rPr lang="vi-VN" sz="4400" b="0" i="0" dirty="0">
                <a:effectLst/>
                <a:latin typeface="inherit"/>
              </a:rPr>
              <a:t> buồn bã vì phải ở một mình suốt cả ngày</a:t>
            </a:r>
            <a:r>
              <a:rPr lang="vi-VN" sz="4400" b="0" i="0" dirty="0">
                <a:solidFill>
                  <a:srgbClr val="3598DB"/>
                </a:solidFill>
                <a:effectLst/>
                <a:latin typeface="inherit"/>
              </a:rPr>
              <a:t>∎</a:t>
            </a:r>
            <a:r>
              <a:rPr lang="vi-VN" sz="4400" b="0" i="0" dirty="0">
                <a:effectLst/>
                <a:latin typeface="inherit"/>
              </a:rPr>
              <a:t> Mặt trời muốn kết bạn với trăng</a:t>
            </a:r>
            <a:r>
              <a:rPr lang="vi-VN" sz="4400" b="0" i="0" dirty="0">
                <a:solidFill>
                  <a:srgbClr val="3598DB"/>
                </a:solidFill>
                <a:effectLst/>
                <a:latin typeface="inherit"/>
              </a:rPr>
              <a:t>∎</a:t>
            </a:r>
            <a:r>
              <a:rPr lang="vi-VN" sz="4400" b="0" i="0" dirty="0">
                <a:effectLst/>
                <a:latin typeface="inherit"/>
              </a:rPr>
              <a:t> sao</a:t>
            </a:r>
            <a:r>
              <a:rPr lang="vi-VN" sz="4400" b="0" i="0" dirty="0">
                <a:solidFill>
                  <a:srgbClr val="3598DB"/>
                </a:solidFill>
                <a:effectLst/>
                <a:latin typeface="inherit"/>
              </a:rPr>
              <a:t>∎</a:t>
            </a:r>
            <a:r>
              <a:rPr lang="vi-VN" sz="4400" b="0" i="0" dirty="0">
                <a:effectLst/>
                <a:latin typeface="inherit"/>
              </a:rPr>
              <a:t> Nhưng trăng</a:t>
            </a:r>
            <a:r>
              <a:rPr lang="vi-VN" sz="4400" b="0" i="0" dirty="0">
                <a:solidFill>
                  <a:srgbClr val="3598DB"/>
                </a:solidFill>
                <a:effectLst/>
                <a:latin typeface="Arial" panose="020B0604020202020204" pitchFamily="34" charset="0"/>
              </a:rPr>
              <a:t>∎</a:t>
            </a:r>
            <a:r>
              <a:rPr lang="vi-VN" sz="4400" b="0" i="0" dirty="0">
                <a:effectLst/>
                <a:latin typeface="Arial" panose="020B0604020202020204" pitchFamily="34" charset="0"/>
              </a:rPr>
              <a:t> sao còn bận ngủ </a:t>
            </a:r>
            <a:r>
              <a:rPr lang="en-US" sz="4400" dirty="0">
                <a:latin typeface="Arial" panose="020B0604020202020204" pitchFamily="34" charset="0"/>
              </a:rPr>
              <a:t>đ</a:t>
            </a:r>
            <a:r>
              <a:rPr lang="vi-VN" sz="4400" b="0" i="0" dirty="0">
                <a:effectLst/>
                <a:latin typeface="Arial" panose="020B0604020202020204" pitchFamily="34" charset="0"/>
              </a:rPr>
              <a:t>ể đêm thức dậy chiếu sáng cho mặt đất.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36A12-E442-4694-9C35-0062C4D788A2}"/>
              </a:ext>
            </a:extLst>
          </p:cNvPr>
          <p:cNvSpPr txBox="1"/>
          <p:nvPr/>
        </p:nvSpPr>
        <p:spPr>
          <a:xfrm>
            <a:off x="6553200" y="1915886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55A54-5FF0-422D-8BAC-94DD5E2DC783}"/>
              </a:ext>
            </a:extLst>
          </p:cNvPr>
          <p:cNvSpPr txBox="1"/>
          <p:nvPr/>
        </p:nvSpPr>
        <p:spPr>
          <a:xfrm>
            <a:off x="9971314" y="3265099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F1E972-0AC9-4F9F-9896-54FF99ACCDC9}"/>
              </a:ext>
            </a:extLst>
          </p:cNvPr>
          <p:cNvSpPr txBox="1"/>
          <p:nvPr/>
        </p:nvSpPr>
        <p:spPr>
          <a:xfrm>
            <a:off x="4757057" y="3265099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03AB4-D47D-4E28-9AFA-D7C2EC31C486}"/>
              </a:ext>
            </a:extLst>
          </p:cNvPr>
          <p:cNvSpPr txBox="1"/>
          <p:nvPr/>
        </p:nvSpPr>
        <p:spPr>
          <a:xfrm>
            <a:off x="6724882" y="2519348"/>
            <a:ext cx="349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CA8B24-6EA1-4B63-934E-F11181334A86}"/>
              </a:ext>
            </a:extLst>
          </p:cNvPr>
          <p:cNvSpPr txBox="1"/>
          <p:nvPr/>
        </p:nvSpPr>
        <p:spPr>
          <a:xfrm>
            <a:off x="6251979" y="3217296"/>
            <a:ext cx="349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834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B7A32A1-EB6E-4D74-A892-CEA1FF47C28B}"/>
              </a:ext>
            </a:extLst>
          </p:cNvPr>
          <p:cNvSpPr/>
          <p:nvPr/>
        </p:nvSpPr>
        <p:spPr>
          <a:xfrm>
            <a:off x="863274" y="279400"/>
            <a:ext cx="10938356" cy="6386319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1202FDA-009A-4A05-9BF1-7637DB15A488}"/>
              </a:ext>
            </a:extLst>
          </p:cNvPr>
          <p:cNvSpPr/>
          <p:nvPr/>
        </p:nvSpPr>
        <p:spPr>
          <a:xfrm>
            <a:off x="1358434" y="1224882"/>
            <a:ext cx="9410023" cy="3028249"/>
          </a:xfrm>
          <a:prstGeom prst="roundRect">
            <a:avLst/>
          </a:prstGeom>
          <a:solidFill>
            <a:srgbClr val="E17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A8EAD-0487-48AA-AF5C-A2943E4F4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0"/>
          <a:stretch/>
        </p:blipFill>
        <p:spPr>
          <a:xfrm>
            <a:off x="-909731" y="0"/>
            <a:ext cx="648477" cy="3810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0662C91A-CBD2-44AC-8008-B083FCDE4F1F}"/>
              </a:ext>
            </a:extLst>
          </p:cNvPr>
          <p:cNvGrpSpPr/>
          <p:nvPr/>
        </p:nvGrpSpPr>
        <p:grpSpPr>
          <a:xfrm>
            <a:off x="-215707" y="135050"/>
            <a:ext cx="719490" cy="6727887"/>
            <a:chOff x="-215707" y="135050"/>
            <a:chExt cx="719490" cy="672788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1C764B7-31BE-4F86-ADDB-C91D00ACE846}"/>
                </a:ext>
              </a:extLst>
            </p:cNvPr>
            <p:cNvGrpSpPr/>
            <p:nvPr/>
          </p:nvGrpSpPr>
          <p:grpSpPr>
            <a:xfrm>
              <a:off x="-215707" y="135050"/>
              <a:ext cx="719490" cy="576694"/>
              <a:chOff x="-231400" y="217167"/>
              <a:chExt cx="719490" cy="57669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2B888C8-4B56-4E8A-943F-581118C85ECA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" name="Block Arc 1">
                <a:extLst>
                  <a:ext uri="{FF2B5EF4-FFF2-40B4-BE49-F238E27FC236}">
                    <a16:creationId xmlns:a16="http://schemas.microsoft.com/office/drawing/2014/main" id="{0C282BCC-936D-4190-9C01-8F1A26C425AA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999393-07A9-4ABC-9775-23276D1CE4EB}"/>
                </a:ext>
              </a:extLst>
            </p:cNvPr>
            <p:cNvGrpSpPr/>
            <p:nvPr/>
          </p:nvGrpSpPr>
          <p:grpSpPr>
            <a:xfrm>
              <a:off x="-215707" y="648188"/>
              <a:ext cx="719490" cy="576694"/>
              <a:chOff x="-231400" y="217167"/>
              <a:chExt cx="719490" cy="57669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8826D8C-AF33-4D05-8AC8-0CED0EA3F825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398942C-0ABB-4155-A981-49B0E18113AA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A3E19E-EF0E-4E45-B1AF-BE519AC11AEF}"/>
                </a:ext>
              </a:extLst>
            </p:cNvPr>
            <p:cNvGrpSpPr/>
            <p:nvPr/>
          </p:nvGrpSpPr>
          <p:grpSpPr>
            <a:xfrm>
              <a:off x="-215707" y="1160294"/>
              <a:ext cx="719490" cy="576694"/>
              <a:chOff x="-231400" y="217167"/>
              <a:chExt cx="719490" cy="57669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279FAB1-ED65-47BB-B92E-9854E52A9F94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1DE0543D-81C8-4DF6-89E4-95E63A63F9DC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2AA3D71-4D22-4FE4-8227-1C56DB269EC0}"/>
                </a:ext>
              </a:extLst>
            </p:cNvPr>
            <p:cNvGrpSpPr/>
            <p:nvPr/>
          </p:nvGrpSpPr>
          <p:grpSpPr>
            <a:xfrm>
              <a:off x="-215707" y="1667920"/>
              <a:ext cx="719490" cy="576694"/>
              <a:chOff x="-231400" y="217167"/>
              <a:chExt cx="719490" cy="57669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60405F4-1C89-42B2-A163-8AD524708A93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5" name="Block Arc 14">
                <a:extLst>
                  <a:ext uri="{FF2B5EF4-FFF2-40B4-BE49-F238E27FC236}">
                    <a16:creationId xmlns:a16="http://schemas.microsoft.com/office/drawing/2014/main" id="{C8B1D474-B726-41F7-8627-CD4AD2FB0834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AAEB2A9-F9F3-42F6-BC77-01EC8C658D33}"/>
                </a:ext>
              </a:extLst>
            </p:cNvPr>
            <p:cNvGrpSpPr/>
            <p:nvPr/>
          </p:nvGrpSpPr>
          <p:grpSpPr>
            <a:xfrm>
              <a:off x="-215707" y="2181067"/>
              <a:ext cx="719490" cy="576694"/>
              <a:chOff x="-231400" y="217167"/>
              <a:chExt cx="719490" cy="576694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45AE4B-683C-47E2-A9F6-276835E0B2A0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8" name="Block Arc 17">
                <a:extLst>
                  <a:ext uri="{FF2B5EF4-FFF2-40B4-BE49-F238E27FC236}">
                    <a16:creationId xmlns:a16="http://schemas.microsoft.com/office/drawing/2014/main" id="{D3115B81-1112-4396-A5C2-CCD8D2403EFC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12BC01-B26E-45F6-8F29-D982E75660AF}"/>
                </a:ext>
              </a:extLst>
            </p:cNvPr>
            <p:cNvGrpSpPr/>
            <p:nvPr/>
          </p:nvGrpSpPr>
          <p:grpSpPr>
            <a:xfrm>
              <a:off x="-215707" y="2694214"/>
              <a:ext cx="719490" cy="576694"/>
              <a:chOff x="-231400" y="217167"/>
              <a:chExt cx="719490" cy="57669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FEFBA46-A442-4603-99DC-0D3DD433F274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" name="Block Arc 20">
                <a:extLst>
                  <a:ext uri="{FF2B5EF4-FFF2-40B4-BE49-F238E27FC236}">
                    <a16:creationId xmlns:a16="http://schemas.microsoft.com/office/drawing/2014/main" id="{12B976A0-6DAC-455E-A5C0-59A3C9131E71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2D51A9-6BF1-4EDA-8F30-42EA81F8FB42}"/>
                </a:ext>
              </a:extLst>
            </p:cNvPr>
            <p:cNvGrpSpPr/>
            <p:nvPr/>
          </p:nvGrpSpPr>
          <p:grpSpPr>
            <a:xfrm>
              <a:off x="-215707" y="3207361"/>
              <a:ext cx="719490" cy="576694"/>
              <a:chOff x="-231400" y="217167"/>
              <a:chExt cx="719490" cy="576694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417D5A4-F981-4538-A379-506F3A988344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59E7A00E-BFE4-46DC-BB15-843CCA8F8B78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D2FE901-12B0-414C-812E-4BA4C8CBCD8C}"/>
                </a:ext>
              </a:extLst>
            </p:cNvPr>
            <p:cNvGrpSpPr/>
            <p:nvPr/>
          </p:nvGrpSpPr>
          <p:grpSpPr>
            <a:xfrm>
              <a:off x="-215707" y="3720508"/>
              <a:ext cx="719490" cy="576694"/>
              <a:chOff x="-231400" y="217167"/>
              <a:chExt cx="719490" cy="57669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4CEBC0A-5DBA-4FA0-A64E-49D146C3B7C8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7" name="Block Arc 26">
                <a:extLst>
                  <a:ext uri="{FF2B5EF4-FFF2-40B4-BE49-F238E27FC236}">
                    <a16:creationId xmlns:a16="http://schemas.microsoft.com/office/drawing/2014/main" id="{7E1D42BF-7575-47F0-851A-E33A9FE2B972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A8C8CE4-3D16-4038-9447-A9F639D774D1}"/>
                </a:ext>
              </a:extLst>
            </p:cNvPr>
            <p:cNvGrpSpPr/>
            <p:nvPr/>
          </p:nvGrpSpPr>
          <p:grpSpPr>
            <a:xfrm>
              <a:off x="-215707" y="4233655"/>
              <a:ext cx="719490" cy="576694"/>
              <a:chOff x="-231400" y="217167"/>
              <a:chExt cx="719490" cy="576694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2096B00-57AF-4533-8382-4A095F3E1848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FB578673-7611-4CEB-B0E2-8948A11B5017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DF49F91-9D7E-4AE5-B095-6D645F6069E7}"/>
                </a:ext>
              </a:extLst>
            </p:cNvPr>
            <p:cNvGrpSpPr/>
            <p:nvPr/>
          </p:nvGrpSpPr>
          <p:grpSpPr>
            <a:xfrm>
              <a:off x="-215707" y="4746802"/>
              <a:ext cx="719490" cy="576694"/>
              <a:chOff x="-231400" y="217167"/>
              <a:chExt cx="719490" cy="576694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5D8FF95-AC50-4110-8A0C-7A32F2525AFC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E028AB01-6700-431A-9495-1940EC42A1DD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F0B8C16-0B00-4888-B729-3A981DEA5854}"/>
                </a:ext>
              </a:extLst>
            </p:cNvPr>
            <p:cNvGrpSpPr/>
            <p:nvPr/>
          </p:nvGrpSpPr>
          <p:grpSpPr>
            <a:xfrm>
              <a:off x="-215707" y="5259949"/>
              <a:ext cx="719490" cy="576694"/>
              <a:chOff x="-231400" y="217167"/>
              <a:chExt cx="719490" cy="576694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FB88ACC-2422-4C34-9332-EF86E5450E36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92CDD3F8-8B72-4C6C-A55F-AC88F45EC676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32606F8-EAA9-4E80-937C-231E6F31C448}"/>
                </a:ext>
              </a:extLst>
            </p:cNvPr>
            <p:cNvGrpSpPr/>
            <p:nvPr/>
          </p:nvGrpSpPr>
          <p:grpSpPr>
            <a:xfrm>
              <a:off x="-215707" y="5773096"/>
              <a:ext cx="719490" cy="576694"/>
              <a:chOff x="-231400" y="217167"/>
              <a:chExt cx="719490" cy="576694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5F51731-F61B-42E5-B8EB-D88162978F06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320F0176-6246-406D-879E-481A4D0667F0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A16D89E-241F-4083-A081-31EB736B5CBF}"/>
                </a:ext>
              </a:extLst>
            </p:cNvPr>
            <p:cNvGrpSpPr/>
            <p:nvPr/>
          </p:nvGrpSpPr>
          <p:grpSpPr>
            <a:xfrm>
              <a:off x="-215707" y="6286243"/>
              <a:ext cx="719490" cy="576694"/>
              <a:chOff x="-231400" y="217167"/>
              <a:chExt cx="719490" cy="576694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C323282-2D4C-4C3C-AB58-6CD22D17E8BA}"/>
                  </a:ext>
                </a:extLst>
              </p:cNvPr>
              <p:cNvSpPr/>
              <p:nvPr/>
            </p:nvSpPr>
            <p:spPr>
              <a:xfrm>
                <a:off x="128090" y="236643"/>
                <a:ext cx="360000" cy="360000"/>
              </a:xfrm>
              <a:prstGeom prst="ellipse">
                <a:avLst/>
              </a:prstGeom>
              <a:solidFill>
                <a:srgbClr val="E1701A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A296A7B7-0572-4B0A-B9FE-EA59CDBB4362}"/>
                  </a:ext>
                </a:extLst>
              </p:cNvPr>
              <p:cNvSpPr/>
              <p:nvPr/>
            </p:nvSpPr>
            <p:spPr>
              <a:xfrm>
                <a:off x="-231400" y="217167"/>
                <a:ext cx="606078" cy="576694"/>
              </a:xfrm>
              <a:prstGeom prst="blockArc">
                <a:avLst/>
              </a:prstGeom>
              <a:solidFill>
                <a:srgbClr val="E1701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Below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1CC922C5-1FD2-458F-B3CE-0672E185E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8" y="3746702"/>
            <a:ext cx="4905529" cy="298309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EF74732-59C4-4E3E-B4E2-37A567114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2399" y="39844"/>
            <a:ext cx="2488701" cy="20075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66708D-7EE9-43DD-87A6-88810FB833EA}"/>
              </a:ext>
            </a:extLst>
          </p:cNvPr>
          <p:cNvSpPr/>
          <p:nvPr/>
        </p:nvSpPr>
        <p:spPr>
          <a:xfrm>
            <a:off x="2042151" y="2227547"/>
            <a:ext cx="80425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E56C819-916C-4394-9D06-CE1C75CD4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91210" y="2591928"/>
            <a:ext cx="1884711" cy="181796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CDFFD73-66B3-467F-A01A-6AE1EAF76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61" y="597439"/>
            <a:ext cx="1527447" cy="14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8947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69" y="1976763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813" y="4202037"/>
            <a:ext cx="8517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Cảm</a:t>
            </a:r>
            <a:r>
              <a:rPr kumimoji="0" lang="en-US" altLang="zh-CN" sz="4800" b="1" i="1" u="none" strike="noStrike" kern="1200" cap="none" spc="0" normalizeH="0" noProof="0" dirty="0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ơn</a:t>
            </a:r>
            <a:r>
              <a:rPr kumimoji="0" lang="en-US" altLang="zh-CN" sz="4800" b="1" i="1" u="none" strike="noStrike" kern="1200" cap="none" spc="0" normalizeH="0" noProof="0" dirty="0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quý</a:t>
            </a:r>
            <a:r>
              <a:rPr kumimoji="0" lang="en-US" altLang="zh-CN" sz="4800" b="1" i="1" u="none" strike="noStrike" kern="1200" cap="none" spc="0" normalizeH="0" noProof="0" dirty="0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thầy</a:t>
            </a:r>
            <a:r>
              <a:rPr kumimoji="0" lang="en-US" altLang="zh-CN" sz="4800" b="1" i="1" u="none" strike="noStrike" kern="1200" cap="none" spc="0" normalizeH="0" noProof="0" dirty="0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cô</a:t>
            </a:r>
            <a:r>
              <a:rPr kumimoji="0" lang="en-US" altLang="zh-CN" sz="4800" b="1" i="1" u="none" strike="noStrike" kern="1200" cap="none" spc="0" normalizeH="0" noProof="0" dirty="0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và</a:t>
            </a:r>
            <a:r>
              <a:rPr kumimoji="0" lang="en-US" altLang="zh-CN" sz="4800" b="1" i="1" u="none" strike="noStrike" kern="1200" cap="none" spc="0" normalizeH="0" noProof="0" dirty="0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các</a:t>
            </a:r>
            <a:r>
              <a:rPr kumimoji="0" lang="en-US" altLang="zh-CN" sz="4800" b="1" i="1" u="none" strike="noStrike" kern="1200" cap="none" spc="0" normalizeH="0" noProof="0" dirty="0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em</a:t>
            </a:r>
            <a:r>
              <a:rPr kumimoji="0" lang="en-US" altLang="zh-CN" sz="4800" b="1" i="1" u="none" strike="noStrike" kern="1200" cap="none" spc="0" normalizeH="0" noProof="0" dirty="0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noProof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đã</a:t>
            </a:r>
            <a:r>
              <a:rPr kumimoji="0" lang="en-US" altLang="zh-CN" sz="4800" b="1" i="1" u="none" strike="noStrike" kern="1200" cap="none" spc="0" normalizeH="0" noProof="0" dirty="0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chú</a:t>
            </a:r>
            <a:r>
              <a:rPr kumimoji="0" lang="en-US" altLang="zh-CN" sz="4800" b="1" i="1" u="none" strike="noStrike" kern="1200" cap="none" spc="0" normalizeH="0" noProof="0" dirty="0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ý </a:t>
            </a:r>
            <a:r>
              <a:rPr kumimoji="0" lang="en-US" altLang="zh-CN" sz="4800" b="1" i="1" u="none" strike="noStrike" kern="1200" cap="none" spc="0" normalizeH="0" noProof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lắng</a:t>
            </a:r>
            <a:r>
              <a:rPr kumimoji="0" lang="en-US" altLang="zh-CN" sz="4800" b="1" i="1" u="none" strike="noStrike" kern="1200" cap="none" spc="0" normalizeH="0" noProof="0" dirty="0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nghe</a:t>
            </a:r>
            <a:endParaRPr kumimoji="0" lang="en-US" altLang="zh-CN" sz="4800" b="1" i="1" u="none" strike="noStrike" kern="1200" cap="none" spc="0" normalizeH="0" baseline="0" noProof="0" dirty="0">
              <a:ln w="9525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Calibri Light" panose="020F0302020204030204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28800" y="731520"/>
            <a:ext cx="8574912" cy="1463040"/>
          </a:xfrm>
          <a:prstGeom prst="rect">
            <a:avLst/>
          </a:prstGeom>
          <a:noFill/>
          <a:effectLst>
            <a:glow rad="152400">
              <a:schemeClr val="accent1">
                <a:alpha val="40000"/>
              </a:schemeClr>
            </a:glow>
            <a:outerShdw blurRad="228600" dist="177800" dir="2820000" sx="161000" sy="161000" algn="ctr" rotWithShape="0">
              <a:srgbClr val="000000">
                <a:alpha val="49000"/>
              </a:srgbClr>
            </a:outerShdw>
            <a:reflection blurRad="190500" stA="98000" endPos="19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z="-6350"/>
        </p:spPr>
        <p:txBody>
          <a:bodyPr wrap="none" rtlCol="0"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UỶ BAN NHÂN DÂN QUẬN HẢI CHÂU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Calibri Light" panose="020F0302020204030204"/>
                <a:sym typeface="+mn-ea"/>
              </a:rPr>
              <a:t>TRƯỜNG TIỂU HỌC HOÀNG VĂN THỤ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EF4EB3E-6C47-D744-8A5B-081E60A02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>
            <a:off x="10217066" y="268626"/>
            <a:ext cx="131166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42ABBE4-DACF-0A43-AA1B-887D5773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04358" y="473193"/>
            <a:ext cx="1291392" cy="137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1" descr="SPARKLES">
            <a:extLst>
              <a:ext uri="{FF2B5EF4-FFF2-40B4-BE49-F238E27FC236}">
                <a16:creationId xmlns:a16="http://schemas.microsoft.com/office/drawing/2014/main" id="{A33C29E8-5C62-8644-A0DF-63A6392AF6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89" y="4032823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SPARKLES">
            <a:extLst>
              <a:ext uri="{FF2B5EF4-FFF2-40B4-BE49-F238E27FC236}">
                <a16:creationId xmlns:a16="http://schemas.microsoft.com/office/drawing/2014/main" id="{EB091FBA-FCC9-CC44-B74B-57B7ABF571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24" y="4657826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SPARKLES">
            <a:extLst>
              <a:ext uri="{FF2B5EF4-FFF2-40B4-BE49-F238E27FC236}">
                <a16:creationId xmlns:a16="http://schemas.microsoft.com/office/drawing/2014/main" id="{C4D6D2FE-32F5-5A49-B863-A0CD0BEE46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63" y="402706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SPARKLES">
            <a:extLst>
              <a:ext uri="{FF2B5EF4-FFF2-40B4-BE49-F238E27FC236}">
                <a16:creationId xmlns:a16="http://schemas.microsoft.com/office/drawing/2014/main" id="{F7ADAFBE-9514-A543-926B-7967797036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166" y="18835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858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9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1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5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7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149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35" baseType="lpstr">
      <vt:lpstr>Comfortaa Regular</vt:lpstr>
      <vt:lpstr>UTM Atlas</vt:lpstr>
      <vt:lpstr>Times New Roman</vt:lpstr>
      <vt:lpstr>UTM Dai Co Viet</vt:lpstr>
      <vt:lpstr>Josefin Sans</vt:lpstr>
      <vt:lpstr>UVN Bach Dang Nang</vt:lpstr>
      <vt:lpstr>Calibri Light</vt:lpstr>
      <vt:lpstr>Work Sans</vt:lpstr>
      <vt:lpstr>UTM Cookies</vt:lpstr>
      <vt:lpstr>Arial</vt:lpstr>
      <vt:lpstr>Ubuntu</vt:lpstr>
      <vt:lpstr>Arial-Rounded</vt:lpstr>
      <vt:lpstr>UTM Mother</vt:lpstr>
      <vt:lpstr>Roboto Slab Regular</vt:lpstr>
      <vt:lpstr>Vibur</vt:lpstr>
      <vt:lpstr>Tahoma</vt:lpstr>
      <vt:lpstr>Comfortaa</vt:lpstr>
      <vt:lpstr>Raleway</vt:lpstr>
      <vt:lpstr>Calibri</vt:lpstr>
      <vt:lpstr>Fira Sans Extra Condensed Medium</vt:lpstr>
      <vt:lpstr>字魂17号-萌趣果冻体</vt:lpstr>
      <vt:lpstr>inherit</vt:lpstr>
      <vt:lpstr>Catamaran</vt:lpstr>
      <vt:lpstr>Office Theme</vt:lpstr>
      <vt:lpstr>Learning the Days of the Week by Slidesgo 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Putri Erli</dc:creator>
  <cp:lastModifiedBy>Techsi.vn</cp:lastModifiedBy>
  <cp:revision>99</cp:revision>
  <dcterms:created xsi:type="dcterms:W3CDTF">2021-08-23T22:10:57Z</dcterms:created>
  <dcterms:modified xsi:type="dcterms:W3CDTF">2024-03-04T06:53:58Z</dcterms:modified>
  <cp:version>R38</cp:version>
</cp:coreProperties>
</file>