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355" r:id="rId2"/>
    <p:sldId id="359" r:id="rId3"/>
    <p:sldId id="360" r:id="rId4"/>
    <p:sldId id="385" r:id="rId5"/>
    <p:sldId id="362" r:id="rId6"/>
    <p:sldId id="386" r:id="rId7"/>
    <p:sldId id="363" r:id="rId8"/>
    <p:sldId id="390" r:id="rId9"/>
    <p:sldId id="364" r:id="rId10"/>
    <p:sldId id="387" r:id="rId11"/>
    <p:sldId id="388" r:id="rId12"/>
    <p:sldId id="371" r:id="rId13"/>
    <p:sldId id="372" r:id="rId14"/>
    <p:sldId id="373" r:id="rId15"/>
    <p:sldId id="375" r:id="rId16"/>
    <p:sldId id="377" r:id="rId17"/>
    <p:sldId id="378" r:id="rId18"/>
    <p:sldId id="384" r:id="rId19"/>
    <p:sldId id="382" r:id="rId20"/>
    <p:sldId id="383" r:id="rId21"/>
    <p:sldId id="389" r:id="rId22"/>
  </p:sldIdLst>
  <p:sldSz cx="6858000" cy="5143500"/>
  <p:notesSz cx="6858000" cy="9144000"/>
  <p:embeddedFontLst>
    <p:embeddedFont>
      <p:font typeface="Kalam" panose="020B0604020202020204" charset="0"/>
      <p:regular r:id="rId24"/>
      <p:bold r:id="rId25"/>
    </p:embeddedFont>
    <p:embeddedFont>
      <p:font typeface="HP001 5 hàng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HP001 4 hàng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103" d="100"/>
          <a:sy n="103" d="100"/>
        </p:scale>
        <p:origin x="15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thơ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điều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352029"/>
            <a:ext cx="24110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rét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Sớm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497" y="3421527"/>
            <a:ext cx="6402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a. </a:t>
            </a:r>
            <a:r>
              <a:rPr lang="en-US" sz="2000" dirty="0" err="1" smtClean="0">
                <a:latin typeface="UTM Avo" panose="02040603050506020204" pitchFamily="18" charset="0"/>
              </a:rPr>
              <a:t>Sự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chăm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chỉ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chị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latin typeface="UTM Avo" panose="02040603050506020204" pitchFamily="18" charset="0"/>
              </a:rPr>
              <a:t>iềm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chị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c. </a:t>
            </a:r>
            <a:r>
              <a:rPr lang="en-US" sz="2000" dirty="0" err="1" smtClean="0">
                <a:latin typeface="UTM Avo" panose="02040603050506020204" pitchFamily="18" charset="0"/>
              </a:rPr>
              <a:t>sự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đổi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đêm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hè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đêm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đông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9191" y="3536950"/>
            <a:ext cx="416379" cy="416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giả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điều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latin typeface="UTM Avo" panose="02040603050506020204" pitchFamily="18" charset="0"/>
              </a:rPr>
              <a:t> qua 3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thơ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cuối</a:t>
            </a:r>
            <a:r>
              <a:rPr lang="en-US" sz="20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548879"/>
            <a:ext cx="2411074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Đẹp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23" y="2969547"/>
            <a:ext cx="5945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Tác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giả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muốn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giữ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gìn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đường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phố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sạch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512900" cy="584775"/>
            <a:chOff x="337444" y="617893"/>
            <a:chExt cx="1963304" cy="5847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963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X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4273241" y="3143105"/>
            <a:ext cx="1587063" cy="158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1607601" y="1563390"/>
            <a:ext cx="2303499" cy="32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45334" y="1212287"/>
            <a:ext cx="4709695" cy="35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1705431" y="1176330"/>
            <a:ext cx="3465659" cy="3585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70398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838" y="1135118"/>
            <a:ext cx="6502941" cy="1137315"/>
            <a:chOff x="1812007" y="1041290"/>
            <a:chExt cx="6655056" cy="12426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12007" y="1308732"/>
              <a:ext cx="6655056" cy="97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 . . </a:t>
              </a:r>
              <a:endParaRPr lang="en-US" sz="26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HẠT GIỐNG NHỎ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1841" y="1040299"/>
            <a:ext cx="339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Tuyển</a:t>
            </a:r>
            <a:r>
              <a:rPr lang="en-US" i="1" dirty="0" smtClean="0"/>
              <a:t> </a:t>
            </a:r>
            <a:r>
              <a:rPr lang="en-US" i="1" dirty="0" err="1" smtClean="0"/>
              <a:t>tập</a:t>
            </a:r>
            <a:r>
              <a:rPr lang="en-US" i="1" dirty="0" smtClean="0"/>
              <a:t> </a:t>
            </a:r>
            <a:r>
              <a:rPr lang="en-US" i="1" dirty="0" err="1" smtClean="0"/>
              <a:t>truyện</a:t>
            </a:r>
            <a:r>
              <a:rPr lang="en-US" i="1" dirty="0" smtClean="0"/>
              <a:t>, </a:t>
            </a:r>
            <a:r>
              <a:rPr lang="en-US" i="1" dirty="0" err="1" smtClean="0"/>
              <a:t>thơ</a:t>
            </a:r>
            <a:r>
              <a:rPr lang="en-US" i="1" dirty="0" smtClean="0"/>
              <a:t>, </a:t>
            </a:r>
            <a:r>
              <a:rPr lang="en-US" i="1" dirty="0" err="1" smtClean="0"/>
              <a:t>câu</a:t>
            </a:r>
            <a:r>
              <a:rPr lang="en-US" i="1" dirty="0" smtClean="0"/>
              <a:t> </a:t>
            </a:r>
            <a:r>
              <a:rPr lang="en-US" i="1" dirty="0" err="1" smtClean="0"/>
              <a:t>đố</a:t>
            </a:r>
            <a:r>
              <a:rPr lang="en-US" i="1" dirty="0" smtClean="0"/>
              <a:t> </a:t>
            </a:r>
            <a:r>
              <a:rPr lang="en-US" i="1" dirty="0" err="1" smtClean="0"/>
              <a:t>Mầm</a:t>
            </a:r>
            <a:r>
              <a:rPr lang="en-US" i="1" dirty="0" smtClean="0"/>
              <a:t> non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780903" y="2886177"/>
            <a:ext cx="2407601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731123" y="2886176"/>
            <a:ext cx="2419782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691901" y="830469"/>
            <a:ext cx="2471716" cy="1992647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3" y="830469"/>
            <a:ext cx="2487061" cy="1992647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69" y="3153104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 err="1" smtClean="0">
                <a:solidFill>
                  <a:srgbClr val="C00000"/>
                </a:solidFill>
              </a:rPr>
              <a:t>Nhờ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cô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tưới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nước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 err="1" smtClean="0">
                <a:solidFill>
                  <a:srgbClr val="C00000"/>
                </a:solidFill>
              </a:rPr>
              <a:t>Nhờ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ông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mặt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sưởi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ấm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muốn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có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những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527512" y="388883"/>
            <a:ext cx="2784701" cy="2623746"/>
          </a:xfrm>
          <a:prstGeom prst="roundRect">
            <a:avLst>
              <a:gd name="adj" fmla="val 6181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55" y="388883"/>
            <a:ext cx="2801990" cy="2623746"/>
          </a:xfrm>
          <a:prstGeom prst="roundRect">
            <a:avLst>
              <a:gd name="adj" fmla="val 7973"/>
            </a:avLst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963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52236" y="1493671"/>
            <a:ext cx="513263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phố</a:t>
            </a:r>
            <a:r>
              <a:rPr lang="en-US" sz="1600" dirty="0" smtClean="0">
                <a:latin typeface="UTM Avo" panose="02040603050506020204" pitchFamily="18" charset="0"/>
              </a:rPr>
              <a:t> ở 2 </a:t>
            </a:r>
            <a:r>
              <a:rPr lang="en-US" sz="1600" dirty="0" err="1" smtClean="0">
                <a:latin typeface="UTM Avo" panose="02040603050506020204" pitchFamily="18" charset="0"/>
              </a:rPr>
              <a:t>bức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? Theo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sự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đó</a:t>
            </a:r>
            <a:r>
              <a:rPr lang="en-US" sz="1600" dirty="0" smtClean="0">
                <a:latin typeface="UTM Avo" panose="02040603050506020204" pitchFamily="18" charset="0"/>
              </a:rPr>
              <a:t>?.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435751" y="2182162"/>
            <a:ext cx="3053781" cy="2310593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3489532" y="2182162"/>
            <a:ext cx="2958799" cy="2310593"/>
          </a:xfrm>
          <a:prstGeom prst="roundRect">
            <a:avLst>
              <a:gd name="adj" fmla="val 12118"/>
            </a:avLst>
          </a:prstGeom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53" y="325820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Chị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gió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kiếm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hạt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giống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err="1" smtClean="0">
                <a:solidFill>
                  <a:srgbClr val="C00000"/>
                </a:solidFill>
              </a:rPr>
              <a:t>Cô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tưới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mát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err="1" smtClean="0">
                <a:solidFill>
                  <a:srgbClr val="C00000"/>
                </a:solidFill>
              </a:rPr>
              <a:t>Ông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mặt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sưởi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ấm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58205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Quả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đồi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có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nhiều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xanh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chim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chóc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489434" y="528406"/>
            <a:ext cx="2921877" cy="2756643"/>
          </a:xfrm>
          <a:prstGeom prst="roundRect">
            <a:avLst>
              <a:gd name="adj" fmla="val 6657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439653" y="528406"/>
            <a:ext cx="2936659" cy="2756642"/>
          </a:xfrm>
          <a:prstGeom prst="roundRect">
            <a:avLst>
              <a:gd name="adj" fmla="val 6657"/>
            </a:avLst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780903" y="2886177"/>
            <a:ext cx="2407601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731123" y="2886176"/>
            <a:ext cx="2419782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691901" y="830469"/>
            <a:ext cx="2471716" cy="1992647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3" y="830469"/>
            <a:ext cx="2487061" cy="1992647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2" y="623829"/>
            <a:ext cx="1512898" cy="584775"/>
            <a:chOff x="337446" y="617893"/>
            <a:chExt cx="1963302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6" y="617893"/>
              <a:ext cx="1963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1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ngủ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Phú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Xao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xác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Hàng</a:t>
            </a:r>
            <a:r>
              <a:rPr lang="en-US" sz="1600" dirty="0" smtClean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lặng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đồng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Nhớ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 smtClean="0">
                <a:latin typeface="UTM Avo" panose="02040603050506020204" pitchFamily="18" charset="0"/>
              </a:rPr>
              <a:t>(</a:t>
            </a:r>
            <a:r>
              <a:rPr lang="en-US" sz="1600" i="1" dirty="0" err="1" smtClean="0">
                <a:latin typeface="UTM Avo" panose="02040603050506020204" pitchFamily="18" charset="0"/>
              </a:rPr>
              <a:t>Tố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Hữu</a:t>
            </a:r>
            <a:r>
              <a:rPr lang="en-US" sz="1600" i="1" dirty="0" smtClean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Trần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Phú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chổi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tre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xao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xác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lặng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ngắt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549957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gió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rét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796508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ngủ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Phú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Xao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xác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Hàng</a:t>
            </a:r>
            <a:r>
              <a:rPr lang="en-US" sz="1600" dirty="0" smtClean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lặng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đồng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Nhớ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 smtClean="0">
                <a:latin typeface="UTM Avo" panose="02040603050506020204" pitchFamily="18" charset="0"/>
              </a:rPr>
              <a:t>(</a:t>
            </a:r>
            <a:r>
              <a:rPr lang="en-US" sz="1600" i="1" dirty="0" err="1" smtClean="0">
                <a:latin typeface="UTM Avo" panose="02040603050506020204" pitchFamily="18" charset="0"/>
              </a:rPr>
              <a:t>Tố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Hữu</a:t>
            </a:r>
            <a:r>
              <a:rPr lang="en-US" sz="1600" i="1" dirty="0" smtClean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" y="486992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1" y="486992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5" y="48699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chổi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tre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xao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xác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19518" y="1866530"/>
            <a:ext cx="504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động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nối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nhau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tĩnh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2842378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0181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7436" y="2841305"/>
            <a:ext cx="4894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vệ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phục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vụ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,…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3732007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7436" y="3730934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im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lặng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tuyệt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đối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93200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7" grpId="0"/>
      <p:bldP spid="10" grpId="0"/>
      <p:bldP spid="11" grpId="0" animBg="1"/>
      <p:bldP spid="12" grpId="0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ổi tre giá rẻ tại Hà Nội Vi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8" y="1314332"/>
            <a:ext cx="3013928" cy="21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Đoạn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thứ</a:t>
            </a:r>
            <a:r>
              <a:rPr lang="en-US" sz="1800" dirty="0" smtClean="0">
                <a:latin typeface="UTM Avo" panose="02040603050506020204" pitchFamily="18" charset="0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91623" y="2604343"/>
            <a:ext cx="27851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Vừa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tắt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đứng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lặng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ngắt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45914" y="2235812"/>
            <a:ext cx="27851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Quét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rác</a:t>
            </a:r>
            <a:r>
              <a:rPr lang="en-US" sz="1800" dirty="0" smtClean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8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79176" y="3442447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99178" y="4679576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646</Words>
  <Application>Microsoft Office PowerPoint</Application>
  <PresentationFormat>Custom</PresentationFormat>
  <Paragraphs>154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Kalam</vt:lpstr>
      <vt:lpstr>Times New Roman</vt:lpstr>
      <vt:lpstr>Wingdings</vt:lpstr>
      <vt:lpstr>Arial</vt:lpstr>
      <vt:lpstr>HP001 5 hàng</vt:lpstr>
      <vt:lpstr>UTM Cookies</vt:lpstr>
      <vt:lpstr>UTM Avo</vt:lpstr>
      <vt:lpstr>Montserrat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95</cp:revision>
  <dcterms:modified xsi:type="dcterms:W3CDTF">2022-11-19T13:21:27Z</dcterms:modified>
</cp:coreProperties>
</file>