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313" r:id="rId3"/>
    <p:sldId id="314" r:id="rId4"/>
    <p:sldId id="338" r:id="rId5"/>
    <p:sldId id="339" r:id="rId6"/>
    <p:sldId id="263" r:id="rId7"/>
  </p:sldIdLst>
  <p:sldSz cx="12161838" cy="6858000"/>
  <p:notesSz cx="6858000" cy="9144000"/>
  <p:embeddedFontLst>
    <p:embeddedFont>
      <p:font typeface="Barlow Condensed" panose="020B0604020202020204" charset="0"/>
      <p:regular r:id="rId9"/>
      <p:bold r:id="rId10"/>
      <p:italic r:id="rId11"/>
      <p:boldItalic r:id="rId12"/>
    </p:embeddedFont>
    <p:embeddedFont>
      <p:font typeface="Anaheim" panose="020B0604020202020204" charset="0"/>
      <p:regular r:id="rId13"/>
    </p:embeddedFont>
    <p:embeddedFont>
      <p:font typeface="Exo" panose="020B060402020202020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Annie Use Your Telescope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5" d="100"/>
          <a:sy n="15" d="100"/>
        </p:scale>
        <p:origin x="319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đề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835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có thể linh động đổi yêu cầu đề hoặc cách diễn đạt của bài toán nhé! Nên tiêu đề nó khác xíu cũng k sao 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142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click chuột vào quả táo để tô màu (hỏi HS tô những số nào?).</a:t>
            </a:r>
          </a:p>
          <a:p>
            <a:r>
              <a:rPr lang="en-US"/>
              <a:t>Tô xong click cho ra kết quả.</a:t>
            </a:r>
          </a:p>
        </p:txBody>
      </p:sp>
    </p:spTree>
    <p:extLst>
      <p:ext uri="{BB962C8B-B14F-4D97-AF65-F5344CB8AC3E}">
        <p14:creationId xmlns:p14="http://schemas.microsoft.com/office/powerpoint/2010/main" val="326107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2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" action="ppaction://noaction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rId3" action="ppaction://hlinksldjump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4" r:id="rId9"/>
    <p:sldLayoutId id="2147483680" r:id="rId10"/>
    <p:sldLayoutId id="2147483681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74092" y="1872555"/>
            <a:ext cx="8859910" cy="30332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  <a:t>Bài 54</a:t>
            </a:r>
            <a:b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40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sz="1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/>
              <a:t>S/61</a:t>
            </a:r>
            <a:endParaRPr sz="2800"/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948614" y="4424837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93767" y="2264400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0906085" y="2597040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" grpId="0" animBg="1"/>
      <p:bldP spid="16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Google Shape;1758;p43"/>
          <p:cNvGrpSpPr/>
          <p:nvPr/>
        </p:nvGrpSpPr>
        <p:grpSpPr>
          <a:xfrm>
            <a:off x="-357488" y="0"/>
            <a:ext cx="867165" cy="1016559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9" y="111465"/>
            <a:ext cx="815565" cy="1016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508088" y="304162"/>
            <a:ext cx="1065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Đ, S ?</a:t>
            </a:r>
            <a:endParaRPr lang="en-US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F89000A-5D15-41BE-B5C6-D7C1F1272C7A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F59B42A-23B4-465A-AFD4-4B97DB0CA4CA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83928E6-C41E-4DF9-AE65-7ED02C2F22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3C69492-CEE6-4A27-AEC6-5AA158A1E016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B30BD88-D55E-4582-9B28-02520DAEC488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5427F14-DBB2-4620-BE99-90E9C342FC9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813BBD4-DCE7-4C38-8FF4-2A017DFB1BDE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30917CE-DD90-44A0-B349-2D7B97B77E5C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CC815EB-9062-47BC-9589-F5C34897223F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A4E7591-2100-4F7F-B049-78D8FB403084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651123F-6FE1-4B96-B64C-35CC3BEC9DE4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B5549C2-B938-4DB5-B24C-F9E67144A42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F1B46D0-CF59-4794-A74B-E61B86E5DDEF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20E09B-C0F7-4DC0-8E3A-F0475FF5D9CF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7D3C11-B94A-4158-BCD8-922423A2E3A9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DFBFAF8-8831-4B54-BC6A-07CA0FF80A09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83DA6A-D46A-4704-8EFD-4B22CE97556C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B9D1CDB-01CD-459E-9D06-8E183AD3583C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B685B7-5108-4192-ACDE-839618F881B7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2EB67CB-5AF8-46E0-8FDE-E687448E8AE7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C407A8-BEE1-410B-B1B2-E245B6BE84E5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3539ACB-628B-4F92-8BAA-B5B4DC01B8C2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C13C7E-D45C-48A0-95FB-6922743EF66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29827C6D-804D-460C-8924-E346675FA7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3AA8878-4E04-4E5D-90B6-A0D32806A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EAF3ACC-C841-407F-A4B2-C7EC27AFBD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59E3460-FC1A-4100-8E85-0BCBC30BE5A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3CA9C48C-151E-44AB-A1AF-533A1C7C8E6E}"/>
              </a:ext>
            </a:extLst>
          </p:cNvPr>
          <p:cNvGrpSpPr/>
          <p:nvPr/>
        </p:nvGrpSpPr>
        <p:grpSpPr>
          <a:xfrm>
            <a:off x="1423996" y="3417994"/>
            <a:ext cx="6721063" cy="3619132"/>
            <a:chOff x="1049244" y="3417994"/>
            <a:chExt cx="6721063" cy="36191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4AD0EF3-B9DE-44E0-9043-1FB9BBF1FC05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75" name="Rounded Rectangle 34">
              <a:extLst>
                <a:ext uri="{FF2B5EF4-FFF2-40B4-BE49-F238E27FC236}">
                  <a16:creationId xmlns:a16="http://schemas.microsoft.com/office/drawing/2014/main" id="{F4952125-4408-4ED2-80BD-3C74AE6E1275}"/>
                </a:ext>
              </a:extLst>
            </p:cNvPr>
            <p:cNvSpPr/>
            <p:nvPr/>
          </p:nvSpPr>
          <p:spPr>
            <a:xfrm>
              <a:off x="7180457" y="4025691"/>
              <a:ext cx="589850" cy="6416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6" name="Rounded Rectangle 35">
              <a:extLst>
                <a:ext uri="{FF2B5EF4-FFF2-40B4-BE49-F238E27FC236}">
                  <a16:creationId xmlns:a16="http://schemas.microsoft.com/office/drawing/2014/main" id="{40A41EE5-065E-4823-9BD4-5058FBABC92F}"/>
                </a:ext>
              </a:extLst>
            </p:cNvPr>
            <p:cNvSpPr/>
            <p:nvPr/>
          </p:nvSpPr>
          <p:spPr>
            <a:xfrm>
              <a:off x="7164737" y="469472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7" name="Rounded Rectangle 36">
              <a:extLst>
                <a:ext uri="{FF2B5EF4-FFF2-40B4-BE49-F238E27FC236}">
                  <a16:creationId xmlns:a16="http://schemas.microsoft.com/office/drawing/2014/main" id="{F1640DDB-3E7A-42A2-9E48-2596811F2780}"/>
                </a:ext>
              </a:extLst>
            </p:cNvPr>
            <p:cNvSpPr/>
            <p:nvPr/>
          </p:nvSpPr>
          <p:spPr>
            <a:xfrm>
              <a:off x="7180457" y="533303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8" name="Rounded Rectangle 37">
              <a:extLst>
                <a:ext uri="{FF2B5EF4-FFF2-40B4-BE49-F238E27FC236}">
                  <a16:creationId xmlns:a16="http://schemas.microsoft.com/office/drawing/2014/main" id="{35173225-0720-47B5-B23E-9D562ADA2643}"/>
                </a:ext>
              </a:extLst>
            </p:cNvPr>
            <p:cNvSpPr/>
            <p:nvPr/>
          </p:nvSpPr>
          <p:spPr>
            <a:xfrm>
              <a:off x="7167879" y="59639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D1F71F6-43F5-447F-80A1-55B2409EA0DD}"/>
              </a:ext>
            </a:extLst>
          </p:cNvPr>
          <p:cNvSpPr txBox="1"/>
          <p:nvPr/>
        </p:nvSpPr>
        <p:spPr>
          <a:xfrm>
            <a:off x="7629561" y="4067550"/>
            <a:ext cx="441146" cy="4578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D3E0727-21AD-495D-A912-9D352DE7A026}"/>
              </a:ext>
            </a:extLst>
          </p:cNvPr>
          <p:cNvSpPr txBox="1"/>
          <p:nvPr/>
        </p:nvSpPr>
        <p:spPr>
          <a:xfrm>
            <a:off x="7629561" y="4711350"/>
            <a:ext cx="461986" cy="4578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4837D9-8989-4E8A-8413-B48DCCC9EF38}"/>
              </a:ext>
            </a:extLst>
          </p:cNvPr>
          <p:cNvSpPr txBox="1"/>
          <p:nvPr/>
        </p:nvSpPr>
        <p:spPr>
          <a:xfrm>
            <a:off x="7629561" y="5368888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84693C-0A8A-4ABF-94CC-D4FD9149B3D4}"/>
              </a:ext>
            </a:extLst>
          </p:cNvPr>
          <p:cNvSpPr txBox="1"/>
          <p:nvPr/>
        </p:nvSpPr>
        <p:spPr>
          <a:xfrm>
            <a:off x="7629561" y="5981106"/>
            <a:ext cx="441146" cy="4578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A668A0D-71F3-4541-B67B-FD2629BC81EC}"/>
              </a:ext>
            </a:extLst>
          </p:cNvPr>
          <p:cNvSpPr txBox="1"/>
          <p:nvPr/>
        </p:nvSpPr>
        <p:spPr>
          <a:xfrm>
            <a:off x="1494929" y="996182"/>
            <a:ext cx="1193007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Ảnh thẻ của mỗi bạn đã che một số trên tia số dưới đây: </a:t>
            </a:r>
            <a:endParaRPr lang="en-US" sz="2800" dirty="0"/>
          </a:p>
        </p:txBody>
      </p:sp>
      <p:pic>
        <p:nvPicPr>
          <p:cNvPr id="84" name="Picture 83">
            <a:hlinkClick r:id="rId12" action="ppaction://hlinksldjump"/>
            <a:extLst>
              <a:ext uri="{FF2B5EF4-FFF2-40B4-BE49-F238E27FC236}">
                <a16:creationId xmlns:a16="http://schemas.microsoft.com/office/drawing/2014/main" id="{53CA5E68-4E48-2646-B411-3F91BEEE9C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80" y="5866246"/>
            <a:ext cx="825216" cy="6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Google Shape;1758;p43"/>
          <p:cNvGrpSpPr/>
          <p:nvPr/>
        </p:nvGrpSpPr>
        <p:grpSpPr>
          <a:xfrm>
            <a:off x="-401163" y="-31209"/>
            <a:ext cx="802325" cy="725577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488518" y="128234"/>
            <a:ext cx="1079282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</a:rPr>
              <a:t>Số?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4" y="118389"/>
            <a:ext cx="802324" cy="10485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D9BBB19-1DC5-4798-B3BA-A59D03710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70" y="-42462"/>
            <a:ext cx="4164580" cy="293432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CA9283-5F8D-4C64-8081-DFC263B753A8}"/>
              </a:ext>
            </a:extLst>
          </p:cNvPr>
          <p:cNvSpPr txBox="1"/>
          <p:nvPr/>
        </p:nvSpPr>
        <p:spPr>
          <a:xfrm>
            <a:off x="1109204" y="1277030"/>
            <a:ext cx="9533812" cy="387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3200"/>
              <a:t> </a:t>
            </a:r>
            <a:r>
              <a:rPr lang="en-VN" sz="3200"/>
              <a:t>Số </a:t>
            </a:r>
            <a:r>
              <a:rPr lang="en-VN" sz="3200" dirty="0"/>
              <a:t>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US" sz="3200"/>
              <a:t> </a:t>
            </a:r>
            <a:r>
              <a:rPr lang="en-VN" sz="3200"/>
              <a:t>Số </a:t>
            </a:r>
            <a:r>
              <a:rPr lang="en-VN" sz="3200" dirty="0"/>
              <a:t>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US" sz="3200"/>
              <a:t> </a:t>
            </a:r>
            <a:r>
              <a:rPr lang="en-VN" sz="3200"/>
              <a:t>Số </a:t>
            </a:r>
            <a:r>
              <a:rPr lang="en-VN" sz="3200" dirty="0"/>
              <a:t>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US" sz="3200"/>
              <a:t> </a:t>
            </a:r>
            <a:r>
              <a:rPr lang="en-VN" sz="3200"/>
              <a:t>Số </a:t>
            </a:r>
            <a:r>
              <a:rPr lang="en-VN" sz="3200" dirty="0"/>
              <a:t>800 là số liền sau của số: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86C020-8392-40D9-B18D-0860D65A9EE3}"/>
              </a:ext>
            </a:extLst>
          </p:cNvPr>
          <p:cNvSpPr txBox="1"/>
          <p:nvPr/>
        </p:nvSpPr>
        <p:spPr>
          <a:xfrm>
            <a:off x="6115342" y="164904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>
                <a:solidFill>
                  <a:srgbClr val="FF0000"/>
                </a:solidFill>
              </a:rPr>
              <a:t>679</a:t>
            </a:r>
            <a:r>
              <a:rPr lang="en-US" sz="3200">
                <a:solidFill>
                  <a:srgbClr val="FF0000"/>
                </a:solidFill>
              </a:rPr>
              <a:t>.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D597D6-8D6B-44C0-BD52-D0B77506BA2D}"/>
              </a:ext>
            </a:extLst>
          </p:cNvPr>
          <p:cNvSpPr txBox="1"/>
          <p:nvPr/>
        </p:nvSpPr>
        <p:spPr>
          <a:xfrm>
            <a:off x="5798714" y="260666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VN" sz="3200" dirty="0" smtClean="0">
                <a:solidFill>
                  <a:srgbClr val="FF0000"/>
                </a:solidFill>
              </a:rPr>
              <a:t>000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34207D-4B95-44EB-B127-8D1F831033C0}"/>
              </a:ext>
            </a:extLst>
          </p:cNvPr>
          <p:cNvSpPr txBox="1"/>
          <p:nvPr/>
        </p:nvSpPr>
        <p:spPr>
          <a:xfrm>
            <a:off x="7182154" y="3579981"/>
            <a:ext cx="106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600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502CA6-F190-4DA1-9DFC-888378BAE8B9}"/>
              </a:ext>
            </a:extLst>
          </p:cNvPr>
          <p:cNvSpPr txBox="1"/>
          <p:nvPr/>
        </p:nvSpPr>
        <p:spPr>
          <a:xfrm>
            <a:off x="6884928" y="4553295"/>
            <a:ext cx="10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>
                <a:solidFill>
                  <a:srgbClr val="FF0000"/>
                </a:solidFill>
              </a:rPr>
              <a:t>799</a:t>
            </a:r>
            <a:r>
              <a:rPr lang="en-US" sz="3200">
                <a:solidFill>
                  <a:srgbClr val="FF0000"/>
                </a:solidFill>
              </a:rPr>
              <a:t>. </a:t>
            </a:r>
            <a:endParaRPr lang="en-VN" sz="32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53CA5E68-4E48-2646-B411-3F91BEEE9C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331" y="5573532"/>
            <a:ext cx="825216" cy="6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2196F-46AC-4F2B-9598-3187FA3F9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153"/>
            <a:ext cx="1036552" cy="1216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86EF3-1FDA-47E3-ACD0-2F9058AE266F}"/>
              </a:ext>
            </a:extLst>
          </p:cNvPr>
          <p:cNvSpPr txBox="1"/>
          <p:nvPr/>
        </p:nvSpPr>
        <p:spPr>
          <a:xfrm>
            <a:off x="1036552" y="0"/>
            <a:ext cx="10585931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Rô-bốt được Nam tặng một bức tranh như sau:</a:t>
            </a: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22E8C8-3E21-4AF4-BAEE-82A74C2DE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01" y="739754"/>
            <a:ext cx="7588007" cy="38541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5C01A0-838E-486C-93E4-8C26464D6B63}"/>
              </a:ext>
            </a:extLst>
          </p:cNvPr>
          <p:cNvSpPr txBox="1"/>
          <p:nvPr/>
        </p:nvSpPr>
        <p:spPr>
          <a:xfrm>
            <a:off x="949466" y="4702377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CC90E2-2B47-409D-8C67-6D0B0DC0B5CB}"/>
              </a:ext>
            </a:extLst>
          </p:cNvPr>
          <p:cNvCxnSpPr>
            <a:cxnSpLocks/>
          </p:cNvCxnSpPr>
          <p:nvPr/>
        </p:nvCxnSpPr>
        <p:spPr>
          <a:xfrm>
            <a:off x="3117156" y="5146664"/>
            <a:ext cx="11275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B0DAF5-63A5-4519-B678-084D742FDA15}"/>
              </a:ext>
            </a:extLst>
          </p:cNvPr>
          <p:cNvCxnSpPr>
            <a:cxnSpLocks/>
          </p:cNvCxnSpPr>
          <p:nvPr/>
        </p:nvCxnSpPr>
        <p:spPr>
          <a:xfrm>
            <a:off x="7327027" y="5146664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0">
            <a:extLst>
              <a:ext uri="{FF2B5EF4-FFF2-40B4-BE49-F238E27FC236}">
                <a16:creationId xmlns:a16="http://schemas.microsoft.com/office/drawing/2014/main" id="{24E969AE-E863-4AC8-8EDB-01F26957FBEC}"/>
              </a:ext>
            </a:extLst>
          </p:cNvPr>
          <p:cNvSpPr/>
          <p:nvPr/>
        </p:nvSpPr>
        <p:spPr>
          <a:xfrm>
            <a:off x="5346914" y="2247481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004CEAA4-751A-4266-9263-6ACA0DDA6D66}"/>
              </a:ext>
            </a:extLst>
          </p:cNvPr>
          <p:cNvSpPr/>
          <p:nvPr/>
        </p:nvSpPr>
        <p:spPr>
          <a:xfrm>
            <a:off x="4997038" y="129126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88F99707-6EEE-4871-875F-69003E883C0A}"/>
              </a:ext>
            </a:extLst>
          </p:cNvPr>
          <p:cNvSpPr/>
          <p:nvPr/>
        </p:nvSpPr>
        <p:spPr>
          <a:xfrm>
            <a:off x="6019888" y="129126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D0F3329-8E86-4B44-AE65-0E3497155D11}"/>
              </a:ext>
            </a:extLst>
          </p:cNvPr>
          <p:cNvSpPr/>
          <p:nvPr/>
        </p:nvSpPr>
        <p:spPr>
          <a:xfrm>
            <a:off x="7068624" y="128978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6A3821D4-072E-4582-A078-630D12804A33}"/>
              </a:ext>
            </a:extLst>
          </p:cNvPr>
          <p:cNvSpPr/>
          <p:nvPr/>
        </p:nvSpPr>
        <p:spPr>
          <a:xfrm>
            <a:off x="7068624" y="1961434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6795F2D3-7208-4E6A-828A-E230A6615709}"/>
              </a:ext>
            </a:extLst>
          </p:cNvPr>
          <p:cNvSpPr/>
          <p:nvPr/>
        </p:nvSpPr>
        <p:spPr>
          <a:xfrm>
            <a:off x="4026440" y="1391427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F5141AC8-DFB5-42D2-AF6E-967A8B456B5A}"/>
              </a:ext>
            </a:extLst>
          </p:cNvPr>
          <p:cNvSpPr/>
          <p:nvPr/>
        </p:nvSpPr>
        <p:spPr>
          <a:xfrm>
            <a:off x="4486059" y="20232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56F31408-2484-4347-AD31-46A681147D44}"/>
              </a:ext>
            </a:extLst>
          </p:cNvPr>
          <p:cNvSpPr/>
          <p:nvPr/>
        </p:nvSpPr>
        <p:spPr>
          <a:xfrm>
            <a:off x="6181941" y="2184121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21FF7A9C-FA30-4F6B-8082-5C8B619DF56C}"/>
              </a:ext>
            </a:extLst>
          </p:cNvPr>
          <p:cNvSpPr/>
          <p:nvPr/>
        </p:nvSpPr>
        <p:spPr>
          <a:xfrm rot="20091846">
            <a:off x="3862398" y="3867110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4626B911-D1A5-49F9-8CF9-61B364402F36}"/>
              </a:ext>
            </a:extLst>
          </p:cNvPr>
          <p:cNvSpPr/>
          <p:nvPr/>
        </p:nvSpPr>
        <p:spPr>
          <a:xfrm rot="3244095">
            <a:off x="6386706" y="3531384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65EDE4-E9C8-4636-B557-368D32225F5C}"/>
              </a:ext>
            </a:extLst>
          </p:cNvPr>
          <p:cNvSpPr txBox="1"/>
          <p:nvPr/>
        </p:nvSpPr>
        <p:spPr>
          <a:xfrm>
            <a:off x="6786016" y="554060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900DD3-223A-4A16-AF90-36882BB57346}"/>
              </a:ext>
            </a:extLst>
          </p:cNvPr>
          <p:cNvCxnSpPr/>
          <p:nvPr/>
        </p:nvCxnSpPr>
        <p:spPr>
          <a:xfrm>
            <a:off x="9231085" y="5146664"/>
            <a:ext cx="129716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39167FE-6FDE-48A7-8335-8A41FA174652}"/>
              </a:ext>
            </a:extLst>
          </p:cNvPr>
          <p:cNvCxnSpPr>
            <a:cxnSpLocks/>
          </p:cNvCxnSpPr>
          <p:nvPr/>
        </p:nvCxnSpPr>
        <p:spPr>
          <a:xfrm>
            <a:off x="3117156" y="5579484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26568F3-0BBB-4951-95D3-E748D342B3E5}"/>
              </a:ext>
            </a:extLst>
          </p:cNvPr>
          <p:cNvSpPr txBox="1"/>
          <p:nvPr/>
        </p:nvSpPr>
        <p:spPr>
          <a:xfrm>
            <a:off x="7215539" y="6003503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pic>
        <p:nvPicPr>
          <p:cNvPr id="34" name="Picture 33">
            <a:hlinkClick r:id="rId5" action="ppaction://hlinksldjump"/>
            <a:extLst>
              <a:ext uri="{FF2B5EF4-FFF2-40B4-BE49-F238E27FC236}">
                <a16:creationId xmlns:a16="http://schemas.microsoft.com/office/drawing/2014/main" id="{53CA5E68-4E48-2646-B411-3F91BEEE9C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85" y="5614550"/>
            <a:ext cx="825216" cy="6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9;p43">
            <a:extLst>
              <a:ext uri="{FF2B5EF4-FFF2-40B4-BE49-F238E27FC236}">
                <a16:creationId xmlns:a16="http://schemas.microsoft.com/office/drawing/2014/main" id="{D3715AD0-5BDE-4889-94F0-FAB7E0D14997}"/>
              </a:ext>
            </a:extLst>
          </p:cNvPr>
          <p:cNvSpPr/>
          <p:nvPr/>
        </p:nvSpPr>
        <p:spPr>
          <a:xfrm>
            <a:off x="-1605375" y="4062369"/>
            <a:ext cx="912116" cy="912116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200"/>
          </a:p>
        </p:txBody>
      </p:sp>
      <p:sp>
        <p:nvSpPr>
          <p:cNvPr id="3" name="Google Shape;1740;p43">
            <a:extLst>
              <a:ext uri="{FF2B5EF4-FFF2-40B4-BE49-F238E27FC236}">
                <a16:creationId xmlns:a16="http://schemas.microsoft.com/office/drawing/2014/main" id="{D7991530-0D8F-4935-8B25-64C408FD5954}"/>
              </a:ext>
            </a:extLst>
          </p:cNvPr>
          <p:cNvSpPr txBox="1">
            <a:spLocks/>
          </p:cNvSpPr>
          <p:nvPr/>
        </p:nvSpPr>
        <p:spPr>
          <a:xfrm>
            <a:off x="-1300266" y="4102502"/>
            <a:ext cx="9112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 i="0" u="none" strike="noStrike" cap="none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600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EC338-6AFC-46E7-BBE3-095EEE40B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49" y="251005"/>
            <a:ext cx="950955" cy="1115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80755-235A-4CCE-A47B-78DB6CEE0BCA}"/>
              </a:ext>
            </a:extLst>
          </p:cNvPr>
          <p:cNvSpPr txBox="1"/>
          <p:nvPr/>
        </p:nvSpPr>
        <p:spPr>
          <a:xfrm>
            <a:off x="1515304" y="251005"/>
            <a:ext cx="1079282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</a:rPr>
              <a:t>&gt;, &lt;, = ?</a:t>
            </a:r>
            <a:endParaRPr lang="en-US" sz="3600" dirty="0">
              <a:solidFill>
                <a:prstClr val="black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3E6F24-38C8-4675-A454-90265B229636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A59CA9-6641-4DE8-88CE-D26E1EB6C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2EF0C84-24EC-4DB5-B17E-FABFD880C406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DD63999-C896-4CB7-8900-1C2F27DFBC00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8A924C2-EA73-4762-8085-FB86C23410B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E01C10-21DA-425C-A3B3-2F57229F89ED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18EB40E-72E0-47DE-BD50-C637BA713F15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FB8A295-9A55-4981-B5A8-1A2B394FC1CA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29F11F-2B24-415B-9308-6581A9BA83AD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87A81-7594-4321-8C98-A496803D1AC0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5EEE10-FCF7-465D-9273-66DC37B0C76F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D8B07-03EE-4BAC-9E5C-6D9EDD523A2A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56F993-6C06-4980-80B0-70AA5F73CCAC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53CA5E68-4E48-2646-B411-3F91BEEE9C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49" y="5946454"/>
            <a:ext cx="825216" cy="6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338</Words>
  <Application>Microsoft Office PowerPoint</Application>
  <PresentationFormat>Custom</PresentationFormat>
  <Paragraphs>76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RocknRoll One</vt:lpstr>
      <vt:lpstr>Dekko</vt:lpstr>
      <vt:lpstr>Barlow Condensed</vt:lpstr>
      <vt:lpstr>Anaheim</vt:lpstr>
      <vt:lpstr>Barriecito</vt:lpstr>
      <vt:lpstr>Exo</vt:lpstr>
      <vt:lpstr>Arial</vt:lpstr>
      <vt:lpstr>Lato</vt:lpstr>
      <vt:lpstr>Boogaloo</vt:lpstr>
      <vt:lpstr>Annie Use Your Telescope</vt:lpstr>
      <vt:lpstr>Open Sans</vt:lpstr>
      <vt:lpstr>Calibri</vt:lpstr>
      <vt:lpstr>Math Subject for Middle School - 7th Grade: Ratio, Proportion and Percent by Slidesgo</vt:lpstr>
      <vt:lpstr>Bài 54 LUYỆN TẬP CHUNG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Techsi.vn</cp:lastModifiedBy>
  <cp:revision>77</cp:revision>
  <dcterms:modified xsi:type="dcterms:W3CDTF">2026-03-23T05:33:04Z</dcterms:modified>
</cp:coreProperties>
</file>