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Tiết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198141"/>
            <a:ext cx="2190751" cy="1006102"/>
            <a:chOff x="1523998" y="-25441"/>
            <a:chExt cx="2190751" cy="10061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-25441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Sô</a:t>
              </a:r>
              <a:r>
                <a:rPr lang="en-US" sz="2800" dirty="0" smtClean="0"/>
                <a:t>́ ?</a:t>
              </a:r>
              <a:endParaRPr lang="en-US" sz="28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173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193</cp:revision>
  <dcterms:created xsi:type="dcterms:W3CDTF">2021-06-02T01:34:28Z</dcterms:created>
  <dcterms:modified xsi:type="dcterms:W3CDTF">2026-03-23T05:30:26Z</dcterms:modified>
</cp:coreProperties>
</file>