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2" r:id="rId3"/>
    <p:sldId id="283" r:id="rId4"/>
    <p:sldId id="289" r:id="rId5"/>
    <p:sldId id="284" r:id="rId6"/>
    <p:sldId id="285" r:id="rId7"/>
    <p:sldId id="290" r:id="rId8"/>
    <p:sldId id="291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EF4"/>
    <a:srgbClr val="000000"/>
    <a:srgbClr val="F15441"/>
    <a:srgbClr val="FFC000"/>
    <a:srgbClr val="4BACC6"/>
    <a:srgbClr val="F8B1A9"/>
    <a:srgbClr val="002060"/>
    <a:srgbClr val="D7AA80"/>
    <a:srgbClr val="D3E5BB"/>
    <a:srgbClr val="E1D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8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8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36" y="127898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226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27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2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2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93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94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8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3117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animBg="1"/>
      <p:bldP spid="226" grpId="0" animBg="1"/>
      <p:bldP spid="227" grpId="0" animBg="1"/>
      <p:bldP spid="292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25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26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4527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418963"/>
            <a:chOff x="395894" y="219519"/>
            <a:chExt cx="8518865" cy="4925505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925505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74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99" r:id="rId5"/>
    <p:sldLayoutId id="2147483675" r:id="rId6"/>
    <p:sldLayoutId id="2147483701" r:id="rId7"/>
    <p:sldLayoutId id="2147483692" r:id="rId8"/>
    <p:sldLayoutId id="2147483694" r:id="rId9"/>
    <p:sldLayoutId id="2147483693" r:id="rId10"/>
    <p:sldLayoutId id="2147483691" r:id="rId11"/>
    <p:sldLayoutId id="2147483676" r:id="rId12"/>
    <p:sldLayoutId id="2147483677" r:id="rId13"/>
    <p:sldLayoutId id="2147483678" r:id="rId14"/>
    <p:sldLayoutId id="2147483679" r:id="rId15"/>
    <p:sldLayoutId id="2147483700" r:id="rId16"/>
    <p:sldLayoutId id="2147483680" r:id="rId17"/>
    <p:sldLayoutId id="2147483695" r:id="rId18"/>
    <p:sldLayoutId id="2147483696" r:id="rId19"/>
    <p:sldLayoutId id="2147483697" r:id="rId20"/>
    <p:sldLayoutId id="2147483698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microsoft.com/office/2007/relationships/hdphoto" Target="../media/hdphoto3.wdp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0868" y="2194562"/>
            <a:ext cx="79723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48: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ĐƠN VỊ, CHỤC, 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TRĂM, NGHÌN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rgbClr val="002060"/>
                  </a:solidFill>
                  <a:latin typeface="+mj-lt"/>
                </a:rPr>
                <a:t>10</a:t>
              </a:r>
              <a:endParaRPr lang="vi-VN" sz="3200" dirty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600" dirty="0">
                <a:solidFill>
                  <a:srgbClr val="002060"/>
                </a:solidFill>
                <a:latin typeface="+mj-lt"/>
              </a:rPr>
              <a:t>CÁC SỐ TRONG PHẠM VI 1000</a:t>
            </a:r>
            <a:endParaRPr lang="vi-VN" sz="36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866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CC63653-9ACD-8F42-8621-20658AAFD847}"/>
              </a:ext>
            </a:extLst>
          </p:cNvPr>
          <p:cNvSpPr/>
          <p:nvPr/>
        </p:nvSpPr>
        <p:spPr>
          <a:xfrm>
            <a:off x="2544234" y="383232"/>
            <a:ext cx="6500875" cy="2723615"/>
          </a:xfrm>
          <a:prstGeom prst="roundRect">
            <a:avLst/>
          </a:prstGeom>
          <a:solidFill>
            <a:srgbClr val="FFC000">
              <a:alpha val="48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31CFEBA-7219-F446-A38F-FF0DFE0C5796}"/>
              </a:ext>
            </a:extLst>
          </p:cNvPr>
          <p:cNvSpPr/>
          <p:nvPr/>
        </p:nvSpPr>
        <p:spPr>
          <a:xfrm>
            <a:off x="3219130" y="2209877"/>
            <a:ext cx="162220" cy="162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D30FF27-7A3C-6444-B6D2-E55490E1D325}"/>
              </a:ext>
            </a:extLst>
          </p:cNvPr>
          <p:cNvGrpSpPr/>
          <p:nvPr/>
        </p:nvGrpSpPr>
        <p:grpSpPr>
          <a:xfrm>
            <a:off x="3940942" y="2054417"/>
            <a:ext cx="162220" cy="325594"/>
            <a:chOff x="4824133" y="1686899"/>
            <a:chExt cx="90155" cy="18095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FAF52A4-AC0E-3147-94E3-DE4333D86BDA}"/>
                </a:ext>
              </a:extLst>
            </p:cNvPr>
            <p:cNvSpPr/>
            <p:nvPr/>
          </p:nvSpPr>
          <p:spPr>
            <a:xfrm>
              <a:off x="4824133" y="1686899"/>
              <a:ext cx="90155" cy="9015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6B88946-2C84-884A-B9CB-DE5A1B40FD42}"/>
                </a:ext>
              </a:extLst>
            </p:cNvPr>
            <p:cNvSpPr/>
            <p:nvPr/>
          </p:nvSpPr>
          <p:spPr>
            <a:xfrm>
              <a:off x="4824133" y="1777694"/>
              <a:ext cx="90155" cy="9015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4AF7F7B-68F0-0E4B-8A6B-DBFDCDCA8A3A}"/>
              </a:ext>
            </a:extLst>
          </p:cNvPr>
          <p:cNvGrpSpPr/>
          <p:nvPr/>
        </p:nvGrpSpPr>
        <p:grpSpPr>
          <a:xfrm>
            <a:off x="4714377" y="1890799"/>
            <a:ext cx="162584" cy="489455"/>
            <a:chOff x="4349536" y="2452459"/>
            <a:chExt cx="162584" cy="48945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A109D71-3084-CD4B-89C9-6B2E38DB8D89}"/>
                </a:ext>
              </a:extLst>
            </p:cNvPr>
            <p:cNvSpPr/>
            <p:nvPr/>
          </p:nvSpPr>
          <p:spPr>
            <a:xfrm>
              <a:off x="4349536" y="2452459"/>
              <a:ext cx="162220" cy="16222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B30F563-C3A0-4A4F-AC0B-CE24469A1410}"/>
                </a:ext>
              </a:extLst>
            </p:cNvPr>
            <p:cNvGrpSpPr/>
            <p:nvPr/>
          </p:nvGrpSpPr>
          <p:grpSpPr>
            <a:xfrm>
              <a:off x="4349900" y="2616320"/>
              <a:ext cx="162220" cy="325594"/>
              <a:chOff x="4824133" y="1686899"/>
              <a:chExt cx="90155" cy="180950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0DC03E80-A6D7-7A4C-9254-72F7362D2E3A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1B223089-2D2A-9C4D-9324-52DA0E5DE98D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42A82B7-22E0-9042-902D-89321E22814F}"/>
              </a:ext>
            </a:extLst>
          </p:cNvPr>
          <p:cNvGrpSpPr/>
          <p:nvPr/>
        </p:nvGrpSpPr>
        <p:grpSpPr>
          <a:xfrm>
            <a:off x="5488177" y="1719268"/>
            <a:ext cx="162220" cy="652829"/>
            <a:chOff x="4886412" y="2289085"/>
            <a:chExt cx="162220" cy="652829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0984020F-E273-0144-8DE1-3928D06EE29B}"/>
                </a:ext>
              </a:extLst>
            </p:cNvPr>
            <p:cNvGrpSpPr/>
            <p:nvPr/>
          </p:nvGrpSpPr>
          <p:grpSpPr>
            <a:xfrm>
              <a:off x="4886412" y="2616320"/>
              <a:ext cx="162220" cy="325594"/>
              <a:chOff x="4824133" y="1686899"/>
              <a:chExt cx="90155" cy="180950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0A9016B4-9C52-6B49-89EF-868A478B2EB7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14423B20-626C-E248-A9D7-1DDDC38F98DD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2F2E21D3-FD87-7E42-96AC-989A6716635A}"/>
                </a:ext>
              </a:extLst>
            </p:cNvPr>
            <p:cNvGrpSpPr/>
            <p:nvPr/>
          </p:nvGrpSpPr>
          <p:grpSpPr>
            <a:xfrm>
              <a:off x="4886412" y="2289085"/>
              <a:ext cx="162220" cy="325594"/>
              <a:chOff x="4824133" y="1686899"/>
              <a:chExt cx="90155" cy="18095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92E7B556-4E31-5943-A470-2A5940F3D8B3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9E85D41A-AF9C-1C40-A9CC-031B80FCEDC8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C623C387-1D08-CA42-8571-C55B977998F5}"/>
              </a:ext>
            </a:extLst>
          </p:cNvPr>
          <p:cNvGrpSpPr/>
          <p:nvPr/>
        </p:nvGrpSpPr>
        <p:grpSpPr>
          <a:xfrm>
            <a:off x="7977950" y="747118"/>
            <a:ext cx="162220" cy="1632893"/>
            <a:chOff x="7966428" y="1309021"/>
            <a:chExt cx="162220" cy="1632893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48C52E3A-394B-E04F-B4C6-38B95F2F59E9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8D1CC3E5-053F-F348-B836-A39A2C63A327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D5C4A15E-8937-5F41-9D4F-CF1F54CF9D2D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3D67EB14-22BD-E64A-A4D9-880C9932E62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B4C8265B-117B-A94E-9A7D-A86C4FD72745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58287C44-2315-7E45-A3BC-391FB79C3F8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8DB2E916-B529-384F-B1AB-B00247BF132E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2893AE80-2E81-EB4B-AEFB-0BD63C009E9E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B17102E-6C5B-BC4E-9CDD-44D36B268F31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7160F0F4-9753-714B-9267-F6ED6D15BA74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2CDB027C-168A-4D49-8740-7EDE5EE79A1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5F78D404-D1AD-744C-B19D-1342A2F96579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8E4512E7-D0DF-494F-8F95-B29FB94945D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6190DE06-A9E1-D349-98AE-B66654FC66C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8955E9DA-7DE3-BF41-927C-77087BC2D875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A5019236-77A7-E64C-B6E8-7DF8657D849A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02AA93F7-DE37-BA44-9D9F-A5BD91FF6C0C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975A0161-8749-784C-A728-AA0F2E64AEA8}"/>
              </a:ext>
            </a:extLst>
          </p:cNvPr>
          <p:cNvSpPr txBox="1"/>
          <p:nvPr/>
        </p:nvSpPr>
        <p:spPr>
          <a:xfrm>
            <a:off x="6243693" y="210632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dirty="0"/>
              <a:t>………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DBC255C-C7F5-8244-9DB8-64E482EC362E}"/>
              </a:ext>
            </a:extLst>
          </p:cNvPr>
          <p:cNvSpPr txBox="1"/>
          <p:nvPr/>
        </p:nvSpPr>
        <p:spPr>
          <a:xfrm>
            <a:off x="3143787" y="252135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6F04F4A-DEE4-A245-923D-E466403B6812}"/>
              </a:ext>
            </a:extLst>
          </p:cNvPr>
          <p:cNvSpPr txBox="1"/>
          <p:nvPr/>
        </p:nvSpPr>
        <p:spPr>
          <a:xfrm>
            <a:off x="3858385" y="251905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40812BF-07D7-2C4C-AD21-330A5A4F336D}"/>
              </a:ext>
            </a:extLst>
          </p:cNvPr>
          <p:cNvSpPr txBox="1"/>
          <p:nvPr/>
        </p:nvSpPr>
        <p:spPr>
          <a:xfrm>
            <a:off x="4621605" y="251905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3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52AEE3F-0589-AD42-A25C-295621EFAFFE}"/>
              </a:ext>
            </a:extLst>
          </p:cNvPr>
          <p:cNvSpPr txBox="1"/>
          <p:nvPr/>
        </p:nvSpPr>
        <p:spPr>
          <a:xfrm>
            <a:off x="5405620" y="251905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4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1229773-AB7A-C649-9B7D-5CD2C3339EC3}"/>
              </a:ext>
            </a:extLst>
          </p:cNvPr>
          <p:cNvSpPr txBox="1"/>
          <p:nvPr/>
        </p:nvSpPr>
        <p:spPr>
          <a:xfrm>
            <a:off x="7818827" y="251889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10</a:t>
            </a:r>
          </a:p>
        </p:txBody>
      </p:sp>
      <p:pic>
        <p:nvPicPr>
          <p:cNvPr id="71" name="Picture 70">
            <a:extLst>
              <a:ext uri="{FF2B5EF4-FFF2-40B4-BE49-F238E27FC236}">
                <a16:creationId xmlns:a16="http://schemas.microsoft.com/office/drawing/2014/main" id="{530AFDEF-61F8-9847-B03C-A17482B56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221" b="94481" l="5161" r="98710">
                        <a14:foregroundMark x1="12258" y1="15260" x2="28387" y2="12013"/>
                        <a14:foregroundMark x1="28387" y1="11364" x2="45806" y2="4221"/>
                        <a14:foregroundMark x1="92903" y1="32143" x2="92903" y2="32143"/>
                        <a14:foregroundMark x1="25806" y1="91558" x2="25806" y2="91558"/>
                        <a14:foregroundMark x1="58710" y1="93182" x2="58710" y2="93182"/>
                        <a14:foregroundMark x1="58710" y1="93182" x2="34194" y2="93506"/>
                        <a14:foregroundMark x1="34194" y1="93182" x2="85161" y2="86364"/>
                        <a14:foregroundMark x1="85161" y1="86364" x2="85161" y2="86364"/>
                        <a14:foregroundMark x1="81290" y1="88636" x2="52903" y2="93506"/>
                        <a14:foregroundMark x1="52903" y1="93506" x2="27097" y2="93506"/>
                        <a14:foregroundMark x1="27097" y1="93506" x2="55484" y2="94805"/>
                        <a14:foregroundMark x1="55484" y1="94805" x2="78710" y2="93182"/>
                        <a14:foregroundMark x1="78710" y1="92532" x2="93008" y2="92997"/>
                        <a14:foregroundMark x1="47742" y1="94156" x2="22581" y2="94481"/>
                        <a14:foregroundMark x1="22581" y1="94481" x2="14194" y2="93506"/>
                        <a14:foregroundMark x1="14194" y1="93182" x2="14194" y2="93182"/>
                        <a14:foregroundMark x1="41935" y1="92208" x2="9032" y2="90584"/>
                        <a14:foregroundMark x1="9032" y1="90584" x2="10968" y2="93506"/>
                        <a14:foregroundMark x1="10968" y1="93182" x2="5161" y2="90584"/>
                        <a14:foregroundMark x1="5161" y1="90584" x2="27097" y2="85714"/>
                        <a14:foregroundMark x1="27097" y1="85714" x2="27742" y2="85714"/>
                        <a14:foregroundMark x1="16129" y1="85390" x2="5806" y2="90260"/>
                        <a14:foregroundMark x1="5806" y1="90260" x2="11613" y2="87013"/>
                        <a14:foregroundMark x1="13548" y1="87013" x2="42581" y2="83766"/>
                        <a14:foregroundMark x1="42581" y1="83766" x2="63226" y2="84091"/>
                        <a14:foregroundMark x1="64516" y1="83766" x2="88387" y2="85390"/>
                        <a14:foregroundMark x1="88387" y1="85390" x2="94839" y2="87662"/>
                        <a14:foregroundMark x1="9677" y1="93831" x2="7742" y2="92532"/>
                        <a14:foregroundMark x1="7742" y1="92208" x2="10323" y2="86364"/>
                        <a14:foregroundMark x1="94839" y1="90260" x2="96774" y2="90584"/>
                        <a14:foregroundMark x1="96774" y1="90584" x2="95484" y2="92532"/>
                        <a14:backgroundMark x1="96887" y1="92760" x2="97419" y2="93831"/>
                      </a14:backgroundRemoval>
                    </a14:imgEffect>
                    <a14:imgEffect>
                      <a14:sharpenSoften amount="43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91" y="2860803"/>
            <a:ext cx="1229374" cy="2442886"/>
          </a:xfrm>
          <a:prstGeom prst="rect">
            <a:avLst/>
          </a:prstGeom>
        </p:spPr>
      </p:pic>
      <p:grpSp>
        <p:nvGrpSpPr>
          <p:cNvPr id="74" name="Group 73">
            <a:extLst>
              <a:ext uri="{FF2B5EF4-FFF2-40B4-BE49-F238E27FC236}">
                <a16:creationId xmlns:a16="http://schemas.microsoft.com/office/drawing/2014/main" id="{3D038EC9-449A-CE40-A323-B0E41A6BC4E9}"/>
              </a:ext>
            </a:extLst>
          </p:cNvPr>
          <p:cNvGrpSpPr/>
          <p:nvPr/>
        </p:nvGrpSpPr>
        <p:grpSpPr>
          <a:xfrm>
            <a:off x="613877" y="1617455"/>
            <a:ext cx="1943161" cy="931555"/>
            <a:chOff x="613877" y="1617455"/>
            <a:chExt cx="1943161" cy="931555"/>
          </a:xfrm>
        </p:grpSpPr>
        <p:sp>
          <p:nvSpPr>
            <p:cNvPr id="72" name="Rounded Rectangular Callout 71">
              <a:extLst>
                <a:ext uri="{FF2B5EF4-FFF2-40B4-BE49-F238E27FC236}">
                  <a16:creationId xmlns:a16="http://schemas.microsoft.com/office/drawing/2014/main" id="{177104B8-934E-604F-91DD-71F96A4495F2}"/>
                </a:ext>
              </a:extLst>
            </p:cNvPr>
            <p:cNvSpPr/>
            <p:nvPr/>
          </p:nvSpPr>
          <p:spPr>
            <a:xfrm>
              <a:off x="613877" y="1617455"/>
              <a:ext cx="1943161" cy="931555"/>
            </a:xfrm>
            <a:prstGeom prst="wedgeRoundRectCallout">
              <a:avLst>
                <a:gd name="adj1" fmla="val -17451"/>
                <a:gd name="adj2" fmla="val 76910"/>
                <a:gd name="adj3" fmla="val 16667"/>
              </a:avLst>
            </a:prstGeom>
            <a:solidFill>
              <a:schemeClr val="bg1"/>
            </a:solidFill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5011A8CC-FB9D-E74B-AC41-4AFFF05FCC46}"/>
                </a:ext>
              </a:extLst>
            </p:cNvPr>
            <p:cNvSpPr txBox="1"/>
            <p:nvPr/>
          </p:nvSpPr>
          <p:spPr>
            <a:xfrm>
              <a:off x="656490" y="1625680"/>
              <a:ext cx="182568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dirty="0"/>
                <a:t>Một thanh sô-cô-la bẻ được 10 miếng</a:t>
              </a:r>
            </a:p>
          </p:txBody>
        </p:sp>
      </p:grp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227CCD7A-CC67-A042-99DF-436E22B33C72}"/>
              </a:ext>
            </a:extLst>
          </p:cNvPr>
          <p:cNvSpPr/>
          <p:nvPr/>
        </p:nvSpPr>
        <p:spPr>
          <a:xfrm>
            <a:off x="2032821" y="3217526"/>
            <a:ext cx="8723427" cy="2979588"/>
          </a:xfrm>
          <a:prstGeom prst="roundRect">
            <a:avLst/>
          </a:prstGeom>
          <a:solidFill>
            <a:srgbClr val="FFC000">
              <a:alpha val="48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AC1E6B43-CC2A-6B4D-A4F4-ED91F97037DE}"/>
              </a:ext>
            </a:extLst>
          </p:cNvPr>
          <p:cNvGrpSpPr/>
          <p:nvPr/>
        </p:nvGrpSpPr>
        <p:grpSpPr>
          <a:xfrm>
            <a:off x="2605193" y="3691486"/>
            <a:ext cx="162220" cy="1632893"/>
            <a:chOff x="7966428" y="1309021"/>
            <a:chExt cx="162220" cy="1632893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405C432E-0AAC-AB42-8E35-E80D29A98C92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301E74F4-5BA3-F348-AE0F-71E3DA0E37F1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id="{C9746601-028C-864D-A625-37CF30B4A25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id="{F83C2AB6-71C4-6243-873F-7080E815B40A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DB0328CC-F516-C446-81E1-2029D66BE6E6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ACA35FC-7B1E-EA46-842D-B196CC611B2C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id="{4E888140-9991-544F-A790-8FAAB920DC3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937E8C81-5415-984A-B893-658CD220EB88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4DDAAB0F-44F9-6346-8F04-7EA407D1980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C8B80242-CA68-1F45-85F9-1FEEAAD46B4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0E4F4E1F-9090-914A-B628-6A24226A888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7D9ED1E5-B6FE-7A47-A25C-61920D56869F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ACE3374E-0022-F74E-9850-D31D0851A19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49B6728D-DC53-0546-BF2E-1EDDBBCCA37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556A9B7B-BD30-E141-96E5-08E6E3EED439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B84BC529-5A8E-3242-8756-FB3487D663B5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ECFC6A06-C16B-8940-9B19-10DCFF435EC6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id="{D2145C3F-1AAE-7F45-A21A-2DCB0637B92F}"/>
              </a:ext>
            </a:extLst>
          </p:cNvPr>
          <p:cNvSpPr txBox="1"/>
          <p:nvPr/>
        </p:nvSpPr>
        <p:spPr>
          <a:xfrm>
            <a:off x="2237502" y="5416075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1 chục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10</a:t>
            </a:r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52B453D7-7183-CF4A-AC24-3644FA9C20F0}"/>
              </a:ext>
            </a:extLst>
          </p:cNvPr>
          <p:cNvGrpSpPr/>
          <p:nvPr/>
        </p:nvGrpSpPr>
        <p:grpSpPr>
          <a:xfrm>
            <a:off x="3789081" y="3690909"/>
            <a:ext cx="162220" cy="1632893"/>
            <a:chOff x="7966428" y="1309021"/>
            <a:chExt cx="162220" cy="1632893"/>
          </a:xfrm>
        </p:grpSpPr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624BA6CD-F60A-A949-BF83-03A24A9DB59B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3EF00310-6CC0-9A44-9C54-5161013E47EC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47" name="Rectangle 146">
                  <a:extLst>
                    <a:ext uri="{FF2B5EF4-FFF2-40B4-BE49-F238E27FC236}">
                      <a16:creationId xmlns:a16="http://schemas.microsoft.com/office/drawing/2014/main" id="{DF566154-ACEC-1041-9F3A-10F1FDD1BAC7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565D1EB-019C-824F-959D-8894C13F959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3B3DFB4F-59EF-BC43-96A6-8EBAA76587CB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F6FF6A8D-2CAF-F547-AE2B-7158A210AE0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FC498F53-BE5E-2345-B7CE-2E49C7AF5F1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AEC9EF79-0E99-D144-BEF1-2E2D2007290F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E22D6D32-6DDA-1547-9AE9-243DFDFD06DC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id="{93C5CD78-0E2C-7945-8218-34C3A96BF5A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79A97B5E-3FFB-CD49-A9E5-E05602EECD5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D65E20C7-9F68-2E4C-A974-47B85AC11CB3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C44C94A8-579F-0243-91FD-1CCF89067C8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62EE11B4-E23F-0546-9051-38C2470CD0C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E60E2576-5613-E947-967A-3B3A30C98A9B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50EAC892-8ED5-0B4D-A545-A950D3E54D1F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115BE4AB-B066-CD47-AC8C-CB86343EF1B9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7FF2B377-D0DB-734D-9EAE-AD91100B2845}"/>
              </a:ext>
            </a:extLst>
          </p:cNvPr>
          <p:cNvGrpSpPr/>
          <p:nvPr/>
        </p:nvGrpSpPr>
        <p:grpSpPr>
          <a:xfrm>
            <a:off x="3949457" y="3691326"/>
            <a:ext cx="162220" cy="1632893"/>
            <a:chOff x="7966428" y="1309021"/>
            <a:chExt cx="162220" cy="1632893"/>
          </a:xfrm>
        </p:grpSpPr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52598007-C9FD-2440-959C-A8183FCE025A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61" name="Group 160">
                <a:extLst>
                  <a:ext uri="{FF2B5EF4-FFF2-40B4-BE49-F238E27FC236}">
                    <a16:creationId xmlns:a16="http://schemas.microsoft.com/office/drawing/2014/main" id="{51E3EB9B-0601-5642-A731-E978904DEDE9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65" name="Rectangle 164">
                  <a:extLst>
                    <a:ext uri="{FF2B5EF4-FFF2-40B4-BE49-F238E27FC236}">
                      <a16:creationId xmlns:a16="http://schemas.microsoft.com/office/drawing/2014/main" id="{52DD80B6-B013-4C4F-8B0E-9A956BA3FFA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Rectangle 165">
                  <a:extLst>
                    <a:ext uri="{FF2B5EF4-FFF2-40B4-BE49-F238E27FC236}">
                      <a16:creationId xmlns:a16="http://schemas.microsoft.com/office/drawing/2014/main" id="{E658A0C7-367A-D549-85C2-3063CBFC91B0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4B6869DD-C08B-6241-B17E-3D5B06DB80C4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63" name="Rectangle 162">
                  <a:extLst>
                    <a:ext uri="{FF2B5EF4-FFF2-40B4-BE49-F238E27FC236}">
                      <a16:creationId xmlns:a16="http://schemas.microsoft.com/office/drawing/2014/main" id="{FECACCDB-2701-A340-84EC-CC7F439D232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Rectangle 163">
                  <a:extLst>
                    <a:ext uri="{FF2B5EF4-FFF2-40B4-BE49-F238E27FC236}">
                      <a16:creationId xmlns:a16="http://schemas.microsoft.com/office/drawing/2014/main" id="{4D9C9A93-7046-9E47-B69B-73B29BC58C2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928A7926-596D-D145-A9ED-D262D355BF6E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07A19302-F8F3-CC49-B9EF-F143BB2E0756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59" name="Rectangle 158">
                  <a:extLst>
                    <a:ext uri="{FF2B5EF4-FFF2-40B4-BE49-F238E27FC236}">
                      <a16:creationId xmlns:a16="http://schemas.microsoft.com/office/drawing/2014/main" id="{B1E99E00-FF97-6943-9822-672D3EB6060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Rectangle 159">
                  <a:extLst>
                    <a:ext uri="{FF2B5EF4-FFF2-40B4-BE49-F238E27FC236}">
                      <a16:creationId xmlns:a16="http://schemas.microsoft.com/office/drawing/2014/main" id="{9D783A39-8164-5D40-A4E0-B0FB29CEC13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93C30D02-43AE-AE42-8AEF-7B171B81ED36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57" name="Rectangle 156">
                  <a:extLst>
                    <a:ext uri="{FF2B5EF4-FFF2-40B4-BE49-F238E27FC236}">
                      <a16:creationId xmlns:a16="http://schemas.microsoft.com/office/drawing/2014/main" id="{91798770-FF23-B24A-BB07-8EC2C1404C6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Rectangle 157">
                  <a:extLst>
                    <a:ext uri="{FF2B5EF4-FFF2-40B4-BE49-F238E27FC236}">
                      <a16:creationId xmlns:a16="http://schemas.microsoft.com/office/drawing/2014/main" id="{A2E755A9-C0AE-D04B-AF86-9150AECC317C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071E6B28-A7FD-5C43-8599-B4513C00B5F5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71A048D9-0829-DC48-9C12-3E0BB4457C19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40FD2C82-E1C6-CC47-A55F-6D79361C4A11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67" name="TextBox 166">
            <a:extLst>
              <a:ext uri="{FF2B5EF4-FFF2-40B4-BE49-F238E27FC236}">
                <a16:creationId xmlns:a16="http://schemas.microsoft.com/office/drawing/2014/main" id="{65099CB4-C460-B94E-9B1E-92D8A15BCCFB}"/>
              </a:ext>
            </a:extLst>
          </p:cNvPr>
          <p:cNvSpPr txBox="1"/>
          <p:nvPr/>
        </p:nvSpPr>
        <p:spPr>
          <a:xfrm>
            <a:off x="3494222" y="5432398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2 chục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20</a:t>
            </a: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2D844220-E76F-1346-96CD-E533A4BB91E8}"/>
              </a:ext>
            </a:extLst>
          </p:cNvPr>
          <p:cNvGrpSpPr/>
          <p:nvPr/>
        </p:nvGrpSpPr>
        <p:grpSpPr>
          <a:xfrm>
            <a:off x="5055259" y="3686475"/>
            <a:ext cx="162220" cy="1632893"/>
            <a:chOff x="7966428" y="1309021"/>
            <a:chExt cx="162220" cy="1632893"/>
          </a:xfrm>
        </p:grpSpPr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DF327477-9FA4-1B44-8DE7-AE1E509FE3B0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5D05806C-AAE8-464F-A651-C74339D370B0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B788640C-A80A-6346-BF6E-406D10D4E0C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308279E0-F999-7D40-AAA6-A925D2ADBE1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id="{1F0C0459-49D8-9243-AFDF-ACC9FB7BEBFC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82" name="Rectangle 181">
                  <a:extLst>
                    <a:ext uri="{FF2B5EF4-FFF2-40B4-BE49-F238E27FC236}">
                      <a16:creationId xmlns:a16="http://schemas.microsoft.com/office/drawing/2014/main" id="{86A2C1A7-5B59-1D47-9514-8B6416CDA49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3E3CABE5-962E-CE49-8456-4C4C153D7AF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571A4BB5-C9F2-E340-9987-F2EDE2331930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74" name="Group 173">
                <a:extLst>
                  <a:ext uri="{FF2B5EF4-FFF2-40B4-BE49-F238E27FC236}">
                    <a16:creationId xmlns:a16="http://schemas.microsoft.com/office/drawing/2014/main" id="{490B3EDF-C73B-6C42-8C56-295D8C069249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78" name="Rectangle 177">
                  <a:extLst>
                    <a:ext uri="{FF2B5EF4-FFF2-40B4-BE49-F238E27FC236}">
                      <a16:creationId xmlns:a16="http://schemas.microsoft.com/office/drawing/2014/main" id="{321CCA0F-493C-8640-AD29-B0F8C4DC136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9" name="Rectangle 178">
                  <a:extLst>
                    <a:ext uri="{FF2B5EF4-FFF2-40B4-BE49-F238E27FC236}">
                      <a16:creationId xmlns:a16="http://schemas.microsoft.com/office/drawing/2014/main" id="{3B40D8F6-7DD0-B741-A098-1BF4E183FFF3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38178D85-BE24-3343-8841-0B8757306D59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76" name="Rectangle 175">
                  <a:extLst>
                    <a:ext uri="{FF2B5EF4-FFF2-40B4-BE49-F238E27FC236}">
                      <a16:creationId xmlns:a16="http://schemas.microsoft.com/office/drawing/2014/main" id="{B4D28C03-6DB5-1A49-A31A-DBA4A3553C5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7" name="Rectangle 176">
                  <a:extLst>
                    <a:ext uri="{FF2B5EF4-FFF2-40B4-BE49-F238E27FC236}">
                      <a16:creationId xmlns:a16="http://schemas.microsoft.com/office/drawing/2014/main" id="{16D02A15-CDA3-2342-8FDB-4DC40264B12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D8754B94-4927-E440-A53A-DEFB5E23910A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B28F0EAB-D9EF-524E-8C2A-0FD6E365F02F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661BF589-0D0D-634F-BC12-6BAD77238683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AB5F35F2-EA7F-4445-B5FC-0B03E607FD82}"/>
              </a:ext>
            </a:extLst>
          </p:cNvPr>
          <p:cNvGrpSpPr/>
          <p:nvPr/>
        </p:nvGrpSpPr>
        <p:grpSpPr>
          <a:xfrm>
            <a:off x="5215635" y="3686447"/>
            <a:ext cx="162220" cy="1632893"/>
            <a:chOff x="7966428" y="1309021"/>
            <a:chExt cx="162220" cy="1632893"/>
          </a:xfrm>
        </p:grpSpPr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434BF9C3-B210-6E40-B64D-C585FF8C1216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4D365D00-E131-3B43-9FCD-65C91DD8686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02" name="Rectangle 201">
                  <a:extLst>
                    <a:ext uri="{FF2B5EF4-FFF2-40B4-BE49-F238E27FC236}">
                      <a16:creationId xmlns:a16="http://schemas.microsoft.com/office/drawing/2014/main" id="{5DD7718F-DC23-5A44-9F8A-3F87E72971A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 202">
                  <a:extLst>
                    <a:ext uri="{FF2B5EF4-FFF2-40B4-BE49-F238E27FC236}">
                      <a16:creationId xmlns:a16="http://schemas.microsoft.com/office/drawing/2014/main" id="{D5F8A70B-43FB-954E-B812-B06EA49E3CA5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id="{E284A42C-96BB-DB46-981E-ECD707C58E20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00" name="Rectangle 199">
                  <a:extLst>
                    <a:ext uri="{FF2B5EF4-FFF2-40B4-BE49-F238E27FC236}">
                      <a16:creationId xmlns:a16="http://schemas.microsoft.com/office/drawing/2014/main" id="{9DCDAF55-19B0-FE49-AFD8-518DD58FE78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 200">
                  <a:extLst>
                    <a:ext uri="{FF2B5EF4-FFF2-40B4-BE49-F238E27FC236}">
                      <a16:creationId xmlns:a16="http://schemas.microsoft.com/office/drawing/2014/main" id="{35F82F45-73BA-A348-A668-60C2601EB1DE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3C53DE24-9CB2-3A49-9C96-C59159ABA948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2CA66478-8706-594C-AC53-B33F2A9232D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19F27D0D-907C-594D-B195-0D25841EB24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C2918831-D1AB-AA49-B50D-62EB6F3C8620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F57B2888-67EA-F242-8A14-D9FFC6FE0D67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F9852AE7-993D-4F4D-9127-F90316E56169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9E301573-3CC7-1341-A0ED-07AB98AB30E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71869BF7-493B-0749-8EBD-E67E7D4B3404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30E5D782-A2FA-8A4C-8840-E6EDC1D515B6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6F11E83F-AB1F-BC45-9721-0E0D9DA61154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DF8FFD21-1C96-2244-865B-4A8768D33F17}"/>
              </a:ext>
            </a:extLst>
          </p:cNvPr>
          <p:cNvGrpSpPr/>
          <p:nvPr/>
        </p:nvGrpSpPr>
        <p:grpSpPr>
          <a:xfrm>
            <a:off x="5376011" y="3686475"/>
            <a:ext cx="162220" cy="1632893"/>
            <a:chOff x="7966428" y="1309021"/>
            <a:chExt cx="162220" cy="1632893"/>
          </a:xfrm>
        </p:grpSpPr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AC6E4BB4-2113-D94B-83DB-9E65807DB9B3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522C52DA-53C1-A047-91D7-7FB61DA0D04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id="{051F1C6B-4A76-5D48-A333-D02ADC1E8344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EE7FA2C5-4CF1-264E-B8CA-A3B51AABCCA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23B7EEDB-8910-024C-882D-AE9BF20A1215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2D55855C-ECE4-D143-8A23-33D9D04F902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97811CDF-0116-614D-8B23-498455C0B6CC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6AE12BA3-79E0-EC4A-91B4-21414C21455B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10" name="Group 209">
                <a:extLst>
                  <a:ext uri="{FF2B5EF4-FFF2-40B4-BE49-F238E27FC236}">
                    <a16:creationId xmlns:a16="http://schemas.microsoft.com/office/drawing/2014/main" id="{8AAE3A2A-ED38-6C47-937D-C1D122FA5680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id="{753EA9DF-90B6-0C48-A0E0-F40735BC4AE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id="{A2650EF3-CBF9-E84F-B075-0E1EF3412B7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1" name="Group 210">
                <a:extLst>
                  <a:ext uri="{FF2B5EF4-FFF2-40B4-BE49-F238E27FC236}">
                    <a16:creationId xmlns:a16="http://schemas.microsoft.com/office/drawing/2014/main" id="{67614C33-A98F-A343-A4A3-90FB4C983567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id="{4201A960-EAB9-4747-BC98-C84EEBF7947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id="{AFEB3442-C9E9-C546-81B9-251181258335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AE6D42A1-DB4A-C340-BDFA-B14B75E54AE9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08" name="Rectangle 207">
                <a:extLst>
                  <a:ext uri="{FF2B5EF4-FFF2-40B4-BE49-F238E27FC236}">
                    <a16:creationId xmlns:a16="http://schemas.microsoft.com/office/drawing/2014/main" id="{F528FFEB-319E-4E45-BE7D-A4F58B65942C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Rectangle 208">
                <a:extLst>
                  <a:ext uri="{FF2B5EF4-FFF2-40B4-BE49-F238E27FC236}">
                    <a16:creationId xmlns:a16="http://schemas.microsoft.com/office/drawing/2014/main" id="{A14982C6-E914-4D4C-9C67-65D1592E3AC0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2" name="TextBox 221">
            <a:extLst>
              <a:ext uri="{FF2B5EF4-FFF2-40B4-BE49-F238E27FC236}">
                <a16:creationId xmlns:a16="http://schemas.microsoft.com/office/drawing/2014/main" id="{BB9CC04A-7131-6C45-AEF6-7B31525ECCCD}"/>
              </a:ext>
            </a:extLst>
          </p:cNvPr>
          <p:cNvSpPr txBox="1"/>
          <p:nvPr/>
        </p:nvSpPr>
        <p:spPr>
          <a:xfrm>
            <a:off x="4826904" y="5440455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3 chục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30</a:t>
            </a:r>
          </a:p>
        </p:txBody>
      </p: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929CEAAA-A882-B046-BC61-5D78DF151D76}"/>
              </a:ext>
            </a:extLst>
          </p:cNvPr>
          <p:cNvGrpSpPr/>
          <p:nvPr/>
        </p:nvGrpSpPr>
        <p:grpSpPr>
          <a:xfrm>
            <a:off x="6443264" y="3692225"/>
            <a:ext cx="162220" cy="1632893"/>
            <a:chOff x="7966428" y="1309021"/>
            <a:chExt cx="162220" cy="1632893"/>
          </a:xfrm>
        </p:grpSpPr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BCA545E5-4C2D-7747-BC99-4AC8591D3248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35" name="Group 234">
                <a:extLst>
                  <a:ext uri="{FF2B5EF4-FFF2-40B4-BE49-F238E27FC236}">
                    <a16:creationId xmlns:a16="http://schemas.microsoft.com/office/drawing/2014/main" id="{CAF627E1-1A64-A345-8DB6-F3BF72564E3C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ACFFE106-D543-D146-BA7E-3E574EB92F1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A5FC2DC6-F482-0348-944A-3A8FF22501A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6" name="Group 235">
                <a:extLst>
                  <a:ext uri="{FF2B5EF4-FFF2-40B4-BE49-F238E27FC236}">
                    <a16:creationId xmlns:a16="http://schemas.microsoft.com/office/drawing/2014/main" id="{45BC740C-5ACF-834F-86A4-2321F0C2505C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DAF6CE89-5425-5147-A9BF-59D7DFFC435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8BB3F08D-BDDC-574A-AD37-1415F55D3DA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5" name="Group 224">
              <a:extLst>
                <a:ext uri="{FF2B5EF4-FFF2-40B4-BE49-F238E27FC236}">
                  <a16:creationId xmlns:a16="http://schemas.microsoft.com/office/drawing/2014/main" id="{CF28FDDC-1C6B-1749-BCD0-A31E402758D6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id="{AA061947-8597-9044-A2EC-D11828D9419B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33" name="Rectangle 232">
                  <a:extLst>
                    <a:ext uri="{FF2B5EF4-FFF2-40B4-BE49-F238E27FC236}">
                      <a16:creationId xmlns:a16="http://schemas.microsoft.com/office/drawing/2014/main" id="{1FFD92FF-54AC-0A4E-8147-DFC2452AFBF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20997C5F-E627-A24D-8B14-D64B22954B60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AA25E898-25F0-DA4F-B280-EB8A2295C3A3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424A27A8-B259-984C-AC1C-0F23F7E939DC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602FA472-32A5-8045-A81F-C7F2A49F517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99331BAC-F58D-254C-8022-76425918B38F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id="{165670B6-B816-D249-A1BF-C6AD19C69E09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77B52711-7B43-6440-8E37-6255243E6068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1" name="Group 240">
            <a:extLst>
              <a:ext uri="{FF2B5EF4-FFF2-40B4-BE49-F238E27FC236}">
                <a16:creationId xmlns:a16="http://schemas.microsoft.com/office/drawing/2014/main" id="{E3254A94-4A38-4C4B-8885-470C7B871C42}"/>
              </a:ext>
            </a:extLst>
          </p:cNvPr>
          <p:cNvGrpSpPr/>
          <p:nvPr/>
        </p:nvGrpSpPr>
        <p:grpSpPr>
          <a:xfrm>
            <a:off x="6603640" y="3692935"/>
            <a:ext cx="162220" cy="1632895"/>
            <a:chOff x="7966428" y="1309021"/>
            <a:chExt cx="162220" cy="1632895"/>
          </a:xfrm>
        </p:grpSpPr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57EEA0D0-DFE1-D342-816F-C02760435C05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31"/>
              <a:chOff x="4886412" y="2289085"/>
              <a:chExt cx="162220" cy="652831"/>
            </a:xfrm>
          </p:grpSpPr>
          <p:grpSp>
            <p:nvGrpSpPr>
              <p:cNvPr id="253" name="Group 252">
                <a:extLst>
                  <a:ext uri="{FF2B5EF4-FFF2-40B4-BE49-F238E27FC236}">
                    <a16:creationId xmlns:a16="http://schemas.microsoft.com/office/drawing/2014/main" id="{3AEC5019-6AED-0F49-B0FD-D2F26178C14D}"/>
                  </a:ext>
                </a:extLst>
              </p:cNvPr>
              <p:cNvGrpSpPr/>
              <p:nvPr/>
            </p:nvGrpSpPr>
            <p:grpSpPr>
              <a:xfrm>
                <a:off x="4886412" y="2616325"/>
                <a:ext cx="162220" cy="325591"/>
                <a:chOff x="4824133" y="1686899"/>
                <a:chExt cx="90155" cy="180948"/>
              </a:xfrm>
            </p:grpSpPr>
            <p:sp>
              <p:nvSpPr>
                <p:cNvPr id="257" name="Rectangle 256">
                  <a:extLst>
                    <a:ext uri="{FF2B5EF4-FFF2-40B4-BE49-F238E27FC236}">
                      <a16:creationId xmlns:a16="http://schemas.microsoft.com/office/drawing/2014/main" id="{7E5384CC-442B-0841-8B35-9D01A3D6112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3604D314-129A-B74D-BEAE-046279470EF0}"/>
                    </a:ext>
                  </a:extLst>
                </p:cNvPr>
                <p:cNvSpPr/>
                <p:nvPr/>
              </p:nvSpPr>
              <p:spPr>
                <a:xfrm>
                  <a:off x="4824133" y="1777692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id="{1AAA0D30-EBFC-5B42-963A-FB5B3F67040E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55" name="Rectangle 254">
                  <a:extLst>
                    <a:ext uri="{FF2B5EF4-FFF2-40B4-BE49-F238E27FC236}">
                      <a16:creationId xmlns:a16="http://schemas.microsoft.com/office/drawing/2014/main" id="{B9E4968F-8E92-CD46-AA83-56BFA8E71A2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Rectangle 255">
                  <a:extLst>
                    <a:ext uri="{FF2B5EF4-FFF2-40B4-BE49-F238E27FC236}">
                      <a16:creationId xmlns:a16="http://schemas.microsoft.com/office/drawing/2014/main" id="{240610EB-E532-F342-B828-0B3FBC5DB1B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32260F01-41B2-E54B-BE2C-94ADFC049A56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47" name="Group 246">
                <a:extLst>
                  <a:ext uri="{FF2B5EF4-FFF2-40B4-BE49-F238E27FC236}">
                    <a16:creationId xmlns:a16="http://schemas.microsoft.com/office/drawing/2014/main" id="{AF6057B8-6FF5-9446-8E01-0E7DBE6B9ABF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51" name="Rectangle 250">
                  <a:extLst>
                    <a:ext uri="{FF2B5EF4-FFF2-40B4-BE49-F238E27FC236}">
                      <a16:creationId xmlns:a16="http://schemas.microsoft.com/office/drawing/2014/main" id="{C413CD47-05F7-0949-8650-1BCF80B5C06F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Rectangle 251">
                  <a:extLst>
                    <a:ext uri="{FF2B5EF4-FFF2-40B4-BE49-F238E27FC236}">
                      <a16:creationId xmlns:a16="http://schemas.microsoft.com/office/drawing/2014/main" id="{8DE643D5-E98D-2F4C-8BEF-5CC8CED86CA4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8" name="Group 247">
                <a:extLst>
                  <a:ext uri="{FF2B5EF4-FFF2-40B4-BE49-F238E27FC236}">
                    <a16:creationId xmlns:a16="http://schemas.microsoft.com/office/drawing/2014/main" id="{B6AE1756-804B-894A-A086-FF46E829CFE8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49" name="Rectangle 248">
                  <a:extLst>
                    <a:ext uri="{FF2B5EF4-FFF2-40B4-BE49-F238E27FC236}">
                      <a16:creationId xmlns:a16="http://schemas.microsoft.com/office/drawing/2014/main" id="{E559F0ED-A432-5A4B-BEA6-17991BD685CE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Rectangle 249">
                  <a:extLst>
                    <a:ext uri="{FF2B5EF4-FFF2-40B4-BE49-F238E27FC236}">
                      <a16:creationId xmlns:a16="http://schemas.microsoft.com/office/drawing/2014/main" id="{CD1C9529-5749-FE41-AF4F-84B0D8C65CE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44" name="Group 243">
              <a:extLst>
                <a:ext uri="{FF2B5EF4-FFF2-40B4-BE49-F238E27FC236}">
                  <a16:creationId xmlns:a16="http://schemas.microsoft.com/office/drawing/2014/main" id="{3F55B25A-3CBA-CF42-B20B-91C76442FD33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45" name="Rectangle 244">
                <a:extLst>
                  <a:ext uri="{FF2B5EF4-FFF2-40B4-BE49-F238E27FC236}">
                    <a16:creationId xmlns:a16="http://schemas.microsoft.com/office/drawing/2014/main" id="{17D1F78F-569D-0040-8670-88CFB1DD21DD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id="{FB784187-E624-2F4A-861A-6CE36E78F5A5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59" name="Group 258">
            <a:extLst>
              <a:ext uri="{FF2B5EF4-FFF2-40B4-BE49-F238E27FC236}">
                <a16:creationId xmlns:a16="http://schemas.microsoft.com/office/drawing/2014/main" id="{12690F0C-1A2B-294B-9B05-2C866B15AB5E}"/>
              </a:ext>
            </a:extLst>
          </p:cNvPr>
          <p:cNvGrpSpPr/>
          <p:nvPr/>
        </p:nvGrpSpPr>
        <p:grpSpPr>
          <a:xfrm>
            <a:off x="6764016" y="3692225"/>
            <a:ext cx="162220" cy="1632893"/>
            <a:chOff x="7966428" y="1309021"/>
            <a:chExt cx="162220" cy="1632893"/>
          </a:xfrm>
        </p:grpSpPr>
        <p:grpSp>
          <p:nvGrpSpPr>
            <p:cNvPr id="260" name="Group 259">
              <a:extLst>
                <a:ext uri="{FF2B5EF4-FFF2-40B4-BE49-F238E27FC236}">
                  <a16:creationId xmlns:a16="http://schemas.microsoft.com/office/drawing/2014/main" id="{68CAF7B6-918A-4E45-9AB8-6B4230516961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71" name="Group 270">
                <a:extLst>
                  <a:ext uri="{FF2B5EF4-FFF2-40B4-BE49-F238E27FC236}">
                    <a16:creationId xmlns:a16="http://schemas.microsoft.com/office/drawing/2014/main" id="{00DE88D9-0A15-4043-9ED9-621971F5AD7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75" name="Rectangle 274">
                  <a:extLst>
                    <a:ext uri="{FF2B5EF4-FFF2-40B4-BE49-F238E27FC236}">
                      <a16:creationId xmlns:a16="http://schemas.microsoft.com/office/drawing/2014/main" id="{0824ABC0-1737-124A-BD70-F6FD3B9862D4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Rectangle 275">
                  <a:extLst>
                    <a:ext uri="{FF2B5EF4-FFF2-40B4-BE49-F238E27FC236}">
                      <a16:creationId xmlns:a16="http://schemas.microsoft.com/office/drawing/2014/main" id="{D0F4AB0F-7CA4-0B45-A953-C11ED0CE794A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D748911C-2D3D-5641-82DD-DB02D6BA39C4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73" name="Rectangle 272">
                  <a:extLst>
                    <a:ext uri="{FF2B5EF4-FFF2-40B4-BE49-F238E27FC236}">
                      <a16:creationId xmlns:a16="http://schemas.microsoft.com/office/drawing/2014/main" id="{989B12CF-EA6B-DB41-BBB3-3227379E056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Rectangle 273">
                  <a:extLst>
                    <a:ext uri="{FF2B5EF4-FFF2-40B4-BE49-F238E27FC236}">
                      <a16:creationId xmlns:a16="http://schemas.microsoft.com/office/drawing/2014/main" id="{F9CA6B44-3744-2749-BDCC-37534117E38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61" name="Group 260">
              <a:extLst>
                <a:ext uri="{FF2B5EF4-FFF2-40B4-BE49-F238E27FC236}">
                  <a16:creationId xmlns:a16="http://schemas.microsoft.com/office/drawing/2014/main" id="{70D5BDC0-911E-8B45-94D6-ADCE56ACBB06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65" name="Group 264">
                <a:extLst>
                  <a:ext uri="{FF2B5EF4-FFF2-40B4-BE49-F238E27FC236}">
                    <a16:creationId xmlns:a16="http://schemas.microsoft.com/office/drawing/2014/main" id="{2E317D9C-969A-6B46-A567-2FEA3176AEF3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69" name="Rectangle 268">
                  <a:extLst>
                    <a:ext uri="{FF2B5EF4-FFF2-40B4-BE49-F238E27FC236}">
                      <a16:creationId xmlns:a16="http://schemas.microsoft.com/office/drawing/2014/main" id="{E57AC61F-CCFE-6F49-BA4C-A78A3B2961A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Rectangle 269">
                  <a:extLst>
                    <a:ext uri="{FF2B5EF4-FFF2-40B4-BE49-F238E27FC236}">
                      <a16:creationId xmlns:a16="http://schemas.microsoft.com/office/drawing/2014/main" id="{54F90385-6C59-214E-A0EC-990E3B42195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CCFE4ED6-6E87-F649-9330-AD4B90869CBD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67" name="Rectangle 266">
                  <a:extLst>
                    <a:ext uri="{FF2B5EF4-FFF2-40B4-BE49-F238E27FC236}">
                      <a16:creationId xmlns:a16="http://schemas.microsoft.com/office/drawing/2014/main" id="{5F81D31A-E600-5846-A3F4-6AF8699CAC92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Rectangle 267">
                  <a:extLst>
                    <a:ext uri="{FF2B5EF4-FFF2-40B4-BE49-F238E27FC236}">
                      <a16:creationId xmlns:a16="http://schemas.microsoft.com/office/drawing/2014/main" id="{61AA559B-F608-AE4B-ADCF-26541994636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91235A76-4B66-0E45-905C-E803EDBB3B08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63" name="Rectangle 262">
                <a:extLst>
                  <a:ext uri="{FF2B5EF4-FFF2-40B4-BE49-F238E27FC236}">
                    <a16:creationId xmlns:a16="http://schemas.microsoft.com/office/drawing/2014/main" id="{53D3DC7D-BD81-8447-B00E-85946CF5B585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4" name="Rectangle 263">
                <a:extLst>
                  <a:ext uri="{FF2B5EF4-FFF2-40B4-BE49-F238E27FC236}">
                    <a16:creationId xmlns:a16="http://schemas.microsoft.com/office/drawing/2014/main" id="{14432F3E-A69D-0741-BD35-778792C68962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77" name="TextBox 276">
            <a:extLst>
              <a:ext uri="{FF2B5EF4-FFF2-40B4-BE49-F238E27FC236}">
                <a16:creationId xmlns:a16="http://schemas.microsoft.com/office/drawing/2014/main" id="{E373148D-663A-DD4A-911A-74A22412EA67}"/>
              </a:ext>
            </a:extLst>
          </p:cNvPr>
          <p:cNvSpPr txBox="1"/>
          <p:nvPr/>
        </p:nvSpPr>
        <p:spPr>
          <a:xfrm>
            <a:off x="6294175" y="5440455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4 chục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40</a:t>
            </a:r>
          </a:p>
        </p:txBody>
      </p: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4A9EC9F9-936D-484C-8D1F-97FF0D80DF18}"/>
              </a:ext>
            </a:extLst>
          </p:cNvPr>
          <p:cNvGrpSpPr/>
          <p:nvPr/>
        </p:nvGrpSpPr>
        <p:grpSpPr>
          <a:xfrm>
            <a:off x="6926110" y="3692225"/>
            <a:ext cx="162220" cy="1632893"/>
            <a:chOff x="7966428" y="1309021"/>
            <a:chExt cx="162220" cy="1632893"/>
          </a:xfrm>
        </p:grpSpPr>
        <p:grpSp>
          <p:nvGrpSpPr>
            <p:cNvPr id="279" name="Group 278">
              <a:extLst>
                <a:ext uri="{FF2B5EF4-FFF2-40B4-BE49-F238E27FC236}">
                  <a16:creationId xmlns:a16="http://schemas.microsoft.com/office/drawing/2014/main" id="{EB42AC8C-81CD-E44D-8E8A-1BD94AE7B2A2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90" name="Group 289">
                <a:extLst>
                  <a:ext uri="{FF2B5EF4-FFF2-40B4-BE49-F238E27FC236}">
                    <a16:creationId xmlns:a16="http://schemas.microsoft.com/office/drawing/2014/main" id="{9D3044DB-0AC2-6743-B28D-7684F4354AE8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94" name="Rectangle 293">
                  <a:extLst>
                    <a:ext uri="{FF2B5EF4-FFF2-40B4-BE49-F238E27FC236}">
                      <a16:creationId xmlns:a16="http://schemas.microsoft.com/office/drawing/2014/main" id="{24816232-5716-6049-BFAE-843E6F5B7EDC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Rectangle 294">
                  <a:extLst>
                    <a:ext uri="{FF2B5EF4-FFF2-40B4-BE49-F238E27FC236}">
                      <a16:creationId xmlns:a16="http://schemas.microsoft.com/office/drawing/2014/main" id="{9918B667-A446-3E49-8095-6686991C0B9E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1" name="Group 290">
                <a:extLst>
                  <a:ext uri="{FF2B5EF4-FFF2-40B4-BE49-F238E27FC236}">
                    <a16:creationId xmlns:a16="http://schemas.microsoft.com/office/drawing/2014/main" id="{C7CD8823-0171-9F41-9475-E25E9F206B96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92" name="Rectangle 291">
                  <a:extLst>
                    <a:ext uri="{FF2B5EF4-FFF2-40B4-BE49-F238E27FC236}">
                      <a16:creationId xmlns:a16="http://schemas.microsoft.com/office/drawing/2014/main" id="{86673AFB-A564-6047-9793-4907B9C025A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F63FB969-F5E5-5C48-A308-45FB674F4FF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0" name="Group 279">
              <a:extLst>
                <a:ext uri="{FF2B5EF4-FFF2-40B4-BE49-F238E27FC236}">
                  <a16:creationId xmlns:a16="http://schemas.microsoft.com/office/drawing/2014/main" id="{FD8314BA-6530-A447-AE98-4ABDC9C9C6E2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84" name="Group 283">
                <a:extLst>
                  <a:ext uri="{FF2B5EF4-FFF2-40B4-BE49-F238E27FC236}">
                    <a16:creationId xmlns:a16="http://schemas.microsoft.com/office/drawing/2014/main" id="{16F88397-8B4D-3A47-B4E7-C374EFF62DEF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88" name="Rectangle 287">
                  <a:extLst>
                    <a:ext uri="{FF2B5EF4-FFF2-40B4-BE49-F238E27FC236}">
                      <a16:creationId xmlns:a16="http://schemas.microsoft.com/office/drawing/2014/main" id="{53EE8480-C1B6-FC4B-B419-6B7DEFFE6C5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9" name="Rectangle 288">
                  <a:extLst>
                    <a:ext uri="{FF2B5EF4-FFF2-40B4-BE49-F238E27FC236}">
                      <a16:creationId xmlns:a16="http://schemas.microsoft.com/office/drawing/2014/main" id="{A7083C60-F6DA-D343-BA68-52A9CBE697E9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BB641DDD-8F14-0741-A03A-BF035AE31A31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86" name="Rectangle 285">
                  <a:extLst>
                    <a:ext uri="{FF2B5EF4-FFF2-40B4-BE49-F238E27FC236}">
                      <a16:creationId xmlns:a16="http://schemas.microsoft.com/office/drawing/2014/main" id="{9B96A227-238B-E448-B341-0E883AF08B4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7" name="Rectangle 286">
                  <a:extLst>
                    <a:ext uri="{FF2B5EF4-FFF2-40B4-BE49-F238E27FC236}">
                      <a16:creationId xmlns:a16="http://schemas.microsoft.com/office/drawing/2014/main" id="{CA79D671-E5A6-8049-9367-F9AD2E999DC7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1" name="Group 280">
              <a:extLst>
                <a:ext uri="{FF2B5EF4-FFF2-40B4-BE49-F238E27FC236}">
                  <a16:creationId xmlns:a16="http://schemas.microsoft.com/office/drawing/2014/main" id="{3A0AE5DD-BFD2-D54E-8FF7-0E0C206EF3F2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82" name="Rectangle 281">
                <a:extLst>
                  <a:ext uri="{FF2B5EF4-FFF2-40B4-BE49-F238E27FC236}">
                    <a16:creationId xmlns:a16="http://schemas.microsoft.com/office/drawing/2014/main" id="{DEABD19D-5576-8B42-9B12-C329F0E5B659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C0E4CE3F-DAF2-F740-9F66-46C8FAAF2887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96" name="TextBox 295">
            <a:extLst>
              <a:ext uri="{FF2B5EF4-FFF2-40B4-BE49-F238E27FC236}">
                <a16:creationId xmlns:a16="http://schemas.microsoft.com/office/drawing/2014/main" id="{D1B01126-CC44-C04E-A977-A974E747BF4C}"/>
              </a:ext>
            </a:extLst>
          </p:cNvPr>
          <p:cNvSpPr txBox="1"/>
          <p:nvPr/>
        </p:nvSpPr>
        <p:spPr>
          <a:xfrm>
            <a:off x="7539368" y="507112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dirty="0"/>
              <a:t>………</a:t>
            </a:r>
          </a:p>
        </p:txBody>
      </p:sp>
      <p:grpSp>
        <p:nvGrpSpPr>
          <p:cNvPr id="479" name="Group 478">
            <a:extLst>
              <a:ext uri="{FF2B5EF4-FFF2-40B4-BE49-F238E27FC236}">
                <a16:creationId xmlns:a16="http://schemas.microsoft.com/office/drawing/2014/main" id="{CD283E8F-8CA9-954B-9515-D90FB8905BBB}"/>
              </a:ext>
            </a:extLst>
          </p:cNvPr>
          <p:cNvGrpSpPr/>
          <p:nvPr/>
        </p:nvGrpSpPr>
        <p:grpSpPr>
          <a:xfrm>
            <a:off x="8434815" y="3694890"/>
            <a:ext cx="1606637" cy="1633147"/>
            <a:chOff x="8411043" y="3951993"/>
            <a:chExt cx="1606637" cy="1633147"/>
          </a:xfrm>
        </p:grpSpPr>
        <p:grpSp>
          <p:nvGrpSpPr>
            <p:cNvPr id="299" name="Group 298">
              <a:extLst>
                <a:ext uri="{FF2B5EF4-FFF2-40B4-BE49-F238E27FC236}">
                  <a16:creationId xmlns:a16="http://schemas.microsoft.com/office/drawing/2014/main" id="{E2DF53CF-87C0-054A-B33E-1FA420D2D239}"/>
                </a:ext>
              </a:extLst>
            </p:cNvPr>
            <p:cNvGrpSpPr/>
            <p:nvPr/>
          </p:nvGrpSpPr>
          <p:grpSpPr>
            <a:xfrm>
              <a:off x="8411043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300" name="Group 299">
                <a:extLst>
                  <a:ext uri="{FF2B5EF4-FFF2-40B4-BE49-F238E27FC236}">
                    <a16:creationId xmlns:a16="http://schemas.microsoft.com/office/drawing/2014/main" id="{4B6569B4-DCFF-4F42-AAEE-0CFB355510FA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11" name="Group 310">
                  <a:extLst>
                    <a:ext uri="{FF2B5EF4-FFF2-40B4-BE49-F238E27FC236}">
                      <a16:creationId xmlns:a16="http://schemas.microsoft.com/office/drawing/2014/main" id="{37ABD43D-107A-0242-8DD6-4BEF7F3888C8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15" name="Rectangle 314">
                    <a:extLst>
                      <a:ext uri="{FF2B5EF4-FFF2-40B4-BE49-F238E27FC236}">
                        <a16:creationId xmlns:a16="http://schemas.microsoft.com/office/drawing/2014/main" id="{B6D9FECD-7F6B-1D45-9CAC-E2FDA30B8F7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6" name="Rectangle 315">
                    <a:extLst>
                      <a:ext uri="{FF2B5EF4-FFF2-40B4-BE49-F238E27FC236}">
                        <a16:creationId xmlns:a16="http://schemas.microsoft.com/office/drawing/2014/main" id="{DE8BCE72-3652-6644-A911-8B6EF93E205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12" name="Group 311">
                  <a:extLst>
                    <a:ext uri="{FF2B5EF4-FFF2-40B4-BE49-F238E27FC236}">
                      <a16:creationId xmlns:a16="http://schemas.microsoft.com/office/drawing/2014/main" id="{9296FA12-CB7A-5B45-8D31-2FAABC3F2F73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13" name="Rectangle 312">
                    <a:extLst>
                      <a:ext uri="{FF2B5EF4-FFF2-40B4-BE49-F238E27FC236}">
                        <a16:creationId xmlns:a16="http://schemas.microsoft.com/office/drawing/2014/main" id="{7DA2329D-1605-604F-B7F8-EFB21B098B2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4" name="Rectangle 313">
                    <a:extLst>
                      <a:ext uri="{FF2B5EF4-FFF2-40B4-BE49-F238E27FC236}">
                        <a16:creationId xmlns:a16="http://schemas.microsoft.com/office/drawing/2014/main" id="{96A09672-F856-894F-A922-632BDBDB73B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01" name="Group 300">
                <a:extLst>
                  <a:ext uri="{FF2B5EF4-FFF2-40B4-BE49-F238E27FC236}">
                    <a16:creationId xmlns:a16="http://schemas.microsoft.com/office/drawing/2014/main" id="{47E01632-3E45-4E42-9F69-8D3ABB656C16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05" name="Group 304">
                  <a:extLst>
                    <a:ext uri="{FF2B5EF4-FFF2-40B4-BE49-F238E27FC236}">
                      <a16:creationId xmlns:a16="http://schemas.microsoft.com/office/drawing/2014/main" id="{4FF0ADF8-3A64-3D4D-B979-F89D17238232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09" name="Rectangle 308">
                    <a:extLst>
                      <a:ext uri="{FF2B5EF4-FFF2-40B4-BE49-F238E27FC236}">
                        <a16:creationId xmlns:a16="http://schemas.microsoft.com/office/drawing/2014/main" id="{0BE9933A-5ED3-E04C-879F-E78844FB89D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0" name="Rectangle 309">
                    <a:extLst>
                      <a:ext uri="{FF2B5EF4-FFF2-40B4-BE49-F238E27FC236}">
                        <a16:creationId xmlns:a16="http://schemas.microsoft.com/office/drawing/2014/main" id="{A6DE99B3-D392-CE46-AAB2-EAF3CCCC33C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06" name="Group 305">
                  <a:extLst>
                    <a:ext uri="{FF2B5EF4-FFF2-40B4-BE49-F238E27FC236}">
                      <a16:creationId xmlns:a16="http://schemas.microsoft.com/office/drawing/2014/main" id="{147AE365-D57B-0745-A9A2-65FBF1AD949B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07" name="Rectangle 306">
                    <a:extLst>
                      <a:ext uri="{FF2B5EF4-FFF2-40B4-BE49-F238E27FC236}">
                        <a16:creationId xmlns:a16="http://schemas.microsoft.com/office/drawing/2014/main" id="{9E152094-7547-9745-BF98-411042A63D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8" name="Rectangle 307">
                    <a:extLst>
                      <a:ext uri="{FF2B5EF4-FFF2-40B4-BE49-F238E27FC236}">
                        <a16:creationId xmlns:a16="http://schemas.microsoft.com/office/drawing/2014/main" id="{BC30BABA-AB75-1844-B858-E5E9DEE0D07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02" name="Group 301">
                <a:extLst>
                  <a:ext uri="{FF2B5EF4-FFF2-40B4-BE49-F238E27FC236}">
                    <a16:creationId xmlns:a16="http://schemas.microsoft.com/office/drawing/2014/main" id="{4BEEF2B0-1833-E445-B112-925E8B914F24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03" name="Rectangle 302">
                  <a:extLst>
                    <a:ext uri="{FF2B5EF4-FFF2-40B4-BE49-F238E27FC236}">
                      <a16:creationId xmlns:a16="http://schemas.microsoft.com/office/drawing/2014/main" id="{33174E1B-D64B-5B44-9B7B-3AA3D35D060D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Rectangle 303">
                  <a:extLst>
                    <a:ext uri="{FF2B5EF4-FFF2-40B4-BE49-F238E27FC236}">
                      <a16:creationId xmlns:a16="http://schemas.microsoft.com/office/drawing/2014/main" id="{06F7A223-581E-D14A-930D-5B6A324B621F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7AFBA1E4-49DB-FC4A-B5CA-6EED5E516085}"/>
                </a:ext>
              </a:extLst>
            </p:cNvPr>
            <p:cNvGrpSpPr/>
            <p:nvPr/>
          </p:nvGrpSpPr>
          <p:grpSpPr>
            <a:xfrm>
              <a:off x="8571419" y="3952245"/>
              <a:ext cx="162220" cy="1632895"/>
              <a:chOff x="7966428" y="1309021"/>
              <a:chExt cx="162220" cy="1632895"/>
            </a:xfrm>
          </p:grpSpPr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016CD5BD-1E14-6D45-BCFB-0F0362B5C0CA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31"/>
                <a:chOff x="4886412" y="2289085"/>
                <a:chExt cx="162220" cy="652831"/>
              </a:xfrm>
            </p:grpSpPr>
            <p:grpSp>
              <p:nvGrpSpPr>
                <p:cNvPr id="329" name="Group 328">
                  <a:extLst>
                    <a:ext uri="{FF2B5EF4-FFF2-40B4-BE49-F238E27FC236}">
                      <a16:creationId xmlns:a16="http://schemas.microsoft.com/office/drawing/2014/main" id="{180E5AC8-3B52-434B-BB85-44B637682046}"/>
                    </a:ext>
                  </a:extLst>
                </p:cNvPr>
                <p:cNvGrpSpPr/>
                <p:nvPr/>
              </p:nvGrpSpPr>
              <p:grpSpPr>
                <a:xfrm>
                  <a:off x="4886412" y="2616325"/>
                  <a:ext cx="162220" cy="325591"/>
                  <a:chOff x="4824133" y="1686899"/>
                  <a:chExt cx="90155" cy="180948"/>
                </a:xfrm>
              </p:grpSpPr>
              <p:sp>
                <p:nvSpPr>
                  <p:cNvPr id="333" name="Rectangle 332">
                    <a:extLst>
                      <a:ext uri="{FF2B5EF4-FFF2-40B4-BE49-F238E27FC236}">
                        <a16:creationId xmlns:a16="http://schemas.microsoft.com/office/drawing/2014/main" id="{BAF592B2-3F41-3840-A857-F96E61197A4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4" name="Rectangle 333">
                    <a:extLst>
                      <a:ext uri="{FF2B5EF4-FFF2-40B4-BE49-F238E27FC236}">
                        <a16:creationId xmlns:a16="http://schemas.microsoft.com/office/drawing/2014/main" id="{CBDFF938-EE8C-9C41-BDE8-2D32E03E930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2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30" name="Group 329">
                  <a:extLst>
                    <a:ext uri="{FF2B5EF4-FFF2-40B4-BE49-F238E27FC236}">
                      <a16:creationId xmlns:a16="http://schemas.microsoft.com/office/drawing/2014/main" id="{012BF856-5CA1-804F-8FA9-E6F59DA94C52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31" name="Rectangle 330">
                    <a:extLst>
                      <a:ext uri="{FF2B5EF4-FFF2-40B4-BE49-F238E27FC236}">
                        <a16:creationId xmlns:a16="http://schemas.microsoft.com/office/drawing/2014/main" id="{D6A0B046-47B9-6141-9579-2D3B1D7E62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2" name="Rectangle 331">
                    <a:extLst>
                      <a:ext uri="{FF2B5EF4-FFF2-40B4-BE49-F238E27FC236}">
                        <a16:creationId xmlns:a16="http://schemas.microsoft.com/office/drawing/2014/main" id="{7BFEFC24-51D2-DA4A-B0D9-FD989B8371C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19" name="Group 318">
                <a:extLst>
                  <a:ext uri="{FF2B5EF4-FFF2-40B4-BE49-F238E27FC236}">
                    <a16:creationId xmlns:a16="http://schemas.microsoft.com/office/drawing/2014/main" id="{3FFB1C1E-D25D-DF41-B30B-CE50E4CB7E34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23" name="Group 322">
                  <a:extLst>
                    <a:ext uri="{FF2B5EF4-FFF2-40B4-BE49-F238E27FC236}">
                      <a16:creationId xmlns:a16="http://schemas.microsoft.com/office/drawing/2014/main" id="{1200C689-A1F0-2643-9A9B-C06271240D49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27" name="Rectangle 326">
                    <a:extLst>
                      <a:ext uri="{FF2B5EF4-FFF2-40B4-BE49-F238E27FC236}">
                        <a16:creationId xmlns:a16="http://schemas.microsoft.com/office/drawing/2014/main" id="{E66BADEB-CFD9-3144-A21E-E69A60049F4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8" name="Rectangle 327">
                    <a:extLst>
                      <a:ext uri="{FF2B5EF4-FFF2-40B4-BE49-F238E27FC236}">
                        <a16:creationId xmlns:a16="http://schemas.microsoft.com/office/drawing/2014/main" id="{5BA58873-73FE-3942-8CD0-FFF5EDF80FD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24" name="Group 323">
                  <a:extLst>
                    <a:ext uri="{FF2B5EF4-FFF2-40B4-BE49-F238E27FC236}">
                      <a16:creationId xmlns:a16="http://schemas.microsoft.com/office/drawing/2014/main" id="{7E74703D-4D0A-F847-A320-6FCD04FB7E08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25" name="Rectangle 324">
                    <a:extLst>
                      <a:ext uri="{FF2B5EF4-FFF2-40B4-BE49-F238E27FC236}">
                        <a16:creationId xmlns:a16="http://schemas.microsoft.com/office/drawing/2014/main" id="{423565DC-04F7-E644-9E60-568C689596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6" name="Rectangle 325">
                    <a:extLst>
                      <a:ext uri="{FF2B5EF4-FFF2-40B4-BE49-F238E27FC236}">
                        <a16:creationId xmlns:a16="http://schemas.microsoft.com/office/drawing/2014/main" id="{019B657D-1626-F14D-AA47-F9B61FF6368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20" name="Group 319">
                <a:extLst>
                  <a:ext uri="{FF2B5EF4-FFF2-40B4-BE49-F238E27FC236}">
                    <a16:creationId xmlns:a16="http://schemas.microsoft.com/office/drawing/2014/main" id="{6297074C-A958-2E42-8368-D1D3A05F34EC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id="{ADA5610C-CD53-E943-A16B-F8C620E62FC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id="{4A08486E-C569-9B46-B232-2B24BDD729C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35" name="Group 334">
              <a:extLst>
                <a:ext uri="{FF2B5EF4-FFF2-40B4-BE49-F238E27FC236}">
                  <a16:creationId xmlns:a16="http://schemas.microsoft.com/office/drawing/2014/main" id="{A8DBD6E9-193A-2945-873F-CE7C94864D9D}"/>
                </a:ext>
              </a:extLst>
            </p:cNvPr>
            <p:cNvGrpSpPr/>
            <p:nvPr/>
          </p:nvGrpSpPr>
          <p:grpSpPr>
            <a:xfrm>
              <a:off x="8731795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CB9445C2-53F2-DF46-A46F-2F1EF07FC5C0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47" name="Group 346">
                  <a:extLst>
                    <a:ext uri="{FF2B5EF4-FFF2-40B4-BE49-F238E27FC236}">
                      <a16:creationId xmlns:a16="http://schemas.microsoft.com/office/drawing/2014/main" id="{349CC8F7-1CC7-A74F-B865-85DCD450A477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51" name="Rectangle 350">
                    <a:extLst>
                      <a:ext uri="{FF2B5EF4-FFF2-40B4-BE49-F238E27FC236}">
                        <a16:creationId xmlns:a16="http://schemas.microsoft.com/office/drawing/2014/main" id="{E3F7ABAC-8C17-E946-9F1C-16C93A3A845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2" name="Rectangle 351">
                    <a:extLst>
                      <a:ext uri="{FF2B5EF4-FFF2-40B4-BE49-F238E27FC236}">
                        <a16:creationId xmlns:a16="http://schemas.microsoft.com/office/drawing/2014/main" id="{3A6AA2B0-B445-D24F-B8F7-3CFE6AE53A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8" name="Group 347">
                  <a:extLst>
                    <a:ext uri="{FF2B5EF4-FFF2-40B4-BE49-F238E27FC236}">
                      <a16:creationId xmlns:a16="http://schemas.microsoft.com/office/drawing/2014/main" id="{A784D2EE-1E61-5748-8A6E-FDC6BB6F8B30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49" name="Rectangle 348">
                    <a:extLst>
                      <a:ext uri="{FF2B5EF4-FFF2-40B4-BE49-F238E27FC236}">
                        <a16:creationId xmlns:a16="http://schemas.microsoft.com/office/drawing/2014/main" id="{4150F986-F694-CC46-8DE5-25DC6235E79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0" name="Rectangle 349">
                    <a:extLst>
                      <a:ext uri="{FF2B5EF4-FFF2-40B4-BE49-F238E27FC236}">
                        <a16:creationId xmlns:a16="http://schemas.microsoft.com/office/drawing/2014/main" id="{BB4B6820-E7CF-2F44-A7E7-32D587E1879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37" name="Group 336">
                <a:extLst>
                  <a:ext uri="{FF2B5EF4-FFF2-40B4-BE49-F238E27FC236}">
                    <a16:creationId xmlns:a16="http://schemas.microsoft.com/office/drawing/2014/main" id="{81A6B62E-0EC4-F645-BD12-75A99BB71D73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41" name="Group 340">
                  <a:extLst>
                    <a:ext uri="{FF2B5EF4-FFF2-40B4-BE49-F238E27FC236}">
                      <a16:creationId xmlns:a16="http://schemas.microsoft.com/office/drawing/2014/main" id="{595A48CF-5BF7-6348-B156-83B742B653AB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45" name="Rectangle 344">
                    <a:extLst>
                      <a:ext uri="{FF2B5EF4-FFF2-40B4-BE49-F238E27FC236}">
                        <a16:creationId xmlns:a16="http://schemas.microsoft.com/office/drawing/2014/main" id="{F74A626D-AA25-774E-9E5C-5C9B1EDAD85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6" name="Rectangle 345">
                    <a:extLst>
                      <a:ext uri="{FF2B5EF4-FFF2-40B4-BE49-F238E27FC236}">
                        <a16:creationId xmlns:a16="http://schemas.microsoft.com/office/drawing/2014/main" id="{C1D57714-7731-C843-AEE1-A1AD3A2909A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2" name="Group 341">
                  <a:extLst>
                    <a:ext uri="{FF2B5EF4-FFF2-40B4-BE49-F238E27FC236}">
                      <a16:creationId xmlns:a16="http://schemas.microsoft.com/office/drawing/2014/main" id="{83E87907-8A51-AB4C-B314-FC1FE1C2350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43" name="Rectangle 342">
                    <a:extLst>
                      <a:ext uri="{FF2B5EF4-FFF2-40B4-BE49-F238E27FC236}">
                        <a16:creationId xmlns:a16="http://schemas.microsoft.com/office/drawing/2014/main" id="{E51FC30B-36ED-2542-B661-8541146EBEF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4" name="Rectangle 343">
                    <a:extLst>
                      <a:ext uri="{FF2B5EF4-FFF2-40B4-BE49-F238E27FC236}">
                        <a16:creationId xmlns:a16="http://schemas.microsoft.com/office/drawing/2014/main" id="{8F56B169-2D51-3343-99D7-B973285D530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38" name="Group 337">
                <a:extLst>
                  <a:ext uri="{FF2B5EF4-FFF2-40B4-BE49-F238E27FC236}">
                    <a16:creationId xmlns:a16="http://schemas.microsoft.com/office/drawing/2014/main" id="{CF9864F4-0D73-584F-98E1-73F6F38481E5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39" name="Rectangle 338">
                  <a:extLst>
                    <a:ext uri="{FF2B5EF4-FFF2-40B4-BE49-F238E27FC236}">
                      <a16:creationId xmlns:a16="http://schemas.microsoft.com/office/drawing/2014/main" id="{DAAE0B15-7551-6E45-AFFA-CC4FB06AE42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Rectangle 339">
                  <a:extLst>
                    <a:ext uri="{FF2B5EF4-FFF2-40B4-BE49-F238E27FC236}">
                      <a16:creationId xmlns:a16="http://schemas.microsoft.com/office/drawing/2014/main" id="{CF096B44-5C59-9447-967A-E6F1E8F726E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53" name="Group 352">
              <a:extLst>
                <a:ext uri="{FF2B5EF4-FFF2-40B4-BE49-F238E27FC236}">
                  <a16:creationId xmlns:a16="http://schemas.microsoft.com/office/drawing/2014/main" id="{65728710-9862-8E46-AE20-C23FDC82805E}"/>
                </a:ext>
              </a:extLst>
            </p:cNvPr>
            <p:cNvGrpSpPr/>
            <p:nvPr/>
          </p:nvGrpSpPr>
          <p:grpSpPr>
            <a:xfrm>
              <a:off x="8893889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354" name="Group 353">
                <a:extLst>
                  <a:ext uri="{FF2B5EF4-FFF2-40B4-BE49-F238E27FC236}">
                    <a16:creationId xmlns:a16="http://schemas.microsoft.com/office/drawing/2014/main" id="{659F0B7D-61D1-E54E-A3A7-AEDA82EDB795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65" name="Group 364">
                  <a:extLst>
                    <a:ext uri="{FF2B5EF4-FFF2-40B4-BE49-F238E27FC236}">
                      <a16:creationId xmlns:a16="http://schemas.microsoft.com/office/drawing/2014/main" id="{AEB07583-4B3A-7B4C-A959-6255F5F76772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9" name="Rectangle 368">
                    <a:extLst>
                      <a:ext uri="{FF2B5EF4-FFF2-40B4-BE49-F238E27FC236}">
                        <a16:creationId xmlns:a16="http://schemas.microsoft.com/office/drawing/2014/main" id="{45DF4759-CF71-844D-8CED-A5884401189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0" name="Rectangle 369">
                    <a:extLst>
                      <a:ext uri="{FF2B5EF4-FFF2-40B4-BE49-F238E27FC236}">
                        <a16:creationId xmlns:a16="http://schemas.microsoft.com/office/drawing/2014/main" id="{1E7D8953-D49D-0140-B1E0-F517BE695A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66" name="Group 365">
                  <a:extLst>
                    <a:ext uri="{FF2B5EF4-FFF2-40B4-BE49-F238E27FC236}">
                      <a16:creationId xmlns:a16="http://schemas.microsoft.com/office/drawing/2014/main" id="{67B617A5-5C82-1D4B-97D3-9605D033B72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7" name="Rectangle 366">
                    <a:extLst>
                      <a:ext uri="{FF2B5EF4-FFF2-40B4-BE49-F238E27FC236}">
                        <a16:creationId xmlns:a16="http://schemas.microsoft.com/office/drawing/2014/main" id="{4D3609FA-6BB5-1F47-855E-1540B96E4A2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8" name="Rectangle 367">
                    <a:extLst>
                      <a:ext uri="{FF2B5EF4-FFF2-40B4-BE49-F238E27FC236}">
                        <a16:creationId xmlns:a16="http://schemas.microsoft.com/office/drawing/2014/main" id="{D25015EF-8A19-734D-90D8-765966C74F3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55" name="Group 354">
                <a:extLst>
                  <a:ext uri="{FF2B5EF4-FFF2-40B4-BE49-F238E27FC236}">
                    <a16:creationId xmlns:a16="http://schemas.microsoft.com/office/drawing/2014/main" id="{CF2D0A50-B7D0-E347-AF83-EF8A57CE4054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59" name="Group 358">
                  <a:extLst>
                    <a:ext uri="{FF2B5EF4-FFF2-40B4-BE49-F238E27FC236}">
                      <a16:creationId xmlns:a16="http://schemas.microsoft.com/office/drawing/2014/main" id="{9D97E846-C8EB-A941-A6AE-0EE9AD26B48B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3" name="Rectangle 362">
                    <a:extLst>
                      <a:ext uri="{FF2B5EF4-FFF2-40B4-BE49-F238E27FC236}">
                        <a16:creationId xmlns:a16="http://schemas.microsoft.com/office/drawing/2014/main" id="{7F76D5AF-D40C-5942-BD20-3171609250C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4" name="Rectangle 363">
                    <a:extLst>
                      <a:ext uri="{FF2B5EF4-FFF2-40B4-BE49-F238E27FC236}">
                        <a16:creationId xmlns:a16="http://schemas.microsoft.com/office/drawing/2014/main" id="{FDE23377-272B-3449-A6A9-B5FAB512461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60" name="Group 359">
                  <a:extLst>
                    <a:ext uri="{FF2B5EF4-FFF2-40B4-BE49-F238E27FC236}">
                      <a16:creationId xmlns:a16="http://schemas.microsoft.com/office/drawing/2014/main" id="{C22F32B1-BCE8-004C-9C20-F1F27E7BD48F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1" name="Rectangle 360">
                    <a:extLst>
                      <a:ext uri="{FF2B5EF4-FFF2-40B4-BE49-F238E27FC236}">
                        <a16:creationId xmlns:a16="http://schemas.microsoft.com/office/drawing/2014/main" id="{40F926EC-099B-0E4C-918F-CD8F1CAF4BF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2" name="Rectangle 361">
                    <a:extLst>
                      <a:ext uri="{FF2B5EF4-FFF2-40B4-BE49-F238E27FC236}">
                        <a16:creationId xmlns:a16="http://schemas.microsoft.com/office/drawing/2014/main" id="{AE8E6B50-1A22-1E44-8BA9-E1EA0AADB8E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56" name="Group 355">
                <a:extLst>
                  <a:ext uri="{FF2B5EF4-FFF2-40B4-BE49-F238E27FC236}">
                    <a16:creationId xmlns:a16="http://schemas.microsoft.com/office/drawing/2014/main" id="{E5731CF7-37AF-1C46-A5E6-E69220D2A28E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57" name="Rectangle 356">
                  <a:extLst>
                    <a:ext uri="{FF2B5EF4-FFF2-40B4-BE49-F238E27FC236}">
                      <a16:creationId xmlns:a16="http://schemas.microsoft.com/office/drawing/2014/main" id="{F6C77680-A2A5-9345-8DBA-605D5B3748FE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8" name="Rectangle 357">
                  <a:extLst>
                    <a:ext uri="{FF2B5EF4-FFF2-40B4-BE49-F238E27FC236}">
                      <a16:creationId xmlns:a16="http://schemas.microsoft.com/office/drawing/2014/main" id="{9BA175F5-417D-A14A-A1EA-9F1C4D1888B9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71" name="Group 370">
              <a:extLst>
                <a:ext uri="{FF2B5EF4-FFF2-40B4-BE49-F238E27FC236}">
                  <a16:creationId xmlns:a16="http://schemas.microsoft.com/office/drawing/2014/main" id="{3A4368EB-0459-A746-AD02-DF5A9FB74B92}"/>
                </a:ext>
              </a:extLst>
            </p:cNvPr>
            <p:cNvGrpSpPr/>
            <p:nvPr/>
          </p:nvGrpSpPr>
          <p:grpSpPr>
            <a:xfrm>
              <a:off x="9050270" y="3951993"/>
              <a:ext cx="162220" cy="1632893"/>
              <a:chOff x="7966428" y="1309021"/>
              <a:chExt cx="162220" cy="1632893"/>
            </a:xfrm>
          </p:grpSpPr>
          <p:grpSp>
            <p:nvGrpSpPr>
              <p:cNvPr id="372" name="Group 371">
                <a:extLst>
                  <a:ext uri="{FF2B5EF4-FFF2-40B4-BE49-F238E27FC236}">
                    <a16:creationId xmlns:a16="http://schemas.microsoft.com/office/drawing/2014/main" id="{CAB3A64B-CE2E-894E-9290-93386047C7CF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83" name="Group 382">
                  <a:extLst>
                    <a:ext uri="{FF2B5EF4-FFF2-40B4-BE49-F238E27FC236}">
                      <a16:creationId xmlns:a16="http://schemas.microsoft.com/office/drawing/2014/main" id="{F12C5D8F-31C0-6D4D-AE6F-F895FCA5AE57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87" name="Rectangle 386">
                    <a:extLst>
                      <a:ext uri="{FF2B5EF4-FFF2-40B4-BE49-F238E27FC236}">
                        <a16:creationId xmlns:a16="http://schemas.microsoft.com/office/drawing/2014/main" id="{9C128CFD-6C7C-654F-AC61-860070A0CA2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8" name="Rectangle 387">
                    <a:extLst>
                      <a:ext uri="{FF2B5EF4-FFF2-40B4-BE49-F238E27FC236}">
                        <a16:creationId xmlns:a16="http://schemas.microsoft.com/office/drawing/2014/main" id="{19EED482-813D-2A4C-B937-02ED78CF11D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84" name="Group 383">
                  <a:extLst>
                    <a:ext uri="{FF2B5EF4-FFF2-40B4-BE49-F238E27FC236}">
                      <a16:creationId xmlns:a16="http://schemas.microsoft.com/office/drawing/2014/main" id="{C111C020-9CB7-8C4C-82AC-174298984002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85" name="Rectangle 384">
                    <a:extLst>
                      <a:ext uri="{FF2B5EF4-FFF2-40B4-BE49-F238E27FC236}">
                        <a16:creationId xmlns:a16="http://schemas.microsoft.com/office/drawing/2014/main" id="{A83B202D-ABC7-114D-BB71-B049CFCFAA8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6" name="Rectangle 385">
                    <a:extLst>
                      <a:ext uri="{FF2B5EF4-FFF2-40B4-BE49-F238E27FC236}">
                        <a16:creationId xmlns:a16="http://schemas.microsoft.com/office/drawing/2014/main" id="{C0BCB5C5-F489-6C47-B10D-8AA21DB4D13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3" name="Group 372">
                <a:extLst>
                  <a:ext uri="{FF2B5EF4-FFF2-40B4-BE49-F238E27FC236}">
                    <a16:creationId xmlns:a16="http://schemas.microsoft.com/office/drawing/2014/main" id="{379A8144-64B1-4E4C-BA95-D44E43B7FD2E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77" name="Group 376">
                  <a:extLst>
                    <a:ext uri="{FF2B5EF4-FFF2-40B4-BE49-F238E27FC236}">
                      <a16:creationId xmlns:a16="http://schemas.microsoft.com/office/drawing/2014/main" id="{30D97ED9-0136-E141-9D46-A0C29D500D18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81" name="Rectangle 380">
                    <a:extLst>
                      <a:ext uri="{FF2B5EF4-FFF2-40B4-BE49-F238E27FC236}">
                        <a16:creationId xmlns:a16="http://schemas.microsoft.com/office/drawing/2014/main" id="{C0A7BDD2-00D5-9F4C-807C-F32A1C3C33E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2" name="Rectangle 381">
                    <a:extLst>
                      <a:ext uri="{FF2B5EF4-FFF2-40B4-BE49-F238E27FC236}">
                        <a16:creationId xmlns:a16="http://schemas.microsoft.com/office/drawing/2014/main" id="{312AAD45-856D-9C4A-A5B1-92BADDE4894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78" name="Group 377">
                  <a:extLst>
                    <a:ext uri="{FF2B5EF4-FFF2-40B4-BE49-F238E27FC236}">
                      <a16:creationId xmlns:a16="http://schemas.microsoft.com/office/drawing/2014/main" id="{979FC2CF-F69F-CD4A-B677-763F3C109F45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79" name="Rectangle 378">
                    <a:extLst>
                      <a:ext uri="{FF2B5EF4-FFF2-40B4-BE49-F238E27FC236}">
                        <a16:creationId xmlns:a16="http://schemas.microsoft.com/office/drawing/2014/main" id="{30B90339-70E8-CB47-8A3F-AED2EE7757E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0" name="Rectangle 379">
                    <a:extLst>
                      <a:ext uri="{FF2B5EF4-FFF2-40B4-BE49-F238E27FC236}">
                        <a16:creationId xmlns:a16="http://schemas.microsoft.com/office/drawing/2014/main" id="{AFE1D4B7-065C-7F4C-92EC-33536D9D502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4" name="Group 373">
                <a:extLst>
                  <a:ext uri="{FF2B5EF4-FFF2-40B4-BE49-F238E27FC236}">
                    <a16:creationId xmlns:a16="http://schemas.microsoft.com/office/drawing/2014/main" id="{4BB43E84-85A9-4345-8CD3-D8FE45AABCDC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75" name="Rectangle 374">
                  <a:extLst>
                    <a:ext uri="{FF2B5EF4-FFF2-40B4-BE49-F238E27FC236}">
                      <a16:creationId xmlns:a16="http://schemas.microsoft.com/office/drawing/2014/main" id="{326B9156-D595-BF43-855B-2AFA26577787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Rectangle 375">
                  <a:extLst>
                    <a:ext uri="{FF2B5EF4-FFF2-40B4-BE49-F238E27FC236}">
                      <a16:creationId xmlns:a16="http://schemas.microsoft.com/office/drawing/2014/main" id="{C5E82136-C620-4E46-9438-E0115CCA428C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89" name="Group 388">
              <a:extLst>
                <a:ext uri="{FF2B5EF4-FFF2-40B4-BE49-F238E27FC236}">
                  <a16:creationId xmlns:a16="http://schemas.microsoft.com/office/drawing/2014/main" id="{22BF8E96-783A-2841-A2C3-81E4A3E7A196}"/>
                </a:ext>
              </a:extLst>
            </p:cNvPr>
            <p:cNvGrpSpPr/>
            <p:nvPr/>
          </p:nvGrpSpPr>
          <p:grpSpPr>
            <a:xfrm>
              <a:off x="9210646" y="3952119"/>
              <a:ext cx="162220" cy="1632895"/>
              <a:chOff x="7966428" y="1309021"/>
              <a:chExt cx="162220" cy="1632895"/>
            </a:xfrm>
          </p:grpSpPr>
          <p:grpSp>
            <p:nvGrpSpPr>
              <p:cNvPr id="390" name="Group 389">
                <a:extLst>
                  <a:ext uri="{FF2B5EF4-FFF2-40B4-BE49-F238E27FC236}">
                    <a16:creationId xmlns:a16="http://schemas.microsoft.com/office/drawing/2014/main" id="{57D4D196-0219-2C44-B3C2-7F2D917B9EC9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31"/>
                <a:chOff x="4886412" y="2289085"/>
                <a:chExt cx="162220" cy="652831"/>
              </a:xfrm>
            </p:grpSpPr>
            <p:grpSp>
              <p:nvGrpSpPr>
                <p:cNvPr id="401" name="Group 400">
                  <a:extLst>
                    <a:ext uri="{FF2B5EF4-FFF2-40B4-BE49-F238E27FC236}">
                      <a16:creationId xmlns:a16="http://schemas.microsoft.com/office/drawing/2014/main" id="{41D9EF23-3EE9-BA46-9C42-9872ADB014FF}"/>
                    </a:ext>
                  </a:extLst>
                </p:cNvPr>
                <p:cNvGrpSpPr/>
                <p:nvPr/>
              </p:nvGrpSpPr>
              <p:grpSpPr>
                <a:xfrm>
                  <a:off x="4886412" y="2616325"/>
                  <a:ext cx="162220" cy="325591"/>
                  <a:chOff x="4824133" y="1686899"/>
                  <a:chExt cx="90155" cy="180948"/>
                </a:xfrm>
              </p:grpSpPr>
              <p:sp>
                <p:nvSpPr>
                  <p:cNvPr id="405" name="Rectangle 404">
                    <a:extLst>
                      <a:ext uri="{FF2B5EF4-FFF2-40B4-BE49-F238E27FC236}">
                        <a16:creationId xmlns:a16="http://schemas.microsoft.com/office/drawing/2014/main" id="{31C6D70B-8E84-CF4C-BE37-7FF7CA8EB93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6" name="Rectangle 405">
                    <a:extLst>
                      <a:ext uri="{FF2B5EF4-FFF2-40B4-BE49-F238E27FC236}">
                        <a16:creationId xmlns:a16="http://schemas.microsoft.com/office/drawing/2014/main" id="{C649FE87-6F05-3A41-91AD-1F56074708F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2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02" name="Group 401">
                  <a:extLst>
                    <a:ext uri="{FF2B5EF4-FFF2-40B4-BE49-F238E27FC236}">
                      <a16:creationId xmlns:a16="http://schemas.microsoft.com/office/drawing/2014/main" id="{0D6F2FFD-CCB7-7C4F-9237-07B4E590B169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03" name="Rectangle 402">
                    <a:extLst>
                      <a:ext uri="{FF2B5EF4-FFF2-40B4-BE49-F238E27FC236}">
                        <a16:creationId xmlns:a16="http://schemas.microsoft.com/office/drawing/2014/main" id="{00BE13C8-6356-834C-AE2B-059B60787BF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4" name="Rectangle 403">
                    <a:extLst>
                      <a:ext uri="{FF2B5EF4-FFF2-40B4-BE49-F238E27FC236}">
                        <a16:creationId xmlns:a16="http://schemas.microsoft.com/office/drawing/2014/main" id="{B3FA394A-A142-BC41-AB4D-5F9EADFBA72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91" name="Group 390">
                <a:extLst>
                  <a:ext uri="{FF2B5EF4-FFF2-40B4-BE49-F238E27FC236}">
                    <a16:creationId xmlns:a16="http://schemas.microsoft.com/office/drawing/2014/main" id="{1E02329E-EA98-C14C-AF89-FD39D91CDE10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95" name="Group 394">
                  <a:extLst>
                    <a:ext uri="{FF2B5EF4-FFF2-40B4-BE49-F238E27FC236}">
                      <a16:creationId xmlns:a16="http://schemas.microsoft.com/office/drawing/2014/main" id="{C369243A-274A-984E-B44B-CB6108F7B434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99" name="Rectangle 398">
                    <a:extLst>
                      <a:ext uri="{FF2B5EF4-FFF2-40B4-BE49-F238E27FC236}">
                        <a16:creationId xmlns:a16="http://schemas.microsoft.com/office/drawing/2014/main" id="{E8D6B0DE-1086-C944-9A1A-EE8CE8AB4FA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0" name="Rectangle 399">
                    <a:extLst>
                      <a:ext uri="{FF2B5EF4-FFF2-40B4-BE49-F238E27FC236}">
                        <a16:creationId xmlns:a16="http://schemas.microsoft.com/office/drawing/2014/main" id="{36662938-43F7-3441-BF55-635DAFE2BAF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96" name="Group 395">
                  <a:extLst>
                    <a:ext uri="{FF2B5EF4-FFF2-40B4-BE49-F238E27FC236}">
                      <a16:creationId xmlns:a16="http://schemas.microsoft.com/office/drawing/2014/main" id="{F71D1E1E-4C8F-184E-902A-4A0218BBD73E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97" name="Rectangle 396">
                    <a:extLst>
                      <a:ext uri="{FF2B5EF4-FFF2-40B4-BE49-F238E27FC236}">
                        <a16:creationId xmlns:a16="http://schemas.microsoft.com/office/drawing/2014/main" id="{33DDA2BC-13B6-6F47-8EC9-AD7B937C065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8" name="Rectangle 397">
                    <a:extLst>
                      <a:ext uri="{FF2B5EF4-FFF2-40B4-BE49-F238E27FC236}">
                        <a16:creationId xmlns:a16="http://schemas.microsoft.com/office/drawing/2014/main" id="{4E35F572-C753-E94F-BE4A-39E01DAF520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92" name="Group 391">
                <a:extLst>
                  <a:ext uri="{FF2B5EF4-FFF2-40B4-BE49-F238E27FC236}">
                    <a16:creationId xmlns:a16="http://schemas.microsoft.com/office/drawing/2014/main" id="{3226F619-B42B-8140-BBC8-617DC4741075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93" name="Rectangle 392">
                  <a:extLst>
                    <a:ext uri="{FF2B5EF4-FFF2-40B4-BE49-F238E27FC236}">
                      <a16:creationId xmlns:a16="http://schemas.microsoft.com/office/drawing/2014/main" id="{C139CFA8-9C77-7C4F-B16F-351E61D0241F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Rectangle 393">
                  <a:extLst>
                    <a:ext uri="{FF2B5EF4-FFF2-40B4-BE49-F238E27FC236}">
                      <a16:creationId xmlns:a16="http://schemas.microsoft.com/office/drawing/2014/main" id="{1AC981BF-BF0F-8447-ACC7-6CF49E1D6233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07" name="Group 406">
              <a:extLst>
                <a:ext uri="{FF2B5EF4-FFF2-40B4-BE49-F238E27FC236}">
                  <a16:creationId xmlns:a16="http://schemas.microsoft.com/office/drawing/2014/main" id="{9A1FFD9C-7A77-2446-9ED0-A224CB94A379}"/>
                </a:ext>
              </a:extLst>
            </p:cNvPr>
            <p:cNvGrpSpPr/>
            <p:nvPr/>
          </p:nvGrpSpPr>
          <p:grpSpPr>
            <a:xfrm>
              <a:off x="9371022" y="3951993"/>
              <a:ext cx="162220" cy="1632893"/>
              <a:chOff x="7966428" y="1309021"/>
              <a:chExt cx="162220" cy="1632893"/>
            </a:xfrm>
          </p:grpSpPr>
          <p:grpSp>
            <p:nvGrpSpPr>
              <p:cNvPr id="408" name="Group 407">
                <a:extLst>
                  <a:ext uri="{FF2B5EF4-FFF2-40B4-BE49-F238E27FC236}">
                    <a16:creationId xmlns:a16="http://schemas.microsoft.com/office/drawing/2014/main" id="{B0204794-6358-2E40-8290-B53F9D184794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19" name="Group 418">
                  <a:extLst>
                    <a:ext uri="{FF2B5EF4-FFF2-40B4-BE49-F238E27FC236}">
                      <a16:creationId xmlns:a16="http://schemas.microsoft.com/office/drawing/2014/main" id="{1E732DCA-43E3-344C-860B-4C94C76AC9C0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23" name="Rectangle 422">
                    <a:extLst>
                      <a:ext uri="{FF2B5EF4-FFF2-40B4-BE49-F238E27FC236}">
                        <a16:creationId xmlns:a16="http://schemas.microsoft.com/office/drawing/2014/main" id="{02A4B43D-E0B2-1E46-8551-7A098B7FB4C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4" name="Rectangle 423">
                    <a:extLst>
                      <a:ext uri="{FF2B5EF4-FFF2-40B4-BE49-F238E27FC236}">
                        <a16:creationId xmlns:a16="http://schemas.microsoft.com/office/drawing/2014/main" id="{281C22DC-EF77-D348-B303-8285E2BC205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20" name="Group 419">
                  <a:extLst>
                    <a:ext uri="{FF2B5EF4-FFF2-40B4-BE49-F238E27FC236}">
                      <a16:creationId xmlns:a16="http://schemas.microsoft.com/office/drawing/2014/main" id="{4B1D2A36-DC9E-E242-B008-08A454AA2A8E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21" name="Rectangle 420">
                    <a:extLst>
                      <a:ext uri="{FF2B5EF4-FFF2-40B4-BE49-F238E27FC236}">
                        <a16:creationId xmlns:a16="http://schemas.microsoft.com/office/drawing/2014/main" id="{15B1C787-E3F7-794D-92A2-8BFD690E867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2" name="Rectangle 421">
                    <a:extLst>
                      <a:ext uri="{FF2B5EF4-FFF2-40B4-BE49-F238E27FC236}">
                        <a16:creationId xmlns:a16="http://schemas.microsoft.com/office/drawing/2014/main" id="{4A2FBFD3-2B58-604B-9301-A91B8A33F69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09" name="Group 408">
                <a:extLst>
                  <a:ext uri="{FF2B5EF4-FFF2-40B4-BE49-F238E27FC236}">
                    <a16:creationId xmlns:a16="http://schemas.microsoft.com/office/drawing/2014/main" id="{018282CC-E5BA-0648-A6BE-280CF7C03CE7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13" name="Group 412">
                  <a:extLst>
                    <a:ext uri="{FF2B5EF4-FFF2-40B4-BE49-F238E27FC236}">
                      <a16:creationId xmlns:a16="http://schemas.microsoft.com/office/drawing/2014/main" id="{FAF1AC62-224A-514D-8E10-5FA29B59BF61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17" name="Rectangle 416">
                    <a:extLst>
                      <a:ext uri="{FF2B5EF4-FFF2-40B4-BE49-F238E27FC236}">
                        <a16:creationId xmlns:a16="http://schemas.microsoft.com/office/drawing/2014/main" id="{B878B61D-86C2-9B4B-9C98-D8374CA7DFD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8" name="Rectangle 417">
                    <a:extLst>
                      <a:ext uri="{FF2B5EF4-FFF2-40B4-BE49-F238E27FC236}">
                        <a16:creationId xmlns:a16="http://schemas.microsoft.com/office/drawing/2014/main" id="{5F9DAE0F-7C05-B74E-B797-4CD4ED6B14F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4" name="Group 413">
                  <a:extLst>
                    <a:ext uri="{FF2B5EF4-FFF2-40B4-BE49-F238E27FC236}">
                      <a16:creationId xmlns:a16="http://schemas.microsoft.com/office/drawing/2014/main" id="{4BDB7AC8-8733-9B43-A3AC-DF5267C2F98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15" name="Rectangle 414">
                    <a:extLst>
                      <a:ext uri="{FF2B5EF4-FFF2-40B4-BE49-F238E27FC236}">
                        <a16:creationId xmlns:a16="http://schemas.microsoft.com/office/drawing/2014/main" id="{87D46CA2-09D5-6142-94C4-7D279C0AC9E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6" name="Rectangle 415">
                    <a:extLst>
                      <a:ext uri="{FF2B5EF4-FFF2-40B4-BE49-F238E27FC236}">
                        <a16:creationId xmlns:a16="http://schemas.microsoft.com/office/drawing/2014/main" id="{17C3CE7C-60BC-484F-AB81-A5F4C2597AA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10" name="Group 409">
                <a:extLst>
                  <a:ext uri="{FF2B5EF4-FFF2-40B4-BE49-F238E27FC236}">
                    <a16:creationId xmlns:a16="http://schemas.microsoft.com/office/drawing/2014/main" id="{204B2FDA-FDAE-1E4C-ACB7-3C5AA293B110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11" name="Rectangle 410">
                  <a:extLst>
                    <a:ext uri="{FF2B5EF4-FFF2-40B4-BE49-F238E27FC236}">
                      <a16:creationId xmlns:a16="http://schemas.microsoft.com/office/drawing/2014/main" id="{4C6D8E95-BE31-7748-8053-1FA7A42D667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2" name="Rectangle 411">
                  <a:extLst>
                    <a:ext uri="{FF2B5EF4-FFF2-40B4-BE49-F238E27FC236}">
                      <a16:creationId xmlns:a16="http://schemas.microsoft.com/office/drawing/2014/main" id="{ABB1B73B-50AC-5D48-B8C9-086340EFD5D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25" name="Group 424">
              <a:extLst>
                <a:ext uri="{FF2B5EF4-FFF2-40B4-BE49-F238E27FC236}">
                  <a16:creationId xmlns:a16="http://schemas.microsoft.com/office/drawing/2014/main" id="{E362661F-A351-4D46-8339-60B01C66EADA}"/>
                </a:ext>
              </a:extLst>
            </p:cNvPr>
            <p:cNvGrpSpPr/>
            <p:nvPr/>
          </p:nvGrpSpPr>
          <p:grpSpPr>
            <a:xfrm>
              <a:off x="9533116" y="3951993"/>
              <a:ext cx="162220" cy="1632893"/>
              <a:chOff x="7966428" y="1309021"/>
              <a:chExt cx="162220" cy="1632893"/>
            </a:xfrm>
          </p:grpSpPr>
          <p:grpSp>
            <p:nvGrpSpPr>
              <p:cNvPr id="426" name="Group 425">
                <a:extLst>
                  <a:ext uri="{FF2B5EF4-FFF2-40B4-BE49-F238E27FC236}">
                    <a16:creationId xmlns:a16="http://schemas.microsoft.com/office/drawing/2014/main" id="{0FA079B8-DBDF-A046-85E8-4D579AA98750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37" name="Group 436">
                  <a:extLst>
                    <a:ext uri="{FF2B5EF4-FFF2-40B4-BE49-F238E27FC236}">
                      <a16:creationId xmlns:a16="http://schemas.microsoft.com/office/drawing/2014/main" id="{F73124AD-105C-3D4B-98B6-9187961545B5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41" name="Rectangle 440">
                    <a:extLst>
                      <a:ext uri="{FF2B5EF4-FFF2-40B4-BE49-F238E27FC236}">
                        <a16:creationId xmlns:a16="http://schemas.microsoft.com/office/drawing/2014/main" id="{4F81DEB9-B0AD-0B4B-BB48-1146442C936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2" name="Rectangle 441">
                    <a:extLst>
                      <a:ext uri="{FF2B5EF4-FFF2-40B4-BE49-F238E27FC236}">
                        <a16:creationId xmlns:a16="http://schemas.microsoft.com/office/drawing/2014/main" id="{E6A0698B-B1CD-AD42-A1CF-389B6388BC8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38" name="Group 437">
                  <a:extLst>
                    <a:ext uri="{FF2B5EF4-FFF2-40B4-BE49-F238E27FC236}">
                      <a16:creationId xmlns:a16="http://schemas.microsoft.com/office/drawing/2014/main" id="{79FA8553-6CF2-0245-8215-49DDC6D7C4E6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39" name="Rectangle 438">
                    <a:extLst>
                      <a:ext uri="{FF2B5EF4-FFF2-40B4-BE49-F238E27FC236}">
                        <a16:creationId xmlns:a16="http://schemas.microsoft.com/office/drawing/2014/main" id="{1E9DA9AC-55BE-A146-AEEC-E04C28B9E5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0" name="Rectangle 439">
                    <a:extLst>
                      <a:ext uri="{FF2B5EF4-FFF2-40B4-BE49-F238E27FC236}">
                        <a16:creationId xmlns:a16="http://schemas.microsoft.com/office/drawing/2014/main" id="{85B0E2C3-9A6C-EB46-94D4-1577CE49FAD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27" name="Group 426">
                <a:extLst>
                  <a:ext uri="{FF2B5EF4-FFF2-40B4-BE49-F238E27FC236}">
                    <a16:creationId xmlns:a16="http://schemas.microsoft.com/office/drawing/2014/main" id="{4C2E4B73-3202-0E42-804B-7915F497234E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31" name="Group 430">
                  <a:extLst>
                    <a:ext uri="{FF2B5EF4-FFF2-40B4-BE49-F238E27FC236}">
                      <a16:creationId xmlns:a16="http://schemas.microsoft.com/office/drawing/2014/main" id="{B863FB67-F965-774C-8073-53CC9F44DF4B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35" name="Rectangle 434">
                    <a:extLst>
                      <a:ext uri="{FF2B5EF4-FFF2-40B4-BE49-F238E27FC236}">
                        <a16:creationId xmlns:a16="http://schemas.microsoft.com/office/drawing/2014/main" id="{DAB29153-AA90-F843-9640-996C4B2E060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6" name="Rectangle 435">
                    <a:extLst>
                      <a:ext uri="{FF2B5EF4-FFF2-40B4-BE49-F238E27FC236}">
                        <a16:creationId xmlns:a16="http://schemas.microsoft.com/office/drawing/2014/main" id="{2A4B782B-257C-9444-BC92-AA35806F70C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32" name="Group 431">
                  <a:extLst>
                    <a:ext uri="{FF2B5EF4-FFF2-40B4-BE49-F238E27FC236}">
                      <a16:creationId xmlns:a16="http://schemas.microsoft.com/office/drawing/2014/main" id="{E168DABA-F9FD-5445-93AC-033CB944729D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33" name="Rectangle 432">
                    <a:extLst>
                      <a:ext uri="{FF2B5EF4-FFF2-40B4-BE49-F238E27FC236}">
                        <a16:creationId xmlns:a16="http://schemas.microsoft.com/office/drawing/2014/main" id="{1F36D306-1D26-A04B-AB86-4144F9CBDA3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4" name="Rectangle 433">
                    <a:extLst>
                      <a:ext uri="{FF2B5EF4-FFF2-40B4-BE49-F238E27FC236}">
                        <a16:creationId xmlns:a16="http://schemas.microsoft.com/office/drawing/2014/main" id="{58DAFD64-7E5D-B646-9B65-CF59C655ED9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28" name="Group 427">
                <a:extLst>
                  <a:ext uri="{FF2B5EF4-FFF2-40B4-BE49-F238E27FC236}">
                    <a16:creationId xmlns:a16="http://schemas.microsoft.com/office/drawing/2014/main" id="{36648471-0D9D-CA4C-AE9C-37D08EC9A245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29" name="Rectangle 428">
                  <a:extLst>
                    <a:ext uri="{FF2B5EF4-FFF2-40B4-BE49-F238E27FC236}">
                      <a16:creationId xmlns:a16="http://schemas.microsoft.com/office/drawing/2014/main" id="{E4C8C6FD-6254-F14C-B48B-BAF0EEB761C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0" name="Rectangle 429">
                  <a:extLst>
                    <a:ext uri="{FF2B5EF4-FFF2-40B4-BE49-F238E27FC236}">
                      <a16:creationId xmlns:a16="http://schemas.microsoft.com/office/drawing/2014/main" id="{56550C4C-3276-414A-B9AB-A6DA17CDE10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43" name="Group 442">
              <a:extLst>
                <a:ext uri="{FF2B5EF4-FFF2-40B4-BE49-F238E27FC236}">
                  <a16:creationId xmlns:a16="http://schemas.microsoft.com/office/drawing/2014/main" id="{44548C6A-1F9D-B640-85A2-A19DA3693984}"/>
                </a:ext>
              </a:extLst>
            </p:cNvPr>
            <p:cNvGrpSpPr/>
            <p:nvPr/>
          </p:nvGrpSpPr>
          <p:grpSpPr>
            <a:xfrm>
              <a:off x="9693366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444" name="Group 443">
                <a:extLst>
                  <a:ext uri="{FF2B5EF4-FFF2-40B4-BE49-F238E27FC236}">
                    <a16:creationId xmlns:a16="http://schemas.microsoft.com/office/drawing/2014/main" id="{1A36ECEF-BFA6-974D-8040-7B3D5AA1BBBE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55" name="Group 454">
                  <a:extLst>
                    <a:ext uri="{FF2B5EF4-FFF2-40B4-BE49-F238E27FC236}">
                      <a16:creationId xmlns:a16="http://schemas.microsoft.com/office/drawing/2014/main" id="{0B1A105E-EDE0-E94D-BB3D-8B4E9C64F655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9" name="Rectangle 458">
                    <a:extLst>
                      <a:ext uri="{FF2B5EF4-FFF2-40B4-BE49-F238E27FC236}">
                        <a16:creationId xmlns:a16="http://schemas.microsoft.com/office/drawing/2014/main" id="{6C7AA378-EF52-8C42-B75C-F523C277DE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0" name="Rectangle 459">
                    <a:extLst>
                      <a:ext uri="{FF2B5EF4-FFF2-40B4-BE49-F238E27FC236}">
                        <a16:creationId xmlns:a16="http://schemas.microsoft.com/office/drawing/2014/main" id="{CD03F4AA-4571-1A48-8954-36758EE29AB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56" name="Group 455">
                  <a:extLst>
                    <a:ext uri="{FF2B5EF4-FFF2-40B4-BE49-F238E27FC236}">
                      <a16:creationId xmlns:a16="http://schemas.microsoft.com/office/drawing/2014/main" id="{43EDA5B1-4BD5-264E-A1FF-8BADEEDC9DD7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7" name="Rectangle 456">
                    <a:extLst>
                      <a:ext uri="{FF2B5EF4-FFF2-40B4-BE49-F238E27FC236}">
                        <a16:creationId xmlns:a16="http://schemas.microsoft.com/office/drawing/2014/main" id="{49A24868-5C76-214D-811A-770AB2AEB72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8" name="Rectangle 457">
                    <a:extLst>
                      <a:ext uri="{FF2B5EF4-FFF2-40B4-BE49-F238E27FC236}">
                        <a16:creationId xmlns:a16="http://schemas.microsoft.com/office/drawing/2014/main" id="{599FDBDB-73FE-9041-9D8C-2936EFCD212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45" name="Group 444">
                <a:extLst>
                  <a:ext uri="{FF2B5EF4-FFF2-40B4-BE49-F238E27FC236}">
                    <a16:creationId xmlns:a16="http://schemas.microsoft.com/office/drawing/2014/main" id="{F72A0DE1-47FE-1C44-A1BD-CC0D9C72AB86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49" name="Group 448">
                  <a:extLst>
                    <a:ext uri="{FF2B5EF4-FFF2-40B4-BE49-F238E27FC236}">
                      <a16:creationId xmlns:a16="http://schemas.microsoft.com/office/drawing/2014/main" id="{BDAFBBFA-2C38-EB49-8053-1F6F9281090F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3" name="Rectangle 452">
                    <a:extLst>
                      <a:ext uri="{FF2B5EF4-FFF2-40B4-BE49-F238E27FC236}">
                        <a16:creationId xmlns:a16="http://schemas.microsoft.com/office/drawing/2014/main" id="{6ACF23E8-22A7-8B41-A5D9-48F9F30B63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4" name="Rectangle 453">
                    <a:extLst>
                      <a:ext uri="{FF2B5EF4-FFF2-40B4-BE49-F238E27FC236}">
                        <a16:creationId xmlns:a16="http://schemas.microsoft.com/office/drawing/2014/main" id="{6C985E0C-075A-3F4C-A7E6-46CAB7A0375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50" name="Group 449">
                  <a:extLst>
                    <a:ext uri="{FF2B5EF4-FFF2-40B4-BE49-F238E27FC236}">
                      <a16:creationId xmlns:a16="http://schemas.microsoft.com/office/drawing/2014/main" id="{038B29AA-5BCD-7148-B2B9-F165D0BE39EE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1" name="Rectangle 450">
                    <a:extLst>
                      <a:ext uri="{FF2B5EF4-FFF2-40B4-BE49-F238E27FC236}">
                        <a16:creationId xmlns:a16="http://schemas.microsoft.com/office/drawing/2014/main" id="{3FCEAF03-D6D5-B145-B93C-F447B97DE17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2" name="Rectangle 451">
                    <a:extLst>
                      <a:ext uri="{FF2B5EF4-FFF2-40B4-BE49-F238E27FC236}">
                        <a16:creationId xmlns:a16="http://schemas.microsoft.com/office/drawing/2014/main" id="{FB5F3B07-A0AE-904E-A12E-B1D08F5B2E1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46" name="Group 445">
                <a:extLst>
                  <a:ext uri="{FF2B5EF4-FFF2-40B4-BE49-F238E27FC236}">
                    <a16:creationId xmlns:a16="http://schemas.microsoft.com/office/drawing/2014/main" id="{7A62BD78-49D7-FF4A-A60D-47D05BE60C72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47" name="Rectangle 446">
                  <a:extLst>
                    <a:ext uri="{FF2B5EF4-FFF2-40B4-BE49-F238E27FC236}">
                      <a16:creationId xmlns:a16="http://schemas.microsoft.com/office/drawing/2014/main" id="{346EEE74-3DB5-234E-8530-A86C199F6159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8" name="Rectangle 447">
                  <a:extLst>
                    <a:ext uri="{FF2B5EF4-FFF2-40B4-BE49-F238E27FC236}">
                      <a16:creationId xmlns:a16="http://schemas.microsoft.com/office/drawing/2014/main" id="{FA59D7C9-CD31-EE4C-9201-34F3CFC826A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61" name="Group 460">
              <a:extLst>
                <a:ext uri="{FF2B5EF4-FFF2-40B4-BE49-F238E27FC236}">
                  <a16:creationId xmlns:a16="http://schemas.microsoft.com/office/drawing/2014/main" id="{DF7E72B1-5AB7-A747-94F8-ACB618DDB3F6}"/>
                </a:ext>
              </a:extLst>
            </p:cNvPr>
            <p:cNvGrpSpPr/>
            <p:nvPr/>
          </p:nvGrpSpPr>
          <p:grpSpPr>
            <a:xfrm>
              <a:off x="9855460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462" name="Group 461">
                <a:extLst>
                  <a:ext uri="{FF2B5EF4-FFF2-40B4-BE49-F238E27FC236}">
                    <a16:creationId xmlns:a16="http://schemas.microsoft.com/office/drawing/2014/main" id="{B9AC1A05-2C2A-484D-BAAB-6C6C5F5B5387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73" name="Group 472">
                  <a:extLst>
                    <a:ext uri="{FF2B5EF4-FFF2-40B4-BE49-F238E27FC236}">
                      <a16:creationId xmlns:a16="http://schemas.microsoft.com/office/drawing/2014/main" id="{4F169152-36F8-3147-ABD6-1141C5DE5111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77" name="Rectangle 476">
                    <a:extLst>
                      <a:ext uri="{FF2B5EF4-FFF2-40B4-BE49-F238E27FC236}">
                        <a16:creationId xmlns:a16="http://schemas.microsoft.com/office/drawing/2014/main" id="{9A543DA5-6C02-B54B-BB34-B6E2F1380A9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8" name="Rectangle 477">
                    <a:extLst>
                      <a:ext uri="{FF2B5EF4-FFF2-40B4-BE49-F238E27FC236}">
                        <a16:creationId xmlns:a16="http://schemas.microsoft.com/office/drawing/2014/main" id="{D70ED398-F5BC-4446-8533-43378B7855E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74" name="Group 473">
                  <a:extLst>
                    <a:ext uri="{FF2B5EF4-FFF2-40B4-BE49-F238E27FC236}">
                      <a16:creationId xmlns:a16="http://schemas.microsoft.com/office/drawing/2014/main" id="{95CEF367-ECAE-C14A-8B39-2CD1CFCB69E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75" name="Rectangle 474">
                    <a:extLst>
                      <a:ext uri="{FF2B5EF4-FFF2-40B4-BE49-F238E27FC236}">
                        <a16:creationId xmlns:a16="http://schemas.microsoft.com/office/drawing/2014/main" id="{DD7EECB1-0A8B-3948-A5D8-37FA239EC48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6" name="Rectangle 475">
                    <a:extLst>
                      <a:ext uri="{FF2B5EF4-FFF2-40B4-BE49-F238E27FC236}">
                        <a16:creationId xmlns:a16="http://schemas.microsoft.com/office/drawing/2014/main" id="{ED55D520-B735-E940-A7E1-F9A10FCFB6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63" name="Group 462">
                <a:extLst>
                  <a:ext uri="{FF2B5EF4-FFF2-40B4-BE49-F238E27FC236}">
                    <a16:creationId xmlns:a16="http://schemas.microsoft.com/office/drawing/2014/main" id="{ED049D2E-D04E-994F-8165-E3B3D9277D1E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67" name="Group 466">
                  <a:extLst>
                    <a:ext uri="{FF2B5EF4-FFF2-40B4-BE49-F238E27FC236}">
                      <a16:creationId xmlns:a16="http://schemas.microsoft.com/office/drawing/2014/main" id="{330FB47E-B260-8C40-98C4-91D2478FDBC9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71" name="Rectangle 470">
                    <a:extLst>
                      <a:ext uri="{FF2B5EF4-FFF2-40B4-BE49-F238E27FC236}">
                        <a16:creationId xmlns:a16="http://schemas.microsoft.com/office/drawing/2014/main" id="{98570DED-AABC-6344-B9CD-F59ABBADA02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2" name="Rectangle 471">
                    <a:extLst>
                      <a:ext uri="{FF2B5EF4-FFF2-40B4-BE49-F238E27FC236}">
                        <a16:creationId xmlns:a16="http://schemas.microsoft.com/office/drawing/2014/main" id="{C12D3670-50D7-1345-8E99-0EED6BF103B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68" name="Group 467">
                  <a:extLst>
                    <a:ext uri="{FF2B5EF4-FFF2-40B4-BE49-F238E27FC236}">
                      <a16:creationId xmlns:a16="http://schemas.microsoft.com/office/drawing/2014/main" id="{0B49D90D-1B4D-FD4A-A9C8-F1B5431E17F0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69" name="Rectangle 468">
                    <a:extLst>
                      <a:ext uri="{FF2B5EF4-FFF2-40B4-BE49-F238E27FC236}">
                        <a16:creationId xmlns:a16="http://schemas.microsoft.com/office/drawing/2014/main" id="{35A963E1-EDA9-E141-8C1E-1A0F164FEEE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0" name="Rectangle 469">
                    <a:extLst>
                      <a:ext uri="{FF2B5EF4-FFF2-40B4-BE49-F238E27FC236}">
                        <a16:creationId xmlns:a16="http://schemas.microsoft.com/office/drawing/2014/main" id="{899583D0-EA0F-E544-A520-F9245BC2C77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64" name="Group 463">
                <a:extLst>
                  <a:ext uri="{FF2B5EF4-FFF2-40B4-BE49-F238E27FC236}">
                    <a16:creationId xmlns:a16="http://schemas.microsoft.com/office/drawing/2014/main" id="{8109126D-EC1A-3C46-8FF8-20F71385F752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65" name="Rectangle 464">
                  <a:extLst>
                    <a:ext uri="{FF2B5EF4-FFF2-40B4-BE49-F238E27FC236}">
                      <a16:creationId xmlns:a16="http://schemas.microsoft.com/office/drawing/2014/main" id="{470EF53F-0F61-1B42-BD63-ACDDBE4CFB42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6" name="Rectangle 465">
                  <a:extLst>
                    <a:ext uri="{FF2B5EF4-FFF2-40B4-BE49-F238E27FC236}">
                      <a16:creationId xmlns:a16="http://schemas.microsoft.com/office/drawing/2014/main" id="{0BE39044-E21D-1848-A5FD-8212083151A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480" name="TextBox 479">
            <a:extLst>
              <a:ext uri="{FF2B5EF4-FFF2-40B4-BE49-F238E27FC236}">
                <a16:creationId xmlns:a16="http://schemas.microsoft.com/office/drawing/2014/main" id="{8E5AA5DF-F5CC-404A-AD2A-0237C7288A86}"/>
              </a:ext>
            </a:extLst>
          </p:cNvPr>
          <p:cNvSpPr txBox="1"/>
          <p:nvPr/>
        </p:nvSpPr>
        <p:spPr>
          <a:xfrm>
            <a:off x="8699183" y="544045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10 chục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100</a:t>
            </a:r>
          </a:p>
        </p:txBody>
      </p:sp>
      <p:pic>
        <p:nvPicPr>
          <p:cNvPr id="482" name="Picture 481">
            <a:extLst>
              <a:ext uri="{FF2B5EF4-FFF2-40B4-BE49-F238E27FC236}">
                <a16:creationId xmlns:a16="http://schemas.microsoft.com/office/drawing/2014/main" id="{C30E72FF-946E-F147-AA15-3434E3A3BD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899" b="94203" l="7463" r="89055">
                        <a14:foregroundMark x1="51244" y1="2899" x2="50746" y2="33333"/>
                        <a14:foregroundMark x1="50746" y1="33333" x2="46766" y2="35145"/>
                        <a14:foregroundMark x1="46766" y1="34420" x2="57214" y2="38768"/>
                        <a14:foregroundMark x1="57214" y1="38406" x2="57214" y2="18478"/>
                        <a14:foregroundMark x1="57214" y1="20290" x2="35323" y2="20652"/>
                        <a14:foregroundMark x1="35323" y1="20652" x2="55224" y2="23913"/>
                        <a14:foregroundMark x1="55224" y1="23913" x2="71642" y2="33333"/>
                        <a14:foregroundMark x1="71642" y1="33333" x2="77612" y2="40580"/>
                        <a14:foregroundMark x1="77612" y1="40217" x2="79602" y2="40580"/>
                        <a14:foregroundMark x1="27861" y1="34058" x2="27861" y2="34058"/>
                        <a14:foregroundMark x1="27861" y1="34058" x2="29851" y2="31884"/>
                        <a14:foregroundMark x1="38806" y1="86957" x2="38806" y2="86957"/>
                        <a14:foregroundMark x1="67164" y1="90217" x2="67164" y2="90217"/>
                        <a14:foregroundMark x1="67164" y1="90217" x2="61194" y2="89130"/>
                        <a14:foregroundMark x1="61194" y1="88768" x2="60697" y2="94565"/>
                        <a14:foregroundMark x1="45771" y1="39130" x2="46269" y2="36957"/>
                        <a14:foregroundMark x1="46269" y1="36594" x2="62189" y2="40580"/>
                        <a14:foregroundMark x1="59701" y1="23913" x2="40796" y2="26812"/>
                        <a14:foregroundMark x1="40796" y1="26812" x2="41294" y2="25000"/>
                        <a14:foregroundMark x1="41294" y1="24638" x2="60199" y2="22826"/>
                        <a14:foregroundMark x1="60199" y1="22826" x2="62189" y2="22101"/>
                        <a14:foregroundMark x1="62189" y1="21739" x2="44776" y2="22101"/>
                        <a14:foregroundMark x1="44776" y1="21739" x2="43284" y2="25000"/>
                        <a14:foregroundMark x1="7463" y1="50362" x2="7463" y2="50362"/>
                        <a14:foregroundMark x1="8458" y1="48913" x2="14428" y2="5108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7093" y="1543219"/>
            <a:ext cx="1917212" cy="2632590"/>
          </a:xfrm>
          <a:prstGeom prst="rect">
            <a:avLst/>
          </a:prstGeom>
        </p:spPr>
      </p:pic>
      <p:grpSp>
        <p:nvGrpSpPr>
          <p:cNvPr id="483" name="Group 482">
            <a:extLst>
              <a:ext uri="{FF2B5EF4-FFF2-40B4-BE49-F238E27FC236}">
                <a16:creationId xmlns:a16="http://schemas.microsoft.com/office/drawing/2014/main" id="{EF90742F-3CDD-C548-AFB8-9683F23B89E1}"/>
              </a:ext>
            </a:extLst>
          </p:cNvPr>
          <p:cNvGrpSpPr/>
          <p:nvPr/>
        </p:nvGrpSpPr>
        <p:grpSpPr>
          <a:xfrm>
            <a:off x="9107170" y="562891"/>
            <a:ext cx="2296818" cy="931555"/>
            <a:chOff x="260221" y="1617455"/>
            <a:chExt cx="2296818" cy="931555"/>
          </a:xfrm>
        </p:grpSpPr>
        <p:sp>
          <p:nvSpPr>
            <p:cNvPr id="484" name="Rounded Rectangular Callout 483">
              <a:extLst>
                <a:ext uri="{FF2B5EF4-FFF2-40B4-BE49-F238E27FC236}">
                  <a16:creationId xmlns:a16="http://schemas.microsoft.com/office/drawing/2014/main" id="{101BD1E4-5B3E-4B4E-ADCB-ADA614353535}"/>
                </a:ext>
              </a:extLst>
            </p:cNvPr>
            <p:cNvSpPr/>
            <p:nvPr/>
          </p:nvSpPr>
          <p:spPr>
            <a:xfrm>
              <a:off x="260221" y="1617455"/>
              <a:ext cx="2296818" cy="931555"/>
            </a:xfrm>
            <a:prstGeom prst="wedgeRoundRectCallout">
              <a:avLst>
                <a:gd name="adj1" fmla="val -17451"/>
                <a:gd name="adj2" fmla="val 76910"/>
                <a:gd name="adj3" fmla="val 16667"/>
              </a:avLst>
            </a:prstGeom>
            <a:solidFill>
              <a:schemeClr val="bg1"/>
            </a:solidFill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485" name="TextBox 484">
              <a:extLst>
                <a:ext uri="{FF2B5EF4-FFF2-40B4-BE49-F238E27FC236}">
                  <a16:creationId xmlns:a16="http://schemas.microsoft.com/office/drawing/2014/main" id="{9B8B34F4-8330-F24A-8A0E-6EB1B4B5940C}"/>
                </a:ext>
              </a:extLst>
            </p:cNvPr>
            <p:cNvSpPr txBox="1"/>
            <p:nvPr/>
          </p:nvSpPr>
          <p:spPr>
            <a:xfrm>
              <a:off x="359045" y="1765162"/>
              <a:ext cx="20766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dirty="0"/>
                <a:t>Đã đủ 100 miếng sô-cô-la chưa nhỉ?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559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500"/>
                            </p:stCondLst>
                            <p:childTnLst>
                              <p:par>
                                <p:cTn id="15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500"/>
                            </p:stCondLst>
                            <p:childTnLst>
                              <p:par>
                                <p:cTn id="15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"/>
                            </p:stCondLst>
                            <p:childTnLst>
                              <p:par>
                                <p:cTn id="1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61" grpId="0"/>
      <p:bldP spid="62" grpId="0"/>
      <p:bldP spid="63" grpId="0"/>
      <p:bldP spid="64" grpId="0"/>
      <p:bldP spid="67" grpId="0"/>
      <p:bldP spid="69" grpId="0"/>
      <p:bldP spid="75" grpId="0" animBg="1"/>
      <p:bldP spid="94" grpId="0" build="p"/>
      <p:bldP spid="167" grpId="0" build="p"/>
      <p:bldP spid="222" grpId="0" build="p"/>
      <p:bldP spid="277" grpId="0" build="p"/>
      <p:bldP spid="296" grpId="0"/>
      <p:bldP spid="48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Rounded Rectangle 1288">
            <a:extLst>
              <a:ext uri="{FF2B5EF4-FFF2-40B4-BE49-F238E27FC236}">
                <a16:creationId xmlns:a16="http://schemas.microsoft.com/office/drawing/2014/main" id="{3AF41EEA-D1D0-0E43-A929-6AE5E3C82089}"/>
              </a:ext>
            </a:extLst>
          </p:cNvPr>
          <p:cNvSpPr/>
          <p:nvPr/>
        </p:nvSpPr>
        <p:spPr>
          <a:xfrm>
            <a:off x="418696" y="2951016"/>
            <a:ext cx="10927244" cy="3764547"/>
          </a:xfrm>
          <a:prstGeom prst="roundRect">
            <a:avLst/>
          </a:prstGeom>
          <a:solidFill>
            <a:srgbClr val="FFFF00">
              <a:alpha val="35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71F7E33C-8C63-3E4A-B317-6B89D290F498}"/>
              </a:ext>
            </a:extLst>
          </p:cNvPr>
          <p:cNvSpPr/>
          <p:nvPr/>
        </p:nvSpPr>
        <p:spPr>
          <a:xfrm>
            <a:off x="2544234" y="175095"/>
            <a:ext cx="8020004" cy="2821022"/>
          </a:xfrm>
          <a:prstGeom prst="roundRect">
            <a:avLst/>
          </a:prstGeom>
          <a:solidFill>
            <a:srgbClr val="FFFF00">
              <a:alpha val="35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BA7B9C7B-C31A-444C-9D6F-72B8B06BB1FF}"/>
              </a:ext>
            </a:extLst>
          </p:cNvPr>
          <p:cNvSpPr txBox="1"/>
          <p:nvPr/>
        </p:nvSpPr>
        <p:spPr>
          <a:xfrm>
            <a:off x="3436928" y="2210473"/>
            <a:ext cx="909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1 trăm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100</a:t>
            </a:r>
          </a:p>
        </p:txBody>
      </p: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C2A1C15D-C6F5-8949-BEA7-F42205985CA7}"/>
              </a:ext>
            </a:extLst>
          </p:cNvPr>
          <p:cNvGrpSpPr/>
          <p:nvPr/>
        </p:nvGrpSpPr>
        <p:grpSpPr>
          <a:xfrm>
            <a:off x="3080426" y="544749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7AA08A3-A07B-9B40-823C-9F09F9904AD1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C1DC3D2A-261B-6743-867D-ED3090662D97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id="{AFCA716C-B468-2B43-8042-B64D78FC014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78" name="Group 177">
                    <a:extLst>
                      <a:ext uri="{FF2B5EF4-FFF2-40B4-BE49-F238E27FC236}">
                        <a16:creationId xmlns:a16="http://schemas.microsoft.com/office/drawing/2014/main" id="{43365C1E-2950-BF4F-BD81-420C9222370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82" name="Rectangle 181">
                      <a:extLst>
                        <a:ext uri="{FF2B5EF4-FFF2-40B4-BE49-F238E27FC236}">
                          <a16:creationId xmlns:a16="http://schemas.microsoft.com/office/drawing/2014/main" id="{1A94F910-AF46-1142-BCAC-86F89C7B67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3" name="Rectangle 182">
                      <a:extLst>
                        <a:ext uri="{FF2B5EF4-FFF2-40B4-BE49-F238E27FC236}">
                          <a16:creationId xmlns:a16="http://schemas.microsoft.com/office/drawing/2014/main" id="{AA66F6E6-23B5-5C45-A4C3-855BEA1D3E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9" name="Group 178">
                    <a:extLst>
                      <a:ext uri="{FF2B5EF4-FFF2-40B4-BE49-F238E27FC236}">
                        <a16:creationId xmlns:a16="http://schemas.microsoft.com/office/drawing/2014/main" id="{7BB932FA-C2A3-2B43-8F9B-B17383D7F78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80" name="Rectangle 179">
                      <a:extLst>
                        <a:ext uri="{FF2B5EF4-FFF2-40B4-BE49-F238E27FC236}">
                          <a16:creationId xmlns:a16="http://schemas.microsoft.com/office/drawing/2014/main" id="{7C608EA3-02E2-A14A-BE84-887E9E0804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1" name="Rectangle 180">
                      <a:extLst>
                        <a:ext uri="{FF2B5EF4-FFF2-40B4-BE49-F238E27FC236}">
                          <a16:creationId xmlns:a16="http://schemas.microsoft.com/office/drawing/2014/main" id="{4D7DAEB6-D566-BE4A-893C-8E15E35D18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id="{F441D07E-7178-ED41-A84D-1AD435DD1211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172" name="Group 171">
                    <a:extLst>
                      <a:ext uri="{FF2B5EF4-FFF2-40B4-BE49-F238E27FC236}">
                        <a16:creationId xmlns:a16="http://schemas.microsoft.com/office/drawing/2014/main" id="{E90489F5-317C-CA41-BCB1-0AC706F1320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76" name="Rectangle 175">
                      <a:extLst>
                        <a:ext uri="{FF2B5EF4-FFF2-40B4-BE49-F238E27FC236}">
                          <a16:creationId xmlns:a16="http://schemas.microsoft.com/office/drawing/2014/main" id="{DB3492AD-C626-644B-A938-8D165D181A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 176">
                      <a:extLst>
                        <a:ext uri="{FF2B5EF4-FFF2-40B4-BE49-F238E27FC236}">
                          <a16:creationId xmlns:a16="http://schemas.microsoft.com/office/drawing/2014/main" id="{9B1D97CD-9C51-A840-BFD6-11C20A709B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036FDEC3-58FB-1443-A814-FBBA6B08B89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174" name="Rectangle 173">
                      <a:extLst>
                        <a:ext uri="{FF2B5EF4-FFF2-40B4-BE49-F238E27FC236}">
                          <a16:creationId xmlns:a16="http://schemas.microsoft.com/office/drawing/2014/main" id="{21D1952E-AB51-9344-AA8C-69374B4616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 174">
                      <a:extLst>
                        <a:ext uri="{FF2B5EF4-FFF2-40B4-BE49-F238E27FC236}">
                          <a16:creationId xmlns:a16="http://schemas.microsoft.com/office/drawing/2014/main" id="{D2C4A7F1-1A70-654F-BD31-5C59CC2B9A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69" name="Group 168">
                  <a:extLst>
                    <a:ext uri="{FF2B5EF4-FFF2-40B4-BE49-F238E27FC236}">
                      <a16:creationId xmlns:a16="http://schemas.microsoft.com/office/drawing/2014/main" id="{F9A8B4E6-076E-024C-AB8C-61613FBBCC4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70" name="Rectangle 169">
                    <a:extLst>
                      <a:ext uri="{FF2B5EF4-FFF2-40B4-BE49-F238E27FC236}">
                        <a16:creationId xmlns:a16="http://schemas.microsoft.com/office/drawing/2014/main" id="{B30A7A05-CD2B-CB42-B4DD-CCD89EB6D90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1" name="Rectangle 170">
                    <a:extLst>
                      <a:ext uri="{FF2B5EF4-FFF2-40B4-BE49-F238E27FC236}">
                        <a16:creationId xmlns:a16="http://schemas.microsoft.com/office/drawing/2014/main" id="{64394C08-0965-664F-8F09-1512FD62D20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7FF14E12-F325-0C47-A275-8A399F50BF37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150" name="Group 149">
                  <a:extLst>
                    <a:ext uri="{FF2B5EF4-FFF2-40B4-BE49-F238E27FC236}">
                      <a16:creationId xmlns:a16="http://schemas.microsoft.com/office/drawing/2014/main" id="{B0A950BA-93C6-5348-B068-D127C25015F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161" name="Group 160">
                    <a:extLst>
                      <a:ext uri="{FF2B5EF4-FFF2-40B4-BE49-F238E27FC236}">
                        <a16:creationId xmlns:a16="http://schemas.microsoft.com/office/drawing/2014/main" id="{51FEC240-FD8C-D54B-8B1B-A6EACF0FC20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165" name="Rectangle 164">
                      <a:extLst>
                        <a:ext uri="{FF2B5EF4-FFF2-40B4-BE49-F238E27FC236}">
                          <a16:creationId xmlns:a16="http://schemas.microsoft.com/office/drawing/2014/main" id="{8D980677-70B5-2647-A45E-A18B2CD29D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6" name="Rectangle 165">
                      <a:extLst>
                        <a:ext uri="{FF2B5EF4-FFF2-40B4-BE49-F238E27FC236}">
                          <a16:creationId xmlns:a16="http://schemas.microsoft.com/office/drawing/2014/main" id="{9BBD2017-6CE5-3F45-8C15-6DBDEA7D3F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2" name="Group 161">
                    <a:extLst>
                      <a:ext uri="{FF2B5EF4-FFF2-40B4-BE49-F238E27FC236}">
                        <a16:creationId xmlns:a16="http://schemas.microsoft.com/office/drawing/2014/main" id="{B262CB5C-C6C6-F745-8B06-8DAB700E22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63" name="Rectangle 162">
                      <a:extLst>
                        <a:ext uri="{FF2B5EF4-FFF2-40B4-BE49-F238E27FC236}">
                          <a16:creationId xmlns:a16="http://schemas.microsoft.com/office/drawing/2014/main" id="{F4159BA4-FB73-4B42-BB8C-183EFB8CD2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4" name="Rectangle 163">
                      <a:extLst>
                        <a:ext uri="{FF2B5EF4-FFF2-40B4-BE49-F238E27FC236}">
                          <a16:creationId xmlns:a16="http://schemas.microsoft.com/office/drawing/2014/main" id="{4F79916A-1D35-754B-B82F-40AC88236F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5C416688-3722-8545-A69A-4B5C597F715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55" name="Group 154">
                    <a:extLst>
                      <a:ext uri="{FF2B5EF4-FFF2-40B4-BE49-F238E27FC236}">
                        <a16:creationId xmlns:a16="http://schemas.microsoft.com/office/drawing/2014/main" id="{F7CEE100-FA8A-7241-AEA2-17B17BA881B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59" name="Rectangle 158">
                      <a:extLst>
                        <a:ext uri="{FF2B5EF4-FFF2-40B4-BE49-F238E27FC236}">
                          <a16:creationId xmlns:a16="http://schemas.microsoft.com/office/drawing/2014/main" id="{D872A5A0-1F98-0F49-BA3C-544450790F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0" name="Rectangle 159">
                      <a:extLst>
                        <a:ext uri="{FF2B5EF4-FFF2-40B4-BE49-F238E27FC236}">
                          <a16:creationId xmlns:a16="http://schemas.microsoft.com/office/drawing/2014/main" id="{010E9AF1-CAD7-BD48-A960-A1C42CD5E4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56" name="Group 155">
                    <a:extLst>
                      <a:ext uri="{FF2B5EF4-FFF2-40B4-BE49-F238E27FC236}">
                        <a16:creationId xmlns:a16="http://schemas.microsoft.com/office/drawing/2014/main" id="{0473DB15-BF31-104E-A169-5C30C2D5297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57" name="Rectangle 156">
                      <a:extLst>
                        <a:ext uri="{FF2B5EF4-FFF2-40B4-BE49-F238E27FC236}">
                          <a16:creationId xmlns:a16="http://schemas.microsoft.com/office/drawing/2014/main" id="{88D8A302-3768-E34C-8F14-283179B361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8" name="Rectangle 157">
                      <a:extLst>
                        <a:ext uri="{FF2B5EF4-FFF2-40B4-BE49-F238E27FC236}">
                          <a16:creationId xmlns:a16="http://schemas.microsoft.com/office/drawing/2014/main" id="{026E37A3-6FB6-A844-85D9-694F51C935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17F8172C-74EF-734C-90A9-2AF9606484B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53" name="Rectangle 152">
                    <a:extLst>
                      <a:ext uri="{FF2B5EF4-FFF2-40B4-BE49-F238E27FC236}">
                        <a16:creationId xmlns:a16="http://schemas.microsoft.com/office/drawing/2014/main" id="{3B64DE9B-8F59-1840-A89A-FD3FE64F905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C3DB0400-C0A3-0144-AE9E-1E06944289D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55DA8B3E-884B-D44A-BBC9-C00C97717821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46D4FAD3-E5F6-7148-8AE8-FB9E9399AA1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44" name="Group 143">
                    <a:extLst>
                      <a:ext uri="{FF2B5EF4-FFF2-40B4-BE49-F238E27FC236}">
                        <a16:creationId xmlns:a16="http://schemas.microsoft.com/office/drawing/2014/main" id="{0B1A83D3-359E-EE43-8C8C-A7AC5828BF5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48" name="Rectangle 147">
                      <a:extLst>
                        <a:ext uri="{FF2B5EF4-FFF2-40B4-BE49-F238E27FC236}">
                          <a16:creationId xmlns:a16="http://schemas.microsoft.com/office/drawing/2014/main" id="{37122E50-0B4D-774A-BF28-26732C2AFF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9" name="Rectangle 148">
                      <a:extLst>
                        <a:ext uri="{FF2B5EF4-FFF2-40B4-BE49-F238E27FC236}">
                          <a16:creationId xmlns:a16="http://schemas.microsoft.com/office/drawing/2014/main" id="{B4A7CE1F-F23D-8047-8BF5-255BD7FCAA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5" name="Group 144">
                    <a:extLst>
                      <a:ext uri="{FF2B5EF4-FFF2-40B4-BE49-F238E27FC236}">
                        <a16:creationId xmlns:a16="http://schemas.microsoft.com/office/drawing/2014/main" id="{0CDF9060-E137-7A4B-9D80-7CE2018643B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46" name="Rectangle 145">
                      <a:extLst>
                        <a:ext uri="{FF2B5EF4-FFF2-40B4-BE49-F238E27FC236}">
                          <a16:creationId xmlns:a16="http://schemas.microsoft.com/office/drawing/2014/main" id="{AE96F37B-36EA-2442-97B5-3CE351037A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7" name="Rectangle 146">
                      <a:extLst>
                        <a:ext uri="{FF2B5EF4-FFF2-40B4-BE49-F238E27FC236}">
                          <a16:creationId xmlns:a16="http://schemas.microsoft.com/office/drawing/2014/main" id="{0333AAB4-8385-A449-A8C2-0DC281E184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id="{1B42CD2D-65CC-7940-AC3F-D2462E39EF0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38" name="Group 137">
                    <a:extLst>
                      <a:ext uri="{FF2B5EF4-FFF2-40B4-BE49-F238E27FC236}">
                        <a16:creationId xmlns:a16="http://schemas.microsoft.com/office/drawing/2014/main" id="{5F5964B0-A914-FD47-9160-AD29F4DACD9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F180C1EE-A85B-5243-A6CB-BEA32D3DF3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94CE0C0B-5FBD-C14A-BAE4-9227DFC5E8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9" name="Group 138">
                    <a:extLst>
                      <a:ext uri="{FF2B5EF4-FFF2-40B4-BE49-F238E27FC236}">
                        <a16:creationId xmlns:a16="http://schemas.microsoft.com/office/drawing/2014/main" id="{175DAC25-0E5F-BF46-B6A8-E8788B5B5B0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C85DC1E6-7DD2-4449-ADCA-4E58AF48EC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1" name="Rectangle 140">
                      <a:extLst>
                        <a:ext uri="{FF2B5EF4-FFF2-40B4-BE49-F238E27FC236}">
                          <a16:creationId xmlns:a16="http://schemas.microsoft.com/office/drawing/2014/main" id="{710BC2BA-F7E2-EF42-8F80-F1E38BDC63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id="{787B8197-C796-7841-9BA2-A8D90138372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36" name="Rectangle 135">
                    <a:extLst>
                      <a:ext uri="{FF2B5EF4-FFF2-40B4-BE49-F238E27FC236}">
                        <a16:creationId xmlns:a16="http://schemas.microsoft.com/office/drawing/2014/main" id="{827A68B0-5A1C-0849-868A-1A0E38C9951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id="{7FD5C1A7-77E8-434B-B4FA-660D83BC65C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70B1999F-7A38-DE44-BAF3-2A46B5D95FFE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id="{F6F39270-0811-C243-B26B-D37560DEF3DC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FF2BEA88-549D-4944-8703-B1C3E1FA11C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31" name="Rectangle 130">
                      <a:extLst>
                        <a:ext uri="{FF2B5EF4-FFF2-40B4-BE49-F238E27FC236}">
                          <a16:creationId xmlns:a16="http://schemas.microsoft.com/office/drawing/2014/main" id="{BF5B634A-5786-4C46-8208-F8B261AD21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2" name="Rectangle 131">
                      <a:extLst>
                        <a:ext uri="{FF2B5EF4-FFF2-40B4-BE49-F238E27FC236}">
                          <a16:creationId xmlns:a16="http://schemas.microsoft.com/office/drawing/2014/main" id="{23BA47DD-BB14-DC44-8472-A4D0143063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8" name="Group 127">
                    <a:extLst>
                      <a:ext uri="{FF2B5EF4-FFF2-40B4-BE49-F238E27FC236}">
                        <a16:creationId xmlns:a16="http://schemas.microsoft.com/office/drawing/2014/main" id="{99E2FF18-E543-584B-9A11-DA3AC4C7C67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4D4C21A9-C20C-A140-BA13-13BE7C176C6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9EDF46BD-1479-B347-8BB2-FA4FB108B8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41283B1E-B9DF-3A4F-8280-4E134940A89C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21" name="Group 120">
                    <a:extLst>
                      <a:ext uri="{FF2B5EF4-FFF2-40B4-BE49-F238E27FC236}">
                        <a16:creationId xmlns:a16="http://schemas.microsoft.com/office/drawing/2014/main" id="{07471387-1899-0142-ADD4-4C79F0A832D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25" name="Rectangle 124">
                      <a:extLst>
                        <a:ext uri="{FF2B5EF4-FFF2-40B4-BE49-F238E27FC236}">
                          <a16:creationId xmlns:a16="http://schemas.microsoft.com/office/drawing/2014/main" id="{56C241B0-CC99-AA43-A833-ED7331C482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054B9421-BE62-8244-93EF-D0D9451926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2" name="Group 121">
                    <a:extLst>
                      <a:ext uri="{FF2B5EF4-FFF2-40B4-BE49-F238E27FC236}">
                        <a16:creationId xmlns:a16="http://schemas.microsoft.com/office/drawing/2014/main" id="{AF1F05E7-83B8-C74D-8C3E-3A26267C7D4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23" name="Rectangle 122">
                      <a:extLst>
                        <a:ext uri="{FF2B5EF4-FFF2-40B4-BE49-F238E27FC236}">
                          <a16:creationId xmlns:a16="http://schemas.microsoft.com/office/drawing/2014/main" id="{61724C7C-BECA-434F-A777-60D710BD17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4" name="Rectangle 123">
                      <a:extLst>
                        <a:ext uri="{FF2B5EF4-FFF2-40B4-BE49-F238E27FC236}">
                          <a16:creationId xmlns:a16="http://schemas.microsoft.com/office/drawing/2014/main" id="{71DC239C-E25D-694D-AA6F-0C88148A32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02E7A472-ACF5-7C47-BA7C-FBBB7D4EC78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id="{2E3168EC-2297-FB4F-AF15-19C80B82206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" name="Rectangle 119">
                    <a:extLst>
                      <a:ext uri="{FF2B5EF4-FFF2-40B4-BE49-F238E27FC236}">
                        <a16:creationId xmlns:a16="http://schemas.microsoft.com/office/drawing/2014/main" id="{F2224CB6-71FD-674C-AB74-F9654912179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403E4834-6766-0049-B6C3-51D20C6C6578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05D0A6AC-8384-2648-BCFD-6BA841F7A36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10" name="Group 109">
                    <a:extLst>
                      <a:ext uri="{FF2B5EF4-FFF2-40B4-BE49-F238E27FC236}">
                        <a16:creationId xmlns:a16="http://schemas.microsoft.com/office/drawing/2014/main" id="{913D9B0B-A44C-8A4E-BCBD-524AA8DA8AD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14" name="Rectangle 113">
                      <a:extLst>
                        <a:ext uri="{FF2B5EF4-FFF2-40B4-BE49-F238E27FC236}">
                          <a16:creationId xmlns:a16="http://schemas.microsoft.com/office/drawing/2014/main" id="{F2DCD88A-A86E-F040-B833-273A1918C72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5" name="Rectangle 114">
                      <a:extLst>
                        <a:ext uri="{FF2B5EF4-FFF2-40B4-BE49-F238E27FC236}">
                          <a16:creationId xmlns:a16="http://schemas.microsoft.com/office/drawing/2014/main" id="{D02D6A64-2D4B-4742-85E2-78E9EB2A0C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1" name="Group 110">
                    <a:extLst>
                      <a:ext uri="{FF2B5EF4-FFF2-40B4-BE49-F238E27FC236}">
                        <a16:creationId xmlns:a16="http://schemas.microsoft.com/office/drawing/2014/main" id="{FA2C65EE-3369-8D41-9EF9-DF35E0D0135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12" name="Rectangle 111">
                      <a:extLst>
                        <a:ext uri="{FF2B5EF4-FFF2-40B4-BE49-F238E27FC236}">
                          <a16:creationId xmlns:a16="http://schemas.microsoft.com/office/drawing/2014/main" id="{44F2E17C-FD0D-B540-B836-965BDC2B92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3" name="Rectangle 112">
                      <a:extLst>
                        <a:ext uri="{FF2B5EF4-FFF2-40B4-BE49-F238E27FC236}">
                          <a16:creationId xmlns:a16="http://schemas.microsoft.com/office/drawing/2014/main" id="{5ABACE19-637F-1E4B-B31B-8F6C08CC20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7B4FC74E-9669-3448-AAA7-F7D17EA7A6F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id="{276574B7-FFE4-2B4A-9613-960C4B3BAB0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8" name="Rectangle 107">
                      <a:extLst>
                        <a:ext uri="{FF2B5EF4-FFF2-40B4-BE49-F238E27FC236}">
                          <a16:creationId xmlns:a16="http://schemas.microsoft.com/office/drawing/2014/main" id="{BC1B92C3-2E63-3E47-8C13-27ED66A532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9" name="Rectangle 108">
                      <a:extLst>
                        <a:ext uri="{FF2B5EF4-FFF2-40B4-BE49-F238E27FC236}">
                          <a16:creationId xmlns:a16="http://schemas.microsoft.com/office/drawing/2014/main" id="{A5B74338-8218-6247-AFE3-2C7033C577D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5" name="Group 104">
                    <a:extLst>
                      <a:ext uri="{FF2B5EF4-FFF2-40B4-BE49-F238E27FC236}">
                        <a16:creationId xmlns:a16="http://schemas.microsoft.com/office/drawing/2014/main" id="{8049D561-9AC9-6D43-9E26-599E7D40A21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6" name="Rectangle 105">
                      <a:extLst>
                        <a:ext uri="{FF2B5EF4-FFF2-40B4-BE49-F238E27FC236}">
                          <a16:creationId xmlns:a16="http://schemas.microsoft.com/office/drawing/2014/main" id="{176C1CF9-E23E-C140-9F69-97B8B5DE22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7" name="Rectangle 106">
                      <a:extLst>
                        <a:ext uri="{FF2B5EF4-FFF2-40B4-BE49-F238E27FC236}">
                          <a16:creationId xmlns:a16="http://schemas.microsoft.com/office/drawing/2014/main" id="{92D08BCC-A948-F54F-8AA3-37885468BE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1" name="Group 100">
                  <a:extLst>
                    <a:ext uri="{FF2B5EF4-FFF2-40B4-BE49-F238E27FC236}">
                      <a16:creationId xmlns:a16="http://schemas.microsoft.com/office/drawing/2014/main" id="{08EF0D4C-A49A-354A-B2D8-D9D465A0612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2" name="Rectangle 101">
                    <a:extLst>
                      <a:ext uri="{FF2B5EF4-FFF2-40B4-BE49-F238E27FC236}">
                        <a16:creationId xmlns:a16="http://schemas.microsoft.com/office/drawing/2014/main" id="{F39DB20D-2F3F-EC41-A239-1C4B8793940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" name="Rectangle 102">
                    <a:extLst>
                      <a:ext uri="{FF2B5EF4-FFF2-40B4-BE49-F238E27FC236}">
                        <a16:creationId xmlns:a16="http://schemas.microsoft.com/office/drawing/2014/main" id="{B013414A-0D68-5F49-AF1B-ACF97D93A2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BE1B2542-DFDF-8148-9C42-CF9A3985F1E6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id="{7C5AD339-BAE9-6640-ABA5-28F0107DED2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C5F0F982-9D21-8249-8C40-AF81EDC72C7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97" name="Rectangle 96">
                      <a:extLst>
                        <a:ext uri="{FF2B5EF4-FFF2-40B4-BE49-F238E27FC236}">
                          <a16:creationId xmlns:a16="http://schemas.microsoft.com/office/drawing/2014/main" id="{B32CC56E-4273-9E42-B7F0-57F4AC5491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8" name="Rectangle 97">
                      <a:extLst>
                        <a:ext uri="{FF2B5EF4-FFF2-40B4-BE49-F238E27FC236}">
                          <a16:creationId xmlns:a16="http://schemas.microsoft.com/office/drawing/2014/main" id="{75415250-AFE4-2043-864F-86657D38AE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2BB3289B-F20B-7B4D-A665-6C15037238A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5" name="Rectangle 94">
                      <a:extLst>
                        <a:ext uri="{FF2B5EF4-FFF2-40B4-BE49-F238E27FC236}">
                          <a16:creationId xmlns:a16="http://schemas.microsoft.com/office/drawing/2014/main" id="{597B97ED-9D03-1F41-9C14-C897D34C11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" name="Rectangle 95">
                      <a:extLst>
                        <a:ext uri="{FF2B5EF4-FFF2-40B4-BE49-F238E27FC236}">
                          <a16:creationId xmlns:a16="http://schemas.microsoft.com/office/drawing/2014/main" id="{8B8A5E08-F301-0146-BB36-DB48D9AA75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062751EE-4DB0-A44C-8044-92203FFCF5C2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7" name="Group 86">
                    <a:extLst>
                      <a:ext uri="{FF2B5EF4-FFF2-40B4-BE49-F238E27FC236}">
                        <a16:creationId xmlns:a16="http://schemas.microsoft.com/office/drawing/2014/main" id="{1C5C2009-EDFF-CA4C-A158-4A2FF1097A9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1" name="Rectangle 90">
                      <a:extLst>
                        <a:ext uri="{FF2B5EF4-FFF2-40B4-BE49-F238E27FC236}">
                          <a16:creationId xmlns:a16="http://schemas.microsoft.com/office/drawing/2014/main" id="{165118C0-A8D5-AC46-B2E9-EEE099C3E3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2" name="Rectangle 91">
                      <a:extLst>
                        <a:ext uri="{FF2B5EF4-FFF2-40B4-BE49-F238E27FC236}">
                          <a16:creationId xmlns:a16="http://schemas.microsoft.com/office/drawing/2014/main" id="{52E1D652-9D2C-264A-9E80-D715CDF339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8" name="Group 87">
                    <a:extLst>
                      <a:ext uri="{FF2B5EF4-FFF2-40B4-BE49-F238E27FC236}">
                        <a16:creationId xmlns:a16="http://schemas.microsoft.com/office/drawing/2014/main" id="{DF7302AD-892D-AE47-8D84-2EF6EE17652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9" name="Rectangle 88">
                      <a:extLst>
                        <a:ext uri="{FF2B5EF4-FFF2-40B4-BE49-F238E27FC236}">
                          <a16:creationId xmlns:a16="http://schemas.microsoft.com/office/drawing/2014/main" id="{95392636-8ED3-054A-A08A-BDFBB5080F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0" name="Rectangle 89">
                      <a:extLst>
                        <a:ext uri="{FF2B5EF4-FFF2-40B4-BE49-F238E27FC236}">
                          <a16:creationId xmlns:a16="http://schemas.microsoft.com/office/drawing/2014/main" id="{BEC81E96-06C4-F841-A971-A3BF95F9E9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248F7500-D092-2C40-8DBA-5CD9B1FEE23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id="{D5CA44BB-BAA0-FF48-A37D-8411162A42C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" name="Rectangle 85">
                    <a:extLst>
                      <a:ext uri="{FF2B5EF4-FFF2-40B4-BE49-F238E27FC236}">
                        <a16:creationId xmlns:a16="http://schemas.microsoft.com/office/drawing/2014/main" id="{AC344D39-E172-894F-88FB-10CB687DBAC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1B07F236-E7F9-7746-A6AA-8E334246CCB1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4A2E3E30-8BF7-314D-BBFB-909DF219726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6" name="Group 75">
                    <a:extLst>
                      <a:ext uri="{FF2B5EF4-FFF2-40B4-BE49-F238E27FC236}">
                        <a16:creationId xmlns:a16="http://schemas.microsoft.com/office/drawing/2014/main" id="{7F5F1929-ADA6-4C41-8978-FD7923C6A78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0" name="Rectangle 79">
                      <a:extLst>
                        <a:ext uri="{FF2B5EF4-FFF2-40B4-BE49-F238E27FC236}">
                          <a16:creationId xmlns:a16="http://schemas.microsoft.com/office/drawing/2014/main" id="{A9E7C40A-C717-3D45-8C1C-A0D1C899E6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" name="Rectangle 80">
                      <a:extLst>
                        <a:ext uri="{FF2B5EF4-FFF2-40B4-BE49-F238E27FC236}">
                          <a16:creationId xmlns:a16="http://schemas.microsoft.com/office/drawing/2014/main" id="{78AF9F85-4A92-B248-B759-2FE4A54D49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7" name="Group 76">
                    <a:extLst>
                      <a:ext uri="{FF2B5EF4-FFF2-40B4-BE49-F238E27FC236}">
                        <a16:creationId xmlns:a16="http://schemas.microsoft.com/office/drawing/2014/main" id="{57A022ED-D1DF-5346-BEA9-40340B458E6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8" name="Rectangle 77">
                      <a:extLst>
                        <a:ext uri="{FF2B5EF4-FFF2-40B4-BE49-F238E27FC236}">
                          <a16:creationId xmlns:a16="http://schemas.microsoft.com/office/drawing/2014/main" id="{34D0B50C-F21A-A941-A8B1-A1856A21D7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9" name="Rectangle 78">
                      <a:extLst>
                        <a:ext uri="{FF2B5EF4-FFF2-40B4-BE49-F238E27FC236}">
                          <a16:creationId xmlns:a16="http://schemas.microsoft.com/office/drawing/2014/main" id="{E46EDE64-558D-A841-8D97-368B27A6E1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E1D15C5A-E73B-B24D-BD0D-30792528990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0" name="Group 69">
                    <a:extLst>
                      <a:ext uri="{FF2B5EF4-FFF2-40B4-BE49-F238E27FC236}">
                        <a16:creationId xmlns:a16="http://schemas.microsoft.com/office/drawing/2014/main" id="{1B86720C-53F6-6649-B416-7A2051CE46C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4" name="Rectangle 73">
                      <a:extLst>
                        <a:ext uri="{FF2B5EF4-FFF2-40B4-BE49-F238E27FC236}">
                          <a16:creationId xmlns:a16="http://schemas.microsoft.com/office/drawing/2014/main" id="{6592F935-33B6-5145-B1FF-1FB5C04688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5" name="Rectangle 74">
                      <a:extLst>
                        <a:ext uri="{FF2B5EF4-FFF2-40B4-BE49-F238E27FC236}">
                          <a16:creationId xmlns:a16="http://schemas.microsoft.com/office/drawing/2014/main" id="{99D1EB59-6795-4047-864F-EE8FBC29E3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1" name="Group 70">
                    <a:extLst>
                      <a:ext uri="{FF2B5EF4-FFF2-40B4-BE49-F238E27FC236}">
                        <a16:creationId xmlns:a16="http://schemas.microsoft.com/office/drawing/2014/main" id="{E0B20E26-484E-D943-B5D0-3A31837E186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2" name="Rectangle 71">
                      <a:extLst>
                        <a:ext uri="{FF2B5EF4-FFF2-40B4-BE49-F238E27FC236}">
                          <a16:creationId xmlns:a16="http://schemas.microsoft.com/office/drawing/2014/main" id="{BD6AA62F-7347-7644-997A-93F90EE2960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" name="Rectangle 72">
                      <a:extLst>
                        <a:ext uri="{FF2B5EF4-FFF2-40B4-BE49-F238E27FC236}">
                          <a16:creationId xmlns:a16="http://schemas.microsoft.com/office/drawing/2014/main" id="{9CD272F9-DBB5-3C49-AD3B-BE72131F42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2C8F0158-458B-1A45-915F-3216FA20265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8" name="Rectangle 67">
                    <a:extLst>
                      <a:ext uri="{FF2B5EF4-FFF2-40B4-BE49-F238E27FC236}">
                        <a16:creationId xmlns:a16="http://schemas.microsoft.com/office/drawing/2014/main" id="{5B5A009F-6846-8E49-958F-F526E6EE412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id="{166A945C-6D31-FC44-B3EF-71F6CB1E7B8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202399A2-5D4F-9242-9E7D-F8E3A1EC50F2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id="{16B9B365-8815-C246-B3D5-60412671277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9" name="Group 58">
                    <a:extLst>
                      <a:ext uri="{FF2B5EF4-FFF2-40B4-BE49-F238E27FC236}">
                        <a16:creationId xmlns:a16="http://schemas.microsoft.com/office/drawing/2014/main" id="{AF33D3B4-D717-9F4F-B044-41163776CBA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3" name="Rectangle 62">
                      <a:extLst>
                        <a:ext uri="{FF2B5EF4-FFF2-40B4-BE49-F238E27FC236}">
                          <a16:creationId xmlns:a16="http://schemas.microsoft.com/office/drawing/2014/main" id="{9FDCBE3D-4D34-8C4A-AA04-410C52A6F6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4" name="Rectangle 63">
                      <a:extLst>
                        <a:ext uri="{FF2B5EF4-FFF2-40B4-BE49-F238E27FC236}">
                          <a16:creationId xmlns:a16="http://schemas.microsoft.com/office/drawing/2014/main" id="{7C81CC87-2BA0-9C47-A9A3-EA8560263E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id="{175030EA-CED3-B34E-9D86-FCF5F7DF1BD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E20FECA2-1CA8-3048-9DFF-748537AFF0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Rectangle 61">
                      <a:extLst>
                        <a:ext uri="{FF2B5EF4-FFF2-40B4-BE49-F238E27FC236}">
                          <a16:creationId xmlns:a16="http://schemas.microsoft.com/office/drawing/2014/main" id="{550A15C6-5777-DA41-A2C7-A6E8465335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8F60D1C7-0B37-C24E-845C-C0652893C2C5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3" name="Group 52">
                    <a:extLst>
                      <a:ext uri="{FF2B5EF4-FFF2-40B4-BE49-F238E27FC236}">
                        <a16:creationId xmlns:a16="http://schemas.microsoft.com/office/drawing/2014/main" id="{EF6F567A-3B50-2D42-BD48-A418F585BD5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7" name="Rectangle 56">
                      <a:extLst>
                        <a:ext uri="{FF2B5EF4-FFF2-40B4-BE49-F238E27FC236}">
                          <a16:creationId xmlns:a16="http://schemas.microsoft.com/office/drawing/2014/main" id="{1F028C8E-5336-0042-AEC4-444FCD8C66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8" name="Rectangle 57">
                      <a:extLst>
                        <a:ext uri="{FF2B5EF4-FFF2-40B4-BE49-F238E27FC236}">
                          <a16:creationId xmlns:a16="http://schemas.microsoft.com/office/drawing/2014/main" id="{A4AE88BE-ABC0-2843-904D-ED5CC3E891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4" name="Group 53">
                    <a:extLst>
                      <a:ext uri="{FF2B5EF4-FFF2-40B4-BE49-F238E27FC236}">
                        <a16:creationId xmlns:a16="http://schemas.microsoft.com/office/drawing/2014/main" id="{6A8B37A8-E515-E048-8EF1-043C98C5E3B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5" name="Rectangle 54">
                      <a:extLst>
                        <a:ext uri="{FF2B5EF4-FFF2-40B4-BE49-F238E27FC236}">
                          <a16:creationId xmlns:a16="http://schemas.microsoft.com/office/drawing/2014/main" id="{49A6C868-B7A0-284C-B9DD-E46EC6A559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6" name="Rectangle 55">
                      <a:extLst>
                        <a:ext uri="{FF2B5EF4-FFF2-40B4-BE49-F238E27FC236}">
                          <a16:creationId xmlns:a16="http://schemas.microsoft.com/office/drawing/2014/main" id="{8B07D1D5-49B0-4849-8856-97341ED098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0" name="Group 49">
                  <a:extLst>
                    <a:ext uri="{FF2B5EF4-FFF2-40B4-BE49-F238E27FC236}">
                      <a16:creationId xmlns:a16="http://schemas.microsoft.com/office/drawing/2014/main" id="{BC285688-72AC-8847-85A3-8FDDB640900D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id="{98471364-AEC9-134B-A208-B916DD24114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Rectangle 51">
                    <a:extLst>
                      <a:ext uri="{FF2B5EF4-FFF2-40B4-BE49-F238E27FC236}">
                        <a16:creationId xmlns:a16="http://schemas.microsoft.com/office/drawing/2014/main" id="{EF369505-D908-EA4E-B4ED-1980365AB0C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F8A689EE-CAF0-5F4F-80AD-49E83A20FB1D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8E143629-A93C-0047-A93C-ED552AAFFE7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2" name="Group 41">
                    <a:extLst>
                      <a:ext uri="{FF2B5EF4-FFF2-40B4-BE49-F238E27FC236}">
                        <a16:creationId xmlns:a16="http://schemas.microsoft.com/office/drawing/2014/main" id="{554F85D5-7C95-D744-8587-1A96821876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6" name="Rectangle 45">
                      <a:extLst>
                        <a:ext uri="{FF2B5EF4-FFF2-40B4-BE49-F238E27FC236}">
                          <a16:creationId xmlns:a16="http://schemas.microsoft.com/office/drawing/2014/main" id="{62642F3B-9D63-5C47-B3DE-4F7480A7AA5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7" name="Rectangle 46">
                      <a:extLst>
                        <a:ext uri="{FF2B5EF4-FFF2-40B4-BE49-F238E27FC236}">
                          <a16:creationId xmlns:a16="http://schemas.microsoft.com/office/drawing/2014/main" id="{7D1E282B-7BD0-5544-9977-2B6071E57E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3" name="Group 42">
                    <a:extLst>
                      <a:ext uri="{FF2B5EF4-FFF2-40B4-BE49-F238E27FC236}">
                        <a16:creationId xmlns:a16="http://schemas.microsoft.com/office/drawing/2014/main" id="{989F2ABA-E38C-7746-ACFE-024C012C11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8599F7FF-0D0B-BE4A-903F-B90B311C68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Rectangle 44">
                      <a:extLst>
                        <a:ext uri="{FF2B5EF4-FFF2-40B4-BE49-F238E27FC236}">
                          <a16:creationId xmlns:a16="http://schemas.microsoft.com/office/drawing/2014/main" id="{C3B9C38C-A4A8-EB47-A51B-DD737AA81E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118A6647-D6AD-F944-B198-2E5E9AAD624E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36" name="Group 35">
                    <a:extLst>
                      <a:ext uri="{FF2B5EF4-FFF2-40B4-BE49-F238E27FC236}">
                        <a16:creationId xmlns:a16="http://schemas.microsoft.com/office/drawing/2014/main" id="{1EDDB9CC-85AE-584A-93F8-29C98545202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0" name="Rectangle 39">
                      <a:extLst>
                        <a:ext uri="{FF2B5EF4-FFF2-40B4-BE49-F238E27FC236}">
                          <a16:creationId xmlns:a16="http://schemas.microsoft.com/office/drawing/2014/main" id="{0B98A109-C9CD-EC44-916D-00ACA9C1BC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" name="Rectangle 40">
                      <a:extLst>
                        <a:ext uri="{FF2B5EF4-FFF2-40B4-BE49-F238E27FC236}">
                          <a16:creationId xmlns:a16="http://schemas.microsoft.com/office/drawing/2014/main" id="{3E660372-D40C-0442-849B-48C3FC3FAC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id="{948C1CA7-DCCF-E346-9713-E0F9DEA1CAE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38" name="Rectangle 37">
                      <a:extLst>
                        <a:ext uri="{FF2B5EF4-FFF2-40B4-BE49-F238E27FC236}">
                          <a16:creationId xmlns:a16="http://schemas.microsoft.com/office/drawing/2014/main" id="{40BD9C51-FCD7-6D48-B0A7-F3CC0980E2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" name="Rectangle 38">
                      <a:extLst>
                        <a:ext uri="{FF2B5EF4-FFF2-40B4-BE49-F238E27FC236}">
                          <a16:creationId xmlns:a16="http://schemas.microsoft.com/office/drawing/2014/main" id="{2E83E5BD-0C4E-DA4F-852D-F61CA81219E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A8DEFFDA-BB5E-3944-AECE-59991ADEC555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34" name="Rectangle 33">
                    <a:extLst>
                      <a:ext uri="{FF2B5EF4-FFF2-40B4-BE49-F238E27FC236}">
                        <a16:creationId xmlns:a16="http://schemas.microsoft.com/office/drawing/2014/main" id="{D95E4C58-1343-8C40-B2D1-077D55EEA9C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" name="Rectangle 34">
                    <a:extLst>
                      <a:ext uri="{FF2B5EF4-FFF2-40B4-BE49-F238E27FC236}">
                        <a16:creationId xmlns:a16="http://schemas.microsoft.com/office/drawing/2014/main" id="{96732BBE-EF18-074C-9E87-71172C824E2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50B16094-1342-AB4C-B159-9A9201FC3D35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8609C540-5EA1-7A47-81DD-259EC55F27C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5" name="Group 24">
                    <a:extLst>
                      <a:ext uri="{FF2B5EF4-FFF2-40B4-BE49-F238E27FC236}">
                        <a16:creationId xmlns:a16="http://schemas.microsoft.com/office/drawing/2014/main" id="{9679A9D1-C020-604C-A912-82E7747CEF7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9" name="Rectangle 28">
                      <a:extLst>
                        <a:ext uri="{FF2B5EF4-FFF2-40B4-BE49-F238E27FC236}">
                          <a16:creationId xmlns:a16="http://schemas.microsoft.com/office/drawing/2014/main" id="{8C163516-413C-8849-BE97-F7CB64B7AD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" name="Rectangle 29">
                      <a:extLst>
                        <a:ext uri="{FF2B5EF4-FFF2-40B4-BE49-F238E27FC236}">
                          <a16:creationId xmlns:a16="http://schemas.microsoft.com/office/drawing/2014/main" id="{F6232A38-7B74-FF40-9786-60E3F90BF38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id="{2CA16830-1CC4-9F47-9350-0673F23CD37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2E12A0E2-60E7-7943-83BA-3999DDCA21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Rectangle 27">
                      <a:extLst>
                        <a:ext uri="{FF2B5EF4-FFF2-40B4-BE49-F238E27FC236}">
                          <a16:creationId xmlns:a16="http://schemas.microsoft.com/office/drawing/2014/main" id="{CDEA71FB-A393-5F47-8B54-4A54C9A2F8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5" name="Group 14">
                  <a:extLst>
                    <a:ext uri="{FF2B5EF4-FFF2-40B4-BE49-F238E27FC236}">
                      <a16:creationId xmlns:a16="http://schemas.microsoft.com/office/drawing/2014/main" id="{D0A422FF-D574-7B44-87DC-B4F1FBD2FC19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6108DC6B-124A-F442-97B4-96B29F12BA1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3" name="Rectangle 22">
                      <a:extLst>
                        <a:ext uri="{FF2B5EF4-FFF2-40B4-BE49-F238E27FC236}">
                          <a16:creationId xmlns:a16="http://schemas.microsoft.com/office/drawing/2014/main" id="{68016819-F427-4146-AC56-3810581CF3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" name="Rectangle 23">
                      <a:extLst>
                        <a:ext uri="{FF2B5EF4-FFF2-40B4-BE49-F238E27FC236}">
                          <a16:creationId xmlns:a16="http://schemas.microsoft.com/office/drawing/2014/main" id="{05C1B290-202C-3C4E-A532-191176CD4F6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6DA3E3EE-2369-1F4E-992E-9037AD62EDA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1" name="Rectangle 20">
                      <a:extLst>
                        <a:ext uri="{FF2B5EF4-FFF2-40B4-BE49-F238E27FC236}">
                          <a16:creationId xmlns:a16="http://schemas.microsoft.com/office/drawing/2014/main" id="{AB17462E-CB4D-F943-A75F-56225375FC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" name="Rectangle 21">
                      <a:extLst>
                        <a:ext uri="{FF2B5EF4-FFF2-40B4-BE49-F238E27FC236}">
                          <a16:creationId xmlns:a16="http://schemas.microsoft.com/office/drawing/2014/main" id="{75DD33CE-CFEC-814E-9E0A-EDEE8852B9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A7648641-5C0B-884F-A01E-2B3DB018BD13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17" name="Rectangle 16">
                    <a:extLst>
                      <a:ext uri="{FF2B5EF4-FFF2-40B4-BE49-F238E27FC236}">
                        <a16:creationId xmlns:a16="http://schemas.microsoft.com/office/drawing/2014/main" id="{0162C239-045D-4946-9C80-7751038F71E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Rectangle 17">
                    <a:extLst>
                      <a:ext uri="{FF2B5EF4-FFF2-40B4-BE49-F238E27FC236}">
                        <a16:creationId xmlns:a16="http://schemas.microsoft.com/office/drawing/2014/main" id="{1E8D24F1-CCA0-4F41-B29A-A62A16AFE0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607799B2-5B0D-FC48-9D1B-65A5EAF802FA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AAD7BC0A-78A0-F44A-BA35-8686578DDF22}"/>
              </a:ext>
            </a:extLst>
          </p:cNvPr>
          <p:cNvGrpSpPr/>
          <p:nvPr/>
        </p:nvGrpSpPr>
        <p:grpSpPr>
          <a:xfrm>
            <a:off x="5649249" y="384716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id="{A441F013-EB16-5647-B0C0-5344B2BF8AE5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64391F0A-D77D-2545-8063-73A92BE01C78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355" name="Group 354">
                  <a:extLst>
                    <a:ext uri="{FF2B5EF4-FFF2-40B4-BE49-F238E27FC236}">
                      <a16:creationId xmlns:a16="http://schemas.microsoft.com/office/drawing/2014/main" id="{8035473E-E1A2-B547-92D7-E6DA37E0E03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66" name="Group 365">
                    <a:extLst>
                      <a:ext uri="{FF2B5EF4-FFF2-40B4-BE49-F238E27FC236}">
                        <a16:creationId xmlns:a16="http://schemas.microsoft.com/office/drawing/2014/main" id="{94E632B3-4234-1944-9D11-1DBF9260814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70" name="Rectangle 369">
                      <a:extLst>
                        <a:ext uri="{FF2B5EF4-FFF2-40B4-BE49-F238E27FC236}">
                          <a16:creationId xmlns:a16="http://schemas.microsoft.com/office/drawing/2014/main" id="{7289C96A-5843-894A-92CA-17F300E711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71" name="Rectangle 370">
                      <a:extLst>
                        <a:ext uri="{FF2B5EF4-FFF2-40B4-BE49-F238E27FC236}">
                          <a16:creationId xmlns:a16="http://schemas.microsoft.com/office/drawing/2014/main" id="{E39028C4-3E38-304E-8306-8A9C3B1139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67" name="Group 366">
                    <a:extLst>
                      <a:ext uri="{FF2B5EF4-FFF2-40B4-BE49-F238E27FC236}">
                        <a16:creationId xmlns:a16="http://schemas.microsoft.com/office/drawing/2014/main" id="{2F0A96D6-332F-594D-93D4-E96135DF4F3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68" name="Rectangle 367">
                      <a:extLst>
                        <a:ext uri="{FF2B5EF4-FFF2-40B4-BE49-F238E27FC236}">
                          <a16:creationId xmlns:a16="http://schemas.microsoft.com/office/drawing/2014/main" id="{8BF55808-DFC9-F849-B491-021DAD631A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69" name="Rectangle 368">
                      <a:extLst>
                        <a:ext uri="{FF2B5EF4-FFF2-40B4-BE49-F238E27FC236}">
                          <a16:creationId xmlns:a16="http://schemas.microsoft.com/office/drawing/2014/main" id="{E346BC77-98FB-DF40-97A5-B7D6079418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56" name="Group 355">
                  <a:extLst>
                    <a:ext uri="{FF2B5EF4-FFF2-40B4-BE49-F238E27FC236}">
                      <a16:creationId xmlns:a16="http://schemas.microsoft.com/office/drawing/2014/main" id="{B003E99D-D79A-3349-B171-14C163304E8E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360" name="Group 359">
                    <a:extLst>
                      <a:ext uri="{FF2B5EF4-FFF2-40B4-BE49-F238E27FC236}">
                        <a16:creationId xmlns:a16="http://schemas.microsoft.com/office/drawing/2014/main" id="{55F1FAC0-90BF-F94F-80C0-CB5BC877BF6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64" name="Rectangle 363">
                      <a:extLst>
                        <a:ext uri="{FF2B5EF4-FFF2-40B4-BE49-F238E27FC236}">
                          <a16:creationId xmlns:a16="http://schemas.microsoft.com/office/drawing/2014/main" id="{A33577CF-8A7C-C945-A348-7F422C6094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65" name="Rectangle 364">
                      <a:extLst>
                        <a:ext uri="{FF2B5EF4-FFF2-40B4-BE49-F238E27FC236}">
                          <a16:creationId xmlns:a16="http://schemas.microsoft.com/office/drawing/2014/main" id="{A713E6E9-868B-0747-A20E-AE4870404B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61" name="Group 360">
                    <a:extLst>
                      <a:ext uri="{FF2B5EF4-FFF2-40B4-BE49-F238E27FC236}">
                        <a16:creationId xmlns:a16="http://schemas.microsoft.com/office/drawing/2014/main" id="{BA51DB9D-2FE2-0A4A-8C2F-B80AFC25DB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362" name="Rectangle 361">
                      <a:extLst>
                        <a:ext uri="{FF2B5EF4-FFF2-40B4-BE49-F238E27FC236}">
                          <a16:creationId xmlns:a16="http://schemas.microsoft.com/office/drawing/2014/main" id="{C0930CC4-E91D-A446-86FB-49F5DB3F51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63" name="Rectangle 362">
                      <a:extLst>
                        <a:ext uri="{FF2B5EF4-FFF2-40B4-BE49-F238E27FC236}">
                          <a16:creationId xmlns:a16="http://schemas.microsoft.com/office/drawing/2014/main" id="{80F094A7-A647-FA4E-A12A-80EBCB3735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57" name="Group 356">
                  <a:extLst>
                    <a:ext uri="{FF2B5EF4-FFF2-40B4-BE49-F238E27FC236}">
                      <a16:creationId xmlns:a16="http://schemas.microsoft.com/office/drawing/2014/main" id="{BC390DE7-334F-6446-81F7-B83475E4B588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58" name="Rectangle 357">
                    <a:extLst>
                      <a:ext uri="{FF2B5EF4-FFF2-40B4-BE49-F238E27FC236}">
                        <a16:creationId xmlns:a16="http://schemas.microsoft.com/office/drawing/2014/main" id="{9CA7F531-1A44-9D4A-B5C3-0AE7D2FD84F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9" name="Rectangle 358">
                    <a:extLst>
                      <a:ext uri="{FF2B5EF4-FFF2-40B4-BE49-F238E27FC236}">
                        <a16:creationId xmlns:a16="http://schemas.microsoft.com/office/drawing/2014/main" id="{0C8C969B-2204-BA49-889C-7CE882AED3F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7B1B1A40-E59E-144D-B4B3-8B8317DCE62C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338" name="Group 337">
                  <a:extLst>
                    <a:ext uri="{FF2B5EF4-FFF2-40B4-BE49-F238E27FC236}">
                      <a16:creationId xmlns:a16="http://schemas.microsoft.com/office/drawing/2014/main" id="{CB472F76-2DD6-5247-8E97-DE08A4F4D83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349" name="Group 348">
                    <a:extLst>
                      <a:ext uri="{FF2B5EF4-FFF2-40B4-BE49-F238E27FC236}">
                        <a16:creationId xmlns:a16="http://schemas.microsoft.com/office/drawing/2014/main" id="{9D1AD38F-4628-0D4A-8A7E-3F687C6945E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353" name="Rectangle 352">
                      <a:extLst>
                        <a:ext uri="{FF2B5EF4-FFF2-40B4-BE49-F238E27FC236}">
                          <a16:creationId xmlns:a16="http://schemas.microsoft.com/office/drawing/2014/main" id="{2DD22161-467C-5D4B-BA50-417A9B5043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4" name="Rectangle 353">
                      <a:extLst>
                        <a:ext uri="{FF2B5EF4-FFF2-40B4-BE49-F238E27FC236}">
                          <a16:creationId xmlns:a16="http://schemas.microsoft.com/office/drawing/2014/main" id="{7FE43383-B427-D849-AA1C-D66924EC3B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50" name="Group 349">
                    <a:extLst>
                      <a:ext uri="{FF2B5EF4-FFF2-40B4-BE49-F238E27FC236}">
                        <a16:creationId xmlns:a16="http://schemas.microsoft.com/office/drawing/2014/main" id="{EA646285-68F8-7A4A-91E8-4A91CF23C77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51" name="Rectangle 350">
                      <a:extLst>
                        <a:ext uri="{FF2B5EF4-FFF2-40B4-BE49-F238E27FC236}">
                          <a16:creationId xmlns:a16="http://schemas.microsoft.com/office/drawing/2014/main" id="{731D1915-F58B-3247-B099-6B9304D6EA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2" name="Rectangle 351">
                      <a:extLst>
                        <a:ext uri="{FF2B5EF4-FFF2-40B4-BE49-F238E27FC236}">
                          <a16:creationId xmlns:a16="http://schemas.microsoft.com/office/drawing/2014/main" id="{4BCA1506-050D-FF41-8389-E59CC013FB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39" name="Group 338">
                  <a:extLst>
                    <a:ext uri="{FF2B5EF4-FFF2-40B4-BE49-F238E27FC236}">
                      <a16:creationId xmlns:a16="http://schemas.microsoft.com/office/drawing/2014/main" id="{09E01521-BC36-7744-843E-E292ECDF0F4F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43" name="Group 342">
                    <a:extLst>
                      <a:ext uri="{FF2B5EF4-FFF2-40B4-BE49-F238E27FC236}">
                        <a16:creationId xmlns:a16="http://schemas.microsoft.com/office/drawing/2014/main" id="{20060689-6B06-BF47-BC14-65B4FAE22D2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47" name="Rectangle 346">
                      <a:extLst>
                        <a:ext uri="{FF2B5EF4-FFF2-40B4-BE49-F238E27FC236}">
                          <a16:creationId xmlns:a16="http://schemas.microsoft.com/office/drawing/2014/main" id="{A03EA0D6-8203-554F-9F7B-919EEEB26A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48" name="Rectangle 347">
                      <a:extLst>
                        <a:ext uri="{FF2B5EF4-FFF2-40B4-BE49-F238E27FC236}">
                          <a16:creationId xmlns:a16="http://schemas.microsoft.com/office/drawing/2014/main" id="{E61D8543-FF05-DC4F-B8D7-23716BD98C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44" name="Group 343">
                    <a:extLst>
                      <a:ext uri="{FF2B5EF4-FFF2-40B4-BE49-F238E27FC236}">
                        <a16:creationId xmlns:a16="http://schemas.microsoft.com/office/drawing/2014/main" id="{BC2F05D4-6DED-C144-9C64-822C64CF704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45" name="Rectangle 344">
                      <a:extLst>
                        <a:ext uri="{FF2B5EF4-FFF2-40B4-BE49-F238E27FC236}">
                          <a16:creationId xmlns:a16="http://schemas.microsoft.com/office/drawing/2014/main" id="{2AB50272-783B-F24B-A5EB-3E6124A2A8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46" name="Rectangle 345">
                      <a:extLst>
                        <a:ext uri="{FF2B5EF4-FFF2-40B4-BE49-F238E27FC236}">
                          <a16:creationId xmlns:a16="http://schemas.microsoft.com/office/drawing/2014/main" id="{32601497-C683-DD4D-9A4F-1F2D84E295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40" name="Group 339">
                  <a:extLst>
                    <a:ext uri="{FF2B5EF4-FFF2-40B4-BE49-F238E27FC236}">
                      <a16:creationId xmlns:a16="http://schemas.microsoft.com/office/drawing/2014/main" id="{8C80C91E-94EA-5F4D-8810-DE24660F86C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41" name="Rectangle 340">
                    <a:extLst>
                      <a:ext uri="{FF2B5EF4-FFF2-40B4-BE49-F238E27FC236}">
                        <a16:creationId xmlns:a16="http://schemas.microsoft.com/office/drawing/2014/main" id="{868983AC-A9FD-8844-A9ED-DC5D1100E19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2" name="Rectangle 341">
                    <a:extLst>
                      <a:ext uri="{FF2B5EF4-FFF2-40B4-BE49-F238E27FC236}">
                        <a16:creationId xmlns:a16="http://schemas.microsoft.com/office/drawing/2014/main" id="{BDAB8A05-F307-8B46-AD2F-4F2A8D96CD1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4" name="Group 193">
                <a:extLst>
                  <a:ext uri="{FF2B5EF4-FFF2-40B4-BE49-F238E27FC236}">
                    <a16:creationId xmlns:a16="http://schemas.microsoft.com/office/drawing/2014/main" id="{510658BA-C07A-E049-A8A5-7B294A926A42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321" name="Group 320">
                  <a:extLst>
                    <a:ext uri="{FF2B5EF4-FFF2-40B4-BE49-F238E27FC236}">
                      <a16:creationId xmlns:a16="http://schemas.microsoft.com/office/drawing/2014/main" id="{0A9EC07A-5738-9D4A-9473-9A4902231FB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32" name="Group 331">
                    <a:extLst>
                      <a:ext uri="{FF2B5EF4-FFF2-40B4-BE49-F238E27FC236}">
                        <a16:creationId xmlns:a16="http://schemas.microsoft.com/office/drawing/2014/main" id="{7E149337-81FD-ED4E-9CCC-05DD1B5B321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36" name="Rectangle 335">
                      <a:extLst>
                        <a:ext uri="{FF2B5EF4-FFF2-40B4-BE49-F238E27FC236}">
                          <a16:creationId xmlns:a16="http://schemas.microsoft.com/office/drawing/2014/main" id="{2105C56B-9427-BC40-B388-D9F5AD429A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7" name="Rectangle 336">
                      <a:extLst>
                        <a:ext uri="{FF2B5EF4-FFF2-40B4-BE49-F238E27FC236}">
                          <a16:creationId xmlns:a16="http://schemas.microsoft.com/office/drawing/2014/main" id="{B1B26223-FCCF-8A4B-8228-71644B3BA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33" name="Group 332">
                    <a:extLst>
                      <a:ext uri="{FF2B5EF4-FFF2-40B4-BE49-F238E27FC236}">
                        <a16:creationId xmlns:a16="http://schemas.microsoft.com/office/drawing/2014/main" id="{308FED32-C1D1-C646-BCE4-BC935F9EC86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34" name="Rectangle 333">
                      <a:extLst>
                        <a:ext uri="{FF2B5EF4-FFF2-40B4-BE49-F238E27FC236}">
                          <a16:creationId xmlns:a16="http://schemas.microsoft.com/office/drawing/2014/main" id="{70A4174B-2E2A-8249-B3B3-E7CB99C620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 334">
                      <a:extLst>
                        <a:ext uri="{FF2B5EF4-FFF2-40B4-BE49-F238E27FC236}">
                          <a16:creationId xmlns:a16="http://schemas.microsoft.com/office/drawing/2014/main" id="{7CF59F82-8B92-B346-AC25-0A9975BFCB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22" name="Group 321">
                  <a:extLst>
                    <a:ext uri="{FF2B5EF4-FFF2-40B4-BE49-F238E27FC236}">
                      <a16:creationId xmlns:a16="http://schemas.microsoft.com/office/drawing/2014/main" id="{3AC31E1A-5051-5441-8E55-551557998794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76374B66-6EF3-BE46-87C7-79FDBB8AA0D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30" name="Rectangle 329">
                      <a:extLst>
                        <a:ext uri="{FF2B5EF4-FFF2-40B4-BE49-F238E27FC236}">
                          <a16:creationId xmlns:a16="http://schemas.microsoft.com/office/drawing/2014/main" id="{8B4BE151-1376-8440-8F85-F3F823D065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 330">
                      <a:extLst>
                        <a:ext uri="{FF2B5EF4-FFF2-40B4-BE49-F238E27FC236}">
                          <a16:creationId xmlns:a16="http://schemas.microsoft.com/office/drawing/2014/main" id="{05441191-7EED-904F-8ADC-5C904D5218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BCE5A3AB-B15E-AE46-99AE-DC4FC881A4F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28" name="Rectangle 327">
                      <a:extLst>
                        <a:ext uri="{FF2B5EF4-FFF2-40B4-BE49-F238E27FC236}">
                          <a16:creationId xmlns:a16="http://schemas.microsoft.com/office/drawing/2014/main" id="{0D11D676-06D6-CE4B-ADC6-222C9695F7F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 328">
                      <a:extLst>
                        <a:ext uri="{FF2B5EF4-FFF2-40B4-BE49-F238E27FC236}">
                          <a16:creationId xmlns:a16="http://schemas.microsoft.com/office/drawing/2014/main" id="{EA924EE4-95BC-374E-A193-D0595EF4E9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23" name="Group 322">
                  <a:extLst>
                    <a:ext uri="{FF2B5EF4-FFF2-40B4-BE49-F238E27FC236}">
                      <a16:creationId xmlns:a16="http://schemas.microsoft.com/office/drawing/2014/main" id="{AA65AFA8-8B3B-AC4A-ACBC-2772BAB2EC6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24" name="Rectangle 323">
                    <a:extLst>
                      <a:ext uri="{FF2B5EF4-FFF2-40B4-BE49-F238E27FC236}">
                        <a16:creationId xmlns:a16="http://schemas.microsoft.com/office/drawing/2014/main" id="{3E11784F-CD1C-E745-B440-4DE45DD1B65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Rectangle 324">
                    <a:extLst>
                      <a:ext uri="{FF2B5EF4-FFF2-40B4-BE49-F238E27FC236}">
                        <a16:creationId xmlns:a16="http://schemas.microsoft.com/office/drawing/2014/main" id="{5D676F03-3133-A543-9BB9-47E30B1C061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5" name="Group 194">
                <a:extLst>
                  <a:ext uri="{FF2B5EF4-FFF2-40B4-BE49-F238E27FC236}">
                    <a16:creationId xmlns:a16="http://schemas.microsoft.com/office/drawing/2014/main" id="{CCB1751E-6BA6-FA4D-8C36-D9B159D9F223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304" name="Group 303">
                  <a:extLst>
                    <a:ext uri="{FF2B5EF4-FFF2-40B4-BE49-F238E27FC236}">
                      <a16:creationId xmlns:a16="http://schemas.microsoft.com/office/drawing/2014/main" id="{46F68744-3AE6-0D4D-AF32-50D759CA8A1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15" name="Group 314">
                    <a:extLst>
                      <a:ext uri="{FF2B5EF4-FFF2-40B4-BE49-F238E27FC236}">
                        <a16:creationId xmlns:a16="http://schemas.microsoft.com/office/drawing/2014/main" id="{4356146C-3909-8149-A034-2033E7E7355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19" name="Rectangle 318">
                      <a:extLst>
                        <a:ext uri="{FF2B5EF4-FFF2-40B4-BE49-F238E27FC236}">
                          <a16:creationId xmlns:a16="http://schemas.microsoft.com/office/drawing/2014/main" id="{0196F459-2C78-F141-951C-0467BFA4F4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0" name="Rectangle 319">
                      <a:extLst>
                        <a:ext uri="{FF2B5EF4-FFF2-40B4-BE49-F238E27FC236}">
                          <a16:creationId xmlns:a16="http://schemas.microsoft.com/office/drawing/2014/main" id="{4B3EABDA-9C43-7847-91B1-5CE711ABA2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16" name="Group 315">
                    <a:extLst>
                      <a:ext uri="{FF2B5EF4-FFF2-40B4-BE49-F238E27FC236}">
                        <a16:creationId xmlns:a16="http://schemas.microsoft.com/office/drawing/2014/main" id="{1B453B46-AA1D-E64B-BEBB-4BB91FD0166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17" name="Rectangle 316">
                      <a:extLst>
                        <a:ext uri="{FF2B5EF4-FFF2-40B4-BE49-F238E27FC236}">
                          <a16:creationId xmlns:a16="http://schemas.microsoft.com/office/drawing/2014/main" id="{22139818-72AD-A941-B328-DB800984F0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8" name="Rectangle 317">
                      <a:extLst>
                        <a:ext uri="{FF2B5EF4-FFF2-40B4-BE49-F238E27FC236}">
                          <a16:creationId xmlns:a16="http://schemas.microsoft.com/office/drawing/2014/main" id="{DE9DE772-C79A-5C40-B29C-07B35800F1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05" name="Group 304">
                  <a:extLst>
                    <a:ext uri="{FF2B5EF4-FFF2-40B4-BE49-F238E27FC236}">
                      <a16:creationId xmlns:a16="http://schemas.microsoft.com/office/drawing/2014/main" id="{E2BFA88F-1C02-7648-BB1D-2FA472F553F1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09" name="Group 308">
                    <a:extLst>
                      <a:ext uri="{FF2B5EF4-FFF2-40B4-BE49-F238E27FC236}">
                        <a16:creationId xmlns:a16="http://schemas.microsoft.com/office/drawing/2014/main" id="{42EEF52D-4234-8448-BA12-0CE8D3EE6E4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13" name="Rectangle 312">
                      <a:extLst>
                        <a:ext uri="{FF2B5EF4-FFF2-40B4-BE49-F238E27FC236}">
                          <a16:creationId xmlns:a16="http://schemas.microsoft.com/office/drawing/2014/main" id="{1B2B3158-CB68-8F46-9193-B63645DAD7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4" name="Rectangle 313">
                      <a:extLst>
                        <a:ext uri="{FF2B5EF4-FFF2-40B4-BE49-F238E27FC236}">
                          <a16:creationId xmlns:a16="http://schemas.microsoft.com/office/drawing/2014/main" id="{6E2AF71D-73BB-BA43-835F-280495799C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10" name="Group 309">
                    <a:extLst>
                      <a:ext uri="{FF2B5EF4-FFF2-40B4-BE49-F238E27FC236}">
                        <a16:creationId xmlns:a16="http://schemas.microsoft.com/office/drawing/2014/main" id="{AF895B80-1DB2-6045-A43C-8BBD1075C6A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11" name="Rectangle 310">
                      <a:extLst>
                        <a:ext uri="{FF2B5EF4-FFF2-40B4-BE49-F238E27FC236}">
                          <a16:creationId xmlns:a16="http://schemas.microsoft.com/office/drawing/2014/main" id="{25247F08-5F3E-D94D-A14C-EDB766F0033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 311">
                      <a:extLst>
                        <a:ext uri="{FF2B5EF4-FFF2-40B4-BE49-F238E27FC236}">
                          <a16:creationId xmlns:a16="http://schemas.microsoft.com/office/drawing/2014/main" id="{84F61D2C-1071-9A4F-96A3-EAB16DEA2C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06" name="Group 305">
                  <a:extLst>
                    <a:ext uri="{FF2B5EF4-FFF2-40B4-BE49-F238E27FC236}">
                      <a16:creationId xmlns:a16="http://schemas.microsoft.com/office/drawing/2014/main" id="{0F6E4C32-D518-0F44-8B64-113A2FC9E5F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07" name="Rectangle 306">
                    <a:extLst>
                      <a:ext uri="{FF2B5EF4-FFF2-40B4-BE49-F238E27FC236}">
                        <a16:creationId xmlns:a16="http://schemas.microsoft.com/office/drawing/2014/main" id="{BA4EE209-57DA-ED45-9AD7-5DCB9715F6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8" name="Rectangle 307">
                    <a:extLst>
                      <a:ext uri="{FF2B5EF4-FFF2-40B4-BE49-F238E27FC236}">
                        <a16:creationId xmlns:a16="http://schemas.microsoft.com/office/drawing/2014/main" id="{CF2DECA7-92ED-334B-9DAC-D04765D4465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D233832C-BA07-7E47-8D29-B2004EDB8872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287" name="Group 286">
                  <a:extLst>
                    <a:ext uri="{FF2B5EF4-FFF2-40B4-BE49-F238E27FC236}">
                      <a16:creationId xmlns:a16="http://schemas.microsoft.com/office/drawing/2014/main" id="{B55E5FF7-B0C0-D944-B4B5-9D4F693B77E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747C9874-368C-184D-9068-3236DA94F30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02" name="Rectangle 301">
                      <a:extLst>
                        <a:ext uri="{FF2B5EF4-FFF2-40B4-BE49-F238E27FC236}">
                          <a16:creationId xmlns:a16="http://schemas.microsoft.com/office/drawing/2014/main" id="{58591588-F8EF-2A4E-8919-257C8B17AA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3" name="Rectangle 302">
                      <a:extLst>
                        <a:ext uri="{FF2B5EF4-FFF2-40B4-BE49-F238E27FC236}">
                          <a16:creationId xmlns:a16="http://schemas.microsoft.com/office/drawing/2014/main" id="{7D0CEFF1-3B09-2A41-8C2E-516CD0CD8F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63F5ACDF-ABAF-364E-A178-613A377ECA5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00" name="Rectangle 299">
                      <a:extLst>
                        <a:ext uri="{FF2B5EF4-FFF2-40B4-BE49-F238E27FC236}">
                          <a16:creationId xmlns:a16="http://schemas.microsoft.com/office/drawing/2014/main" id="{1C5180B7-4A79-BF43-920F-EB3563C4BB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1" name="Rectangle 300">
                      <a:extLst>
                        <a:ext uri="{FF2B5EF4-FFF2-40B4-BE49-F238E27FC236}">
                          <a16:creationId xmlns:a16="http://schemas.microsoft.com/office/drawing/2014/main" id="{49DF8337-9CD9-DA4E-BBF1-72319B9A8D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88" name="Group 287">
                  <a:extLst>
                    <a:ext uri="{FF2B5EF4-FFF2-40B4-BE49-F238E27FC236}">
                      <a16:creationId xmlns:a16="http://schemas.microsoft.com/office/drawing/2014/main" id="{FDBB63EB-B7E2-C946-9B60-47C4AE02CF3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92" name="Group 291">
                    <a:extLst>
                      <a:ext uri="{FF2B5EF4-FFF2-40B4-BE49-F238E27FC236}">
                        <a16:creationId xmlns:a16="http://schemas.microsoft.com/office/drawing/2014/main" id="{1CEADF2A-C9A8-0942-9A4E-3CFD980C9BE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96" name="Rectangle 295">
                      <a:extLst>
                        <a:ext uri="{FF2B5EF4-FFF2-40B4-BE49-F238E27FC236}">
                          <a16:creationId xmlns:a16="http://schemas.microsoft.com/office/drawing/2014/main" id="{AE5D6196-360B-F94E-BE79-E5189378DF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97" name="Rectangle 296">
                      <a:extLst>
                        <a:ext uri="{FF2B5EF4-FFF2-40B4-BE49-F238E27FC236}">
                          <a16:creationId xmlns:a16="http://schemas.microsoft.com/office/drawing/2014/main" id="{0D225EE6-7AFD-3149-985E-9DC643C1D2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3" name="Group 292">
                    <a:extLst>
                      <a:ext uri="{FF2B5EF4-FFF2-40B4-BE49-F238E27FC236}">
                        <a16:creationId xmlns:a16="http://schemas.microsoft.com/office/drawing/2014/main" id="{5EC84FCD-BACA-5A40-B8BB-7E67EDBC762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94" name="Rectangle 293">
                      <a:extLst>
                        <a:ext uri="{FF2B5EF4-FFF2-40B4-BE49-F238E27FC236}">
                          <a16:creationId xmlns:a16="http://schemas.microsoft.com/office/drawing/2014/main" id="{3A1F940F-2E23-244C-9B39-2034528483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95" name="Rectangle 294">
                      <a:extLst>
                        <a:ext uri="{FF2B5EF4-FFF2-40B4-BE49-F238E27FC236}">
                          <a16:creationId xmlns:a16="http://schemas.microsoft.com/office/drawing/2014/main" id="{47B3728A-32AB-C645-82D0-BBE5014BBB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89" name="Group 288">
                  <a:extLst>
                    <a:ext uri="{FF2B5EF4-FFF2-40B4-BE49-F238E27FC236}">
                      <a16:creationId xmlns:a16="http://schemas.microsoft.com/office/drawing/2014/main" id="{62A3AB3D-73B9-4745-BC86-5616AB340E9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90" name="Rectangle 289">
                    <a:extLst>
                      <a:ext uri="{FF2B5EF4-FFF2-40B4-BE49-F238E27FC236}">
                        <a16:creationId xmlns:a16="http://schemas.microsoft.com/office/drawing/2014/main" id="{787EE356-E9DE-0F4C-915A-2F43D27D3B7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1" name="Rectangle 290">
                    <a:extLst>
                      <a:ext uri="{FF2B5EF4-FFF2-40B4-BE49-F238E27FC236}">
                        <a16:creationId xmlns:a16="http://schemas.microsoft.com/office/drawing/2014/main" id="{7A883C30-FEA8-C646-A994-B4FDD4FED32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BB5D3077-586A-B346-A296-604C1613534B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270" name="Group 269">
                  <a:extLst>
                    <a:ext uri="{FF2B5EF4-FFF2-40B4-BE49-F238E27FC236}">
                      <a16:creationId xmlns:a16="http://schemas.microsoft.com/office/drawing/2014/main" id="{19F5DB94-A0E1-1943-8A9D-22A195282BC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281" name="Group 280">
                    <a:extLst>
                      <a:ext uri="{FF2B5EF4-FFF2-40B4-BE49-F238E27FC236}">
                        <a16:creationId xmlns:a16="http://schemas.microsoft.com/office/drawing/2014/main" id="{16E429F0-ACFD-1849-B121-C284AC5F9EE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285" name="Rectangle 284">
                      <a:extLst>
                        <a:ext uri="{FF2B5EF4-FFF2-40B4-BE49-F238E27FC236}">
                          <a16:creationId xmlns:a16="http://schemas.microsoft.com/office/drawing/2014/main" id="{82A4430F-BE4E-C247-80A2-4DDEE4635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6" name="Rectangle 285">
                      <a:extLst>
                        <a:ext uri="{FF2B5EF4-FFF2-40B4-BE49-F238E27FC236}">
                          <a16:creationId xmlns:a16="http://schemas.microsoft.com/office/drawing/2014/main" id="{F8981B9D-2257-534E-8A51-D493B4D7C2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82" name="Group 281">
                    <a:extLst>
                      <a:ext uri="{FF2B5EF4-FFF2-40B4-BE49-F238E27FC236}">
                        <a16:creationId xmlns:a16="http://schemas.microsoft.com/office/drawing/2014/main" id="{691E3193-933E-9347-9B91-664CFF366FE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83" name="Rectangle 282">
                      <a:extLst>
                        <a:ext uri="{FF2B5EF4-FFF2-40B4-BE49-F238E27FC236}">
                          <a16:creationId xmlns:a16="http://schemas.microsoft.com/office/drawing/2014/main" id="{DC5A0E80-7535-4A4A-BB34-CAB1963CFA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4" name="Rectangle 283">
                      <a:extLst>
                        <a:ext uri="{FF2B5EF4-FFF2-40B4-BE49-F238E27FC236}">
                          <a16:creationId xmlns:a16="http://schemas.microsoft.com/office/drawing/2014/main" id="{2AF1C826-33E0-8949-A5E6-46E05C4407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71" name="Group 270">
                  <a:extLst>
                    <a:ext uri="{FF2B5EF4-FFF2-40B4-BE49-F238E27FC236}">
                      <a16:creationId xmlns:a16="http://schemas.microsoft.com/office/drawing/2014/main" id="{97195696-E1B7-6340-A3C5-07766033FBC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75" name="Group 274">
                    <a:extLst>
                      <a:ext uri="{FF2B5EF4-FFF2-40B4-BE49-F238E27FC236}">
                        <a16:creationId xmlns:a16="http://schemas.microsoft.com/office/drawing/2014/main" id="{55FA0E87-E1CF-374E-AFF3-9CDE2BD2216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79" name="Rectangle 278">
                      <a:extLst>
                        <a:ext uri="{FF2B5EF4-FFF2-40B4-BE49-F238E27FC236}">
                          <a16:creationId xmlns:a16="http://schemas.microsoft.com/office/drawing/2014/main" id="{1DDFFF0D-E86F-B747-9091-60E146E0AC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0" name="Rectangle 279">
                      <a:extLst>
                        <a:ext uri="{FF2B5EF4-FFF2-40B4-BE49-F238E27FC236}">
                          <a16:creationId xmlns:a16="http://schemas.microsoft.com/office/drawing/2014/main" id="{46B8795F-38FB-0049-BE81-FE1B61A6E4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76" name="Group 275">
                    <a:extLst>
                      <a:ext uri="{FF2B5EF4-FFF2-40B4-BE49-F238E27FC236}">
                        <a16:creationId xmlns:a16="http://schemas.microsoft.com/office/drawing/2014/main" id="{53794D67-A9ED-8F43-84D8-6E2597CCB6F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77" name="Rectangle 276">
                      <a:extLst>
                        <a:ext uri="{FF2B5EF4-FFF2-40B4-BE49-F238E27FC236}">
                          <a16:creationId xmlns:a16="http://schemas.microsoft.com/office/drawing/2014/main" id="{2C8F80E4-5065-3840-B822-FB2CB2E74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8" name="Rectangle 277">
                      <a:extLst>
                        <a:ext uri="{FF2B5EF4-FFF2-40B4-BE49-F238E27FC236}">
                          <a16:creationId xmlns:a16="http://schemas.microsoft.com/office/drawing/2014/main" id="{79670C30-9057-394A-BD57-32A33E963A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72" name="Group 271">
                  <a:extLst>
                    <a:ext uri="{FF2B5EF4-FFF2-40B4-BE49-F238E27FC236}">
                      <a16:creationId xmlns:a16="http://schemas.microsoft.com/office/drawing/2014/main" id="{0CFAB06A-2C02-CE4D-B7FB-A803903B9F63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73" name="Rectangle 272">
                    <a:extLst>
                      <a:ext uri="{FF2B5EF4-FFF2-40B4-BE49-F238E27FC236}">
                        <a16:creationId xmlns:a16="http://schemas.microsoft.com/office/drawing/2014/main" id="{F9B54553-777C-6C4A-A876-BA143D25FEE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4" name="Rectangle 273">
                    <a:extLst>
                      <a:ext uri="{FF2B5EF4-FFF2-40B4-BE49-F238E27FC236}">
                        <a16:creationId xmlns:a16="http://schemas.microsoft.com/office/drawing/2014/main" id="{8FD33F5D-2A2E-624E-AAA6-D12B54AD59F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36CEC531-AA9B-FE40-86A7-A2DA4AB0DF3E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253" name="Group 252">
                  <a:extLst>
                    <a:ext uri="{FF2B5EF4-FFF2-40B4-BE49-F238E27FC236}">
                      <a16:creationId xmlns:a16="http://schemas.microsoft.com/office/drawing/2014/main" id="{D9012B5A-D5B4-CF4B-BB47-570F699881F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64" name="Group 263">
                    <a:extLst>
                      <a:ext uri="{FF2B5EF4-FFF2-40B4-BE49-F238E27FC236}">
                        <a16:creationId xmlns:a16="http://schemas.microsoft.com/office/drawing/2014/main" id="{0BFA161E-4B4D-CE4D-803F-7409374C5DC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68" name="Rectangle 267">
                      <a:extLst>
                        <a:ext uri="{FF2B5EF4-FFF2-40B4-BE49-F238E27FC236}">
                          <a16:creationId xmlns:a16="http://schemas.microsoft.com/office/drawing/2014/main" id="{4CE2E944-86A1-154E-999F-D80B570E89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9" name="Rectangle 268">
                      <a:extLst>
                        <a:ext uri="{FF2B5EF4-FFF2-40B4-BE49-F238E27FC236}">
                          <a16:creationId xmlns:a16="http://schemas.microsoft.com/office/drawing/2014/main" id="{7686A200-FF87-D448-9662-70A06532E5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id="{AC37CEC3-1E3C-A549-B799-1E66EAF1403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66" name="Rectangle 265">
                      <a:extLst>
                        <a:ext uri="{FF2B5EF4-FFF2-40B4-BE49-F238E27FC236}">
                          <a16:creationId xmlns:a16="http://schemas.microsoft.com/office/drawing/2014/main" id="{F355B460-A1CE-7A45-88FE-87E36ADF10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7" name="Rectangle 266">
                      <a:extLst>
                        <a:ext uri="{FF2B5EF4-FFF2-40B4-BE49-F238E27FC236}">
                          <a16:creationId xmlns:a16="http://schemas.microsoft.com/office/drawing/2014/main" id="{548BB511-0288-4E4F-B852-FD77E54B0E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54" name="Group 253">
                  <a:extLst>
                    <a:ext uri="{FF2B5EF4-FFF2-40B4-BE49-F238E27FC236}">
                      <a16:creationId xmlns:a16="http://schemas.microsoft.com/office/drawing/2014/main" id="{CBFB3EE0-AAA6-F046-87D5-41FD42AC799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58" name="Group 257">
                    <a:extLst>
                      <a:ext uri="{FF2B5EF4-FFF2-40B4-BE49-F238E27FC236}">
                        <a16:creationId xmlns:a16="http://schemas.microsoft.com/office/drawing/2014/main" id="{280333FA-CE6A-BE4A-AC21-F66A8032E1A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62" name="Rectangle 261">
                      <a:extLst>
                        <a:ext uri="{FF2B5EF4-FFF2-40B4-BE49-F238E27FC236}">
                          <a16:creationId xmlns:a16="http://schemas.microsoft.com/office/drawing/2014/main" id="{583424C9-007C-674D-88C7-C163A0AE97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3" name="Rectangle 262">
                      <a:extLst>
                        <a:ext uri="{FF2B5EF4-FFF2-40B4-BE49-F238E27FC236}">
                          <a16:creationId xmlns:a16="http://schemas.microsoft.com/office/drawing/2014/main" id="{5539A1C1-B3B4-5A43-A69D-E625224CFC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59" name="Group 258">
                    <a:extLst>
                      <a:ext uri="{FF2B5EF4-FFF2-40B4-BE49-F238E27FC236}">
                        <a16:creationId xmlns:a16="http://schemas.microsoft.com/office/drawing/2014/main" id="{73FAEB9D-D1B0-3E42-8ED0-EB57854B97B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60" name="Rectangle 259">
                      <a:extLst>
                        <a:ext uri="{FF2B5EF4-FFF2-40B4-BE49-F238E27FC236}">
                          <a16:creationId xmlns:a16="http://schemas.microsoft.com/office/drawing/2014/main" id="{5D25C948-AA8A-6047-A063-B669D5B0F7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1" name="Rectangle 260">
                      <a:extLst>
                        <a:ext uri="{FF2B5EF4-FFF2-40B4-BE49-F238E27FC236}">
                          <a16:creationId xmlns:a16="http://schemas.microsoft.com/office/drawing/2014/main" id="{EE7D4C52-D557-7446-B5F7-7CF22F121F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55" name="Group 254">
                  <a:extLst>
                    <a:ext uri="{FF2B5EF4-FFF2-40B4-BE49-F238E27FC236}">
                      <a16:creationId xmlns:a16="http://schemas.microsoft.com/office/drawing/2014/main" id="{75ADCA79-0E65-D64F-B29B-6C281ECC9032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56" name="Rectangle 255">
                    <a:extLst>
                      <a:ext uri="{FF2B5EF4-FFF2-40B4-BE49-F238E27FC236}">
                        <a16:creationId xmlns:a16="http://schemas.microsoft.com/office/drawing/2014/main" id="{6A28117C-100A-E745-A70B-DB6FAF01F18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7" name="Rectangle 256">
                    <a:extLst>
                      <a:ext uri="{FF2B5EF4-FFF2-40B4-BE49-F238E27FC236}">
                        <a16:creationId xmlns:a16="http://schemas.microsoft.com/office/drawing/2014/main" id="{AC102869-B07E-7942-83CE-C4FEFA8F42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id="{5D053915-8757-2A44-B02B-A0F3CB7BD1D9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236" name="Group 235">
                  <a:extLst>
                    <a:ext uri="{FF2B5EF4-FFF2-40B4-BE49-F238E27FC236}">
                      <a16:creationId xmlns:a16="http://schemas.microsoft.com/office/drawing/2014/main" id="{BF9C5D16-0272-3942-B88F-EA4A8496D2F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8BBD99DC-85AB-6146-B979-3277C91D235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51" name="Rectangle 250">
                      <a:extLst>
                        <a:ext uri="{FF2B5EF4-FFF2-40B4-BE49-F238E27FC236}">
                          <a16:creationId xmlns:a16="http://schemas.microsoft.com/office/drawing/2014/main" id="{F8344F7B-25DC-A346-9A73-B3373FB7BC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2" name="Rectangle 251">
                      <a:extLst>
                        <a:ext uri="{FF2B5EF4-FFF2-40B4-BE49-F238E27FC236}">
                          <a16:creationId xmlns:a16="http://schemas.microsoft.com/office/drawing/2014/main" id="{943AC4B4-A1D2-C545-8895-8A11DD326B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8" name="Group 247">
                    <a:extLst>
                      <a:ext uri="{FF2B5EF4-FFF2-40B4-BE49-F238E27FC236}">
                        <a16:creationId xmlns:a16="http://schemas.microsoft.com/office/drawing/2014/main" id="{7004CABD-81AA-C248-978A-71CCF6CEAFD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49" name="Rectangle 248">
                      <a:extLst>
                        <a:ext uri="{FF2B5EF4-FFF2-40B4-BE49-F238E27FC236}">
                          <a16:creationId xmlns:a16="http://schemas.microsoft.com/office/drawing/2014/main" id="{77F39990-C082-BC45-B5A9-FD78CDF2E7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 249">
                      <a:extLst>
                        <a:ext uri="{FF2B5EF4-FFF2-40B4-BE49-F238E27FC236}">
                          <a16:creationId xmlns:a16="http://schemas.microsoft.com/office/drawing/2014/main" id="{AE57C86D-E4D3-7741-A312-2DC0A466BC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EA5FABA7-573D-C34D-A402-DD63EE6F37B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1EF75C9E-0427-554D-9079-F3C5270D259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45" name="Rectangle 244">
                      <a:extLst>
                        <a:ext uri="{FF2B5EF4-FFF2-40B4-BE49-F238E27FC236}">
                          <a16:creationId xmlns:a16="http://schemas.microsoft.com/office/drawing/2014/main" id="{3DA09DEC-1166-504A-BDC2-91040F5CA1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6" name="Rectangle 245">
                      <a:extLst>
                        <a:ext uri="{FF2B5EF4-FFF2-40B4-BE49-F238E27FC236}">
                          <a16:creationId xmlns:a16="http://schemas.microsoft.com/office/drawing/2014/main" id="{478A95CD-4CAA-AB43-94A7-68D84E3643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2" name="Group 241">
                    <a:extLst>
                      <a:ext uri="{FF2B5EF4-FFF2-40B4-BE49-F238E27FC236}">
                        <a16:creationId xmlns:a16="http://schemas.microsoft.com/office/drawing/2014/main" id="{7618B8EB-361A-D442-BA73-9F5AD6066C4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43" name="Rectangle 242">
                      <a:extLst>
                        <a:ext uri="{FF2B5EF4-FFF2-40B4-BE49-F238E27FC236}">
                          <a16:creationId xmlns:a16="http://schemas.microsoft.com/office/drawing/2014/main" id="{E71966F6-B7DE-5B45-9D7E-113BB42368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4" name="Rectangle 243">
                      <a:extLst>
                        <a:ext uri="{FF2B5EF4-FFF2-40B4-BE49-F238E27FC236}">
                          <a16:creationId xmlns:a16="http://schemas.microsoft.com/office/drawing/2014/main" id="{3D0A9552-337C-BE4F-9A87-47B191745D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38" name="Group 237">
                  <a:extLst>
                    <a:ext uri="{FF2B5EF4-FFF2-40B4-BE49-F238E27FC236}">
                      <a16:creationId xmlns:a16="http://schemas.microsoft.com/office/drawing/2014/main" id="{44761C08-C82F-FD4C-9226-68A3A6E7925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39" name="Rectangle 238">
                    <a:extLst>
                      <a:ext uri="{FF2B5EF4-FFF2-40B4-BE49-F238E27FC236}">
                        <a16:creationId xmlns:a16="http://schemas.microsoft.com/office/drawing/2014/main" id="{DACE4284-DC03-7541-ABFF-130A8B806CA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0" name="Rectangle 239">
                    <a:extLst>
                      <a:ext uri="{FF2B5EF4-FFF2-40B4-BE49-F238E27FC236}">
                        <a16:creationId xmlns:a16="http://schemas.microsoft.com/office/drawing/2014/main" id="{F26E9663-0557-2547-8930-4BF9458F571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id="{D6DFE945-266B-194A-A9CA-6FC30D38D49D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219" name="Group 218">
                  <a:extLst>
                    <a:ext uri="{FF2B5EF4-FFF2-40B4-BE49-F238E27FC236}">
                      <a16:creationId xmlns:a16="http://schemas.microsoft.com/office/drawing/2014/main" id="{FAC2D1CB-6590-1747-9733-4D9970D7F5A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30" name="Group 229">
                    <a:extLst>
                      <a:ext uri="{FF2B5EF4-FFF2-40B4-BE49-F238E27FC236}">
                        <a16:creationId xmlns:a16="http://schemas.microsoft.com/office/drawing/2014/main" id="{11D871BC-B514-CA45-B075-F72BE8F33CF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34" name="Rectangle 233">
                      <a:extLst>
                        <a:ext uri="{FF2B5EF4-FFF2-40B4-BE49-F238E27FC236}">
                          <a16:creationId xmlns:a16="http://schemas.microsoft.com/office/drawing/2014/main" id="{33D00489-FA44-EB46-8032-9ABBF90ACC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35" name="Rectangle 234">
                      <a:extLst>
                        <a:ext uri="{FF2B5EF4-FFF2-40B4-BE49-F238E27FC236}">
                          <a16:creationId xmlns:a16="http://schemas.microsoft.com/office/drawing/2014/main" id="{F43FA072-3EE6-5C4A-9AD9-1BA813E2DC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31" name="Group 230">
                    <a:extLst>
                      <a:ext uri="{FF2B5EF4-FFF2-40B4-BE49-F238E27FC236}">
                        <a16:creationId xmlns:a16="http://schemas.microsoft.com/office/drawing/2014/main" id="{C5DB16FC-FFB7-674D-83BF-133A40AB4F7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32" name="Rectangle 231">
                      <a:extLst>
                        <a:ext uri="{FF2B5EF4-FFF2-40B4-BE49-F238E27FC236}">
                          <a16:creationId xmlns:a16="http://schemas.microsoft.com/office/drawing/2014/main" id="{C8753A53-F47B-3A45-8E03-6BDBCEDA75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33" name="Rectangle 232">
                      <a:extLst>
                        <a:ext uri="{FF2B5EF4-FFF2-40B4-BE49-F238E27FC236}">
                          <a16:creationId xmlns:a16="http://schemas.microsoft.com/office/drawing/2014/main" id="{6B4F8CAB-D0CF-1B4D-B7C7-143BC4109E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id="{3684A166-B446-E944-B68E-E5AB5AF932A0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224" name="Group 223">
                    <a:extLst>
                      <a:ext uri="{FF2B5EF4-FFF2-40B4-BE49-F238E27FC236}">
                        <a16:creationId xmlns:a16="http://schemas.microsoft.com/office/drawing/2014/main" id="{0A65FB7D-DC16-2D44-B01F-064A89307CE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F15B24F4-A49A-0B45-ACE2-7FB54296EE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9" name="Rectangle 228">
                      <a:extLst>
                        <a:ext uri="{FF2B5EF4-FFF2-40B4-BE49-F238E27FC236}">
                          <a16:creationId xmlns:a16="http://schemas.microsoft.com/office/drawing/2014/main" id="{792ADBF1-78F7-8548-B705-23B57A0E11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25" name="Group 224">
                    <a:extLst>
                      <a:ext uri="{FF2B5EF4-FFF2-40B4-BE49-F238E27FC236}">
                        <a16:creationId xmlns:a16="http://schemas.microsoft.com/office/drawing/2014/main" id="{E46BFB56-423D-A04D-8492-DFF2F83067C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226" name="Rectangle 225">
                      <a:extLst>
                        <a:ext uri="{FF2B5EF4-FFF2-40B4-BE49-F238E27FC236}">
                          <a16:creationId xmlns:a16="http://schemas.microsoft.com/office/drawing/2014/main" id="{121AEEE3-2E92-3F4C-BA1B-D3B63C320D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7" name="Rectangle 226">
                      <a:extLst>
                        <a:ext uri="{FF2B5EF4-FFF2-40B4-BE49-F238E27FC236}">
                          <a16:creationId xmlns:a16="http://schemas.microsoft.com/office/drawing/2014/main" id="{D1DF2126-6A09-A74B-A772-54FF99129D0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21" name="Group 220">
                  <a:extLst>
                    <a:ext uri="{FF2B5EF4-FFF2-40B4-BE49-F238E27FC236}">
                      <a16:creationId xmlns:a16="http://schemas.microsoft.com/office/drawing/2014/main" id="{BCC25376-4216-7041-BB32-07E2B03F8F84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222" name="Rectangle 221">
                    <a:extLst>
                      <a:ext uri="{FF2B5EF4-FFF2-40B4-BE49-F238E27FC236}">
                        <a16:creationId xmlns:a16="http://schemas.microsoft.com/office/drawing/2014/main" id="{B9451CF9-F979-DB47-8321-6398D0F7A0F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3" name="Rectangle 222">
                    <a:extLst>
                      <a:ext uri="{FF2B5EF4-FFF2-40B4-BE49-F238E27FC236}">
                        <a16:creationId xmlns:a16="http://schemas.microsoft.com/office/drawing/2014/main" id="{9CB4E701-F63F-4E4B-AF91-599E6961709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D7D6F2E8-B8E5-9040-9B7A-9AA2E8A8A536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202" name="Group 201">
                  <a:extLst>
                    <a:ext uri="{FF2B5EF4-FFF2-40B4-BE49-F238E27FC236}">
                      <a16:creationId xmlns:a16="http://schemas.microsoft.com/office/drawing/2014/main" id="{7428092E-8DB3-6C42-AEAC-429E705D2AC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13" name="Group 212">
                    <a:extLst>
                      <a:ext uri="{FF2B5EF4-FFF2-40B4-BE49-F238E27FC236}">
                        <a16:creationId xmlns:a16="http://schemas.microsoft.com/office/drawing/2014/main" id="{A354ED22-12B4-A44D-9755-DA2DF139C23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17" name="Rectangle 216">
                      <a:extLst>
                        <a:ext uri="{FF2B5EF4-FFF2-40B4-BE49-F238E27FC236}">
                          <a16:creationId xmlns:a16="http://schemas.microsoft.com/office/drawing/2014/main" id="{84BA7488-7DAF-B941-B2F6-94FEFDA467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8" name="Rectangle 217">
                      <a:extLst>
                        <a:ext uri="{FF2B5EF4-FFF2-40B4-BE49-F238E27FC236}">
                          <a16:creationId xmlns:a16="http://schemas.microsoft.com/office/drawing/2014/main" id="{A183966A-49A3-DA46-8112-7F61D66114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14" name="Group 213">
                    <a:extLst>
                      <a:ext uri="{FF2B5EF4-FFF2-40B4-BE49-F238E27FC236}">
                        <a16:creationId xmlns:a16="http://schemas.microsoft.com/office/drawing/2014/main" id="{BF1819ED-01DF-8049-B051-E5CC5FDDBE3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15" name="Rectangle 214">
                      <a:extLst>
                        <a:ext uri="{FF2B5EF4-FFF2-40B4-BE49-F238E27FC236}">
                          <a16:creationId xmlns:a16="http://schemas.microsoft.com/office/drawing/2014/main" id="{9C507BC5-E9BB-7F4B-839D-51DE762F48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6" name="Rectangle 215">
                      <a:extLst>
                        <a:ext uri="{FF2B5EF4-FFF2-40B4-BE49-F238E27FC236}">
                          <a16:creationId xmlns:a16="http://schemas.microsoft.com/office/drawing/2014/main" id="{F11FCDB7-11EA-224C-B93D-CDC8E9DC2F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03" name="Group 202">
                  <a:extLst>
                    <a:ext uri="{FF2B5EF4-FFF2-40B4-BE49-F238E27FC236}">
                      <a16:creationId xmlns:a16="http://schemas.microsoft.com/office/drawing/2014/main" id="{9EBB8E1F-FC22-304B-92C5-F6E8C22CAB3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07" name="Group 206">
                    <a:extLst>
                      <a:ext uri="{FF2B5EF4-FFF2-40B4-BE49-F238E27FC236}">
                        <a16:creationId xmlns:a16="http://schemas.microsoft.com/office/drawing/2014/main" id="{CD51FCFA-42C1-7E4D-AE0E-B59D389C439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11" name="Rectangle 210">
                      <a:extLst>
                        <a:ext uri="{FF2B5EF4-FFF2-40B4-BE49-F238E27FC236}">
                          <a16:creationId xmlns:a16="http://schemas.microsoft.com/office/drawing/2014/main" id="{6089A71F-9BD3-EA46-8785-0F410550FF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2" name="Rectangle 211">
                      <a:extLst>
                        <a:ext uri="{FF2B5EF4-FFF2-40B4-BE49-F238E27FC236}">
                          <a16:creationId xmlns:a16="http://schemas.microsoft.com/office/drawing/2014/main" id="{AE3850D8-9BD6-9240-8175-0E50912BB8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08" name="Group 207">
                    <a:extLst>
                      <a:ext uri="{FF2B5EF4-FFF2-40B4-BE49-F238E27FC236}">
                        <a16:creationId xmlns:a16="http://schemas.microsoft.com/office/drawing/2014/main" id="{04D89BC8-030A-3148-BD4E-1BDF1C70B1F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09" name="Rectangle 208">
                      <a:extLst>
                        <a:ext uri="{FF2B5EF4-FFF2-40B4-BE49-F238E27FC236}">
                          <a16:creationId xmlns:a16="http://schemas.microsoft.com/office/drawing/2014/main" id="{C3BC1E5A-E51C-AF48-AC5F-E579F451B0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A4269B41-0843-914B-9A2C-6884D3B90A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04" name="Group 203">
                  <a:extLst>
                    <a:ext uri="{FF2B5EF4-FFF2-40B4-BE49-F238E27FC236}">
                      <a16:creationId xmlns:a16="http://schemas.microsoft.com/office/drawing/2014/main" id="{72659AD6-A825-D446-B40D-FD069C429D2D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205" name="Rectangle 204">
                    <a:extLst>
                      <a:ext uri="{FF2B5EF4-FFF2-40B4-BE49-F238E27FC236}">
                        <a16:creationId xmlns:a16="http://schemas.microsoft.com/office/drawing/2014/main" id="{4D070E27-C1E0-4D44-B4AC-8BADD5CEBFC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6" name="Rectangle 205">
                    <a:extLst>
                      <a:ext uri="{FF2B5EF4-FFF2-40B4-BE49-F238E27FC236}">
                        <a16:creationId xmlns:a16="http://schemas.microsoft.com/office/drawing/2014/main" id="{21105E95-3893-7041-AD09-240167CF2D2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D606D7EA-A76A-FA4B-AB8A-05A9E926CCCA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grpSp>
        <p:nvGrpSpPr>
          <p:cNvPr id="372" name="Group 371">
            <a:extLst>
              <a:ext uri="{FF2B5EF4-FFF2-40B4-BE49-F238E27FC236}">
                <a16:creationId xmlns:a16="http://schemas.microsoft.com/office/drawing/2014/main" id="{6EB301A7-6EF8-AD49-B191-8CC341083588}"/>
              </a:ext>
            </a:extLst>
          </p:cNvPr>
          <p:cNvGrpSpPr/>
          <p:nvPr/>
        </p:nvGrpSpPr>
        <p:grpSpPr>
          <a:xfrm>
            <a:off x="6028909" y="619872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373" name="Group 372">
              <a:extLst>
                <a:ext uri="{FF2B5EF4-FFF2-40B4-BE49-F238E27FC236}">
                  <a16:creationId xmlns:a16="http://schemas.microsoft.com/office/drawing/2014/main" id="{463D6A1A-C574-AF4B-A3AA-0E4C601B404E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375" name="Group 374">
                <a:extLst>
                  <a:ext uri="{FF2B5EF4-FFF2-40B4-BE49-F238E27FC236}">
                    <a16:creationId xmlns:a16="http://schemas.microsoft.com/office/drawing/2014/main" id="{8797C5FA-C8AF-C747-83B4-68FED8365480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538" name="Group 537">
                  <a:extLst>
                    <a:ext uri="{FF2B5EF4-FFF2-40B4-BE49-F238E27FC236}">
                      <a16:creationId xmlns:a16="http://schemas.microsoft.com/office/drawing/2014/main" id="{BEFF9D79-4532-CD4D-BC2B-6180AB1904E5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49" name="Group 548">
                    <a:extLst>
                      <a:ext uri="{FF2B5EF4-FFF2-40B4-BE49-F238E27FC236}">
                        <a16:creationId xmlns:a16="http://schemas.microsoft.com/office/drawing/2014/main" id="{B5699CFE-E7C3-8E4A-AC26-0DC20EF2803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53" name="Rectangle 552">
                      <a:extLst>
                        <a:ext uri="{FF2B5EF4-FFF2-40B4-BE49-F238E27FC236}">
                          <a16:creationId xmlns:a16="http://schemas.microsoft.com/office/drawing/2014/main" id="{2C472D5D-8E0E-DB4E-A601-B6EF1DCF02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54" name="Rectangle 553">
                      <a:extLst>
                        <a:ext uri="{FF2B5EF4-FFF2-40B4-BE49-F238E27FC236}">
                          <a16:creationId xmlns:a16="http://schemas.microsoft.com/office/drawing/2014/main" id="{5105C2B0-3CC8-F341-A5E1-15201C88A2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50" name="Group 549">
                    <a:extLst>
                      <a:ext uri="{FF2B5EF4-FFF2-40B4-BE49-F238E27FC236}">
                        <a16:creationId xmlns:a16="http://schemas.microsoft.com/office/drawing/2014/main" id="{C8FDCAEF-2BE4-A647-A0A3-96D5C8F8270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51" name="Rectangle 550">
                      <a:extLst>
                        <a:ext uri="{FF2B5EF4-FFF2-40B4-BE49-F238E27FC236}">
                          <a16:creationId xmlns:a16="http://schemas.microsoft.com/office/drawing/2014/main" id="{1FC5F76F-E345-F743-857B-DE8F45C546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52" name="Rectangle 551">
                      <a:extLst>
                        <a:ext uri="{FF2B5EF4-FFF2-40B4-BE49-F238E27FC236}">
                          <a16:creationId xmlns:a16="http://schemas.microsoft.com/office/drawing/2014/main" id="{A254F60A-5450-7C43-BF48-6626F50E74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39" name="Group 538">
                  <a:extLst>
                    <a:ext uri="{FF2B5EF4-FFF2-40B4-BE49-F238E27FC236}">
                      <a16:creationId xmlns:a16="http://schemas.microsoft.com/office/drawing/2014/main" id="{73327AF8-C10E-444A-B83F-65ADB7DF946A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543" name="Group 542">
                    <a:extLst>
                      <a:ext uri="{FF2B5EF4-FFF2-40B4-BE49-F238E27FC236}">
                        <a16:creationId xmlns:a16="http://schemas.microsoft.com/office/drawing/2014/main" id="{86DC8051-8EDF-A545-AA28-5C3AE43BBC9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47" name="Rectangle 546">
                      <a:extLst>
                        <a:ext uri="{FF2B5EF4-FFF2-40B4-BE49-F238E27FC236}">
                          <a16:creationId xmlns:a16="http://schemas.microsoft.com/office/drawing/2014/main" id="{74508E83-700D-6A4B-BF69-4A647D2137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48" name="Rectangle 547">
                      <a:extLst>
                        <a:ext uri="{FF2B5EF4-FFF2-40B4-BE49-F238E27FC236}">
                          <a16:creationId xmlns:a16="http://schemas.microsoft.com/office/drawing/2014/main" id="{6400D910-968C-5C4A-B593-E18F82D18A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44" name="Group 543">
                    <a:extLst>
                      <a:ext uri="{FF2B5EF4-FFF2-40B4-BE49-F238E27FC236}">
                        <a16:creationId xmlns:a16="http://schemas.microsoft.com/office/drawing/2014/main" id="{40E3CF6E-3F5D-1742-BBFC-1F0C655BB7B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545" name="Rectangle 544">
                      <a:extLst>
                        <a:ext uri="{FF2B5EF4-FFF2-40B4-BE49-F238E27FC236}">
                          <a16:creationId xmlns:a16="http://schemas.microsoft.com/office/drawing/2014/main" id="{B9D1778A-7731-F94C-B469-3650CCEDAA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46" name="Rectangle 545">
                      <a:extLst>
                        <a:ext uri="{FF2B5EF4-FFF2-40B4-BE49-F238E27FC236}">
                          <a16:creationId xmlns:a16="http://schemas.microsoft.com/office/drawing/2014/main" id="{DB2ADF0E-37A7-144E-A6B7-B6CA996366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40" name="Group 539">
                  <a:extLst>
                    <a:ext uri="{FF2B5EF4-FFF2-40B4-BE49-F238E27FC236}">
                      <a16:creationId xmlns:a16="http://schemas.microsoft.com/office/drawing/2014/main" id="{540C99FD-9E40-8E4F-BB22-C957E70439C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41" name="Rectangle 540">
                    <a:extLst>
                      <a:ext uri="{FF2B5EF4-FFF2-40B4-BE49-F238E27FC236}">
                        <a16:creationId xmlns:a16="http://schemas.microsoft.com/office/drawing/2014/main" id="{77198FAF-EBD1-0A4D-A76E-62E993900F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2" name="Rectangle 541">
                    <a:extLst>
                      <a:ext uri="{FF2B5EF4-FFF2-40B4-BE49-F238E27FC236}">
                        <a16:creationId xmlns:a16="http://schemas.microsoft.com/office/drawing/2014/main" id="{1C9B83F4-2937-CA45-87CA-8D581A287C5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6" name="Group 375">
                <a:extLst>
                  <a:ext uri="{FF2B5EF4-FFF2-40B4-BE49-F238E27FC236}">
                    <a16:creationId xmlns:a16="http://schemas.microsoft.com/office/drawing/2014/main" id="{10AF9527-E36D-C743-B741-2E3FB7EF2F9E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521" name="Group 520">
                  <a:extLst>
                    <a:ext uri="{FF2B5EF4-FFF2-40B4-BE49-F238E27FC236}">
                      <a16:creationId xmlns:a16="http://schemas.microsoft.com/office/drawing/2014/main" id="{2A58B71B-B394-8A46-8559-90AF416181F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532" name="Group 531">
                    <a:extLst>
                      <a:ext uri="{FF2B5EF4-FFF2-40B4-BE49-F238E27FC236}">
                        <a16:creationId xmlns:a16="http://schemas.microsoft.com/office/drawing/2014/main" id="{010E3798-B3BD-4249-8A64-E7DED486CCA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536" name="Rectangle 535">
                      <a:extLst>
                        <a:ext uri="{FF2B5EF4-FFF2-40B4-BE49-F238E27FC236}">
                          <a16:creationId xmlns:a16="http://schemas.microsoft.com/office/drawing/2014/main" id="{8A955A69-C195-664F-97F8-BB11336328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7" name="Rectangle 536">
                      <a:extLst>
                        <a:ext uri="{FF2B5EF4-FFF2-40B4-BE49-F238E27FC236}">
                          <a16:creationId xmlns:a16="http://schemas.microsoft.com/office/drawing/2014/main" id="{9827C50D-99FA-134E-9F05-462EAD2AAF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33" name="Group 532">
                    <a:extLst>
                      <a:ext uri="{FF2B5EF4-FFF2-40B4-BE49-F238E27FC236}">
                        <a16:creationId xmlns:a16="http://schemas.microsoft.com/office/drawing/2014/main" id="{310AEDA0-248F-5044-8403-51E588AEDA3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34" name="Rectangle 533">
                      <a:extLst>
                        <a:ext uri="{FF2B5EF4-FFF2-40B4-BE49-F238E27FC236}">
                          <a16:creationId xmlns:a16="http://schemas.microsoft.com/office/drawing/2014/main" id="{F67F6BC0-0F83-F049-BC33-A148339F55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5" name="Rectangle 534">
                      <a:extLst>
                        <a:ext uri="{FF2B5EF4-FFF2-40B4-BE49-F238E27FC236}">
                          <a16:creationId xmlns:a16="http://schemas.microsoft.com/office/drawing/2014/main" id="{F044F594-2DF6-FE45-A815-D731191682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22" name="Group 521">
                  <a:extLst>
                    <a:ext uri="{FF2B5EF4-FFF2-40B4-BE49-F238E27FC236}">
                      <a16:creationId xmlns:a16="http://schemas.microsoft.com/office/drawing/2014/main" id="{094DB3FF-4A58-4C40-9087-2A1E633558A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26" name="Group 525">
                    <a:extLst>
                      <a:ext uri="{FF2B5EF4-FFF2-40B4-BE49-F238E27FC236}">
                        <a16:creationId xmlns:a16="http://schemas.microsoft.com/office/drawing/2014/main" id="{5039D874-AE54-1B44-A214-55F4C52FC90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30" name="Rectangle 529">
                      <a:extLst>
                        <a:ext uri="{FF2B5EF4-FFF2-40B4-BE49-F238E27FC236}">
                          <a16:creationId xmlns:a16="http://schemas.microsoft.com/office/drawing/2014/main" id="{A74CDB97-CE74-834A-A195-4A2552E31C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1" name="Rectangle 530">
                      <a:extLst>
                        <a:ext uri="{FF2B5EF4-FFF2-40B4-BE49-F238E27FC236}">
                          <a16:creationId xmlns:a16="http://schemas.microsoft.com/office/drawing/2014/main" id="{CE1B981F-65A1-7A42-9834-79AA790AC8A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27" name="Group 526">
                    <a:extLst>
                      <a:ext uri="{FF2B5EF4-FFF2-40B4-BE49-F238E27FC236}">
                        <a16:creationId xmlns:a16="http://schemas.microsoft.com/office/drawing/2014/main" id="{015336EB-BC42-2F47-8A62-DD1E430A43A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28" name="Rectangle 527">
                      <a:extLst>
                        <a:ext uri="{FF2B5EF4-FFF2-40B4-BE49-F238E27FC236}">
                          <a16:creationId xmlns:a16="http://schemas.microsoft.com/office/drawing/2014/main" id="{BE68625B-F0AE-DE43-90BC-370F2EC757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29" name="Rectangle 528">
                      <a:extLst>
                        <a:ext uri="{FF2B5EF4-FFF2-40B4-BE49-F238E27FC236}">
                          <a16:creationId xmlns:a16="http://schemas.microsoft.com/office/drawing/2014/main" id="{EF4353C2-D957-CA4E-9E8F-228A89E131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23" name="Group 522">
                  <a:extLst>
                    <a:ext uri="{FF2B5EF4-FFF2-40B4-BE49-F238E27FC236}">
                      <a16:creationId xmlns:a16="http://schemas.microsoft.com/office/drawing/2014/main" id="{91D8FBDD-4423-514C-807F-47607442179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24" name="Rectangle 523">
                    <a:extLst>
                      <a:ext uri="{FF2B5EF4-FFF2-40B4-BE49-F238E27FC236}">
                        <a16:creationId xmlns:a16="http://schemas.microsoft.com/office/drawing/2014/main" id="{5EB9339F-40A8-EB46-B03D-D369E8DB8A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5" name="Rectangle 524">
                    <a:extLst>
                      <a:ext uri="{FF2B5EF4-FFF2-40B4-BE49-F238E27FC236}">
                        <a16:creationId xmlns:a16="http://schemas.microsoft.com/office/drawing/2014/main" id="{57E26886-BEA3-B049-A7EE-B945315DCD7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7" name="Group 376">
                <a:extLst>
                  <a:ext uri="{FF2B5EF4-FFF2-40B4-BE49-F238E27FC236}">
                    <a16:creationId xmlns:a16="http://schemas.microsoft.com/office/drawing/2014/main" id="{C6FE8DEB-A32F-1A4D-8AD5-13BE077F4B4A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504" name="Group 503">
                  <a:extLst>
                    <a:ext uri="{FF2B5EF4-FFF2-40B4-BE49-F238E27FC236}">
                      <a16:creationId xmlns:a16="http://schemas.microsoft.com/office/drawing/2014/main" id="{B2173002-002C-A74D-9A09-8C74A3D2F9AC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15" name="Group 514">
                    <a:extLst>
                      <a:ext uri="{FF2B5EF4-FFF2-40B4-BE49-F238E27FC236}">
                        <a16:creationId xmlns:a16="http://schemas.microsoft.com/office/drawing/2014/main" id="{1DA9AA9F-6F3B-6248-9118-E4B410513B5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19" name="Rectangle 518">
                      <a:extLst>
                        <a:ext uri="{FF2B5EF4-FFF2-40B4-BE49-F238E27FC236}">
                          <a16:creationId xmlns:a16="http://schemas.microsoft.com/office/drawing/2014/main" id="{1CEE89F1-7D67-C142-9987-4FCF82A076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20" name="Rectangle 519">
                      <a:extLst>
                        <a:ext uri="{FF2B5EF4-FFF2-40B4-BE49-F238E27FC236}">
                          <a16:creationId xmlns:a16="http://schemas.microsoft.com/office/drawing/2014/main" id="{65A0B618-03DC-EC4B-BA14-30A9E7E3E4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16" name="Group 515">
                    <a:extLst>
                      <a:ext uri="{FF2B5EF4-FFF2-40B4-BE49-F238E27FC236}">
                        <a16:creationId xmlns:a16="http://schemas.microsoft.com/office/drawing/2014/main" id="{D2C9B807-5DE6-B14E-98A9-56A4B1F092D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17" name="Rectangle 516">
                      <a:extLst>
                        <a:ext uri="{FF2B5EF4-FFF2-40B4-BE49-F238E27FC236}">
                          <a16:creationId xmlns:a16="http://schemas.microsoft.com/office/drawing/2014/main" id="{4E462855-FEF8-8F4B-B5EA-E077CD6E56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18" name="Rectangle 517">
                      <a:extLst>
                        <a:ext uri="{FF2B5EF4-FFF2-40B4-BE49-F238E27FC236}">
                          <a16:creationId xmlns:a16="http://schemas.microsoft.com/office/drawing/2014/main" id="{1AE31C6E-E314-F240-BCD9-B0871F1A22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05" name="Group 504">
                  <a:extLst>
                    <a:ext uri="{FF2B5EF4-FFF2-40B4-BE49-F238E27FC236}">
                      <a16:creationId xmlns:a16="http://schemas.microsoft.com/office/drawing/2014/main" id="{AB45444D-2D77-8F4C-9BAD-8275D22A86C0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09" name="Group 508">
                    <a:extLst>
                      <a:ext uri="{FF2B5EF4-FFF2-40B4-BE49-F238E27FC236}">
                        <a16:creationId xmlns:a16="http://schemas.microsoft.com/office/drawing/2014/main" id="{450ECB79-3564-6A4C-B3FB-ED5E12A31B7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13" name="Rectangle 512">
                      <a:extLst>
                        <a:ext uri="{FF2B5EF4-FFF2-40B4-BE49-F238E27FC236}">
                          <a16:creationId xmlns:a16="http://schemas.microsoft.com/office/drawing/2014/main" id="{122A9D35-B15A-F244-94AC-CBBB24D1833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14" name="Rectangle 513">
                      <a:extLst>
                        <a:ext uri="{FF2B5EF4-FFF2-40B4-BE49-F238E27FC236}">
                          <a16:creationId xmlns:a16="http://schemas.microsoft.com/office/drawing/2014/main" id="{7149240A-7219-7945-BC7F-3FA8287D47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10" name="Group 509">
                    <a:extLst>
                      <a:ext uri="{FF2B5EF4-FFF2-40B4-BE49-F238E27FC236}">
                        <a16:creationId xmlns:a16="http://schemas.microsoft.com/office/drawing/2014/main" id="{6168E968-87E6-114F-BC7B-910CA32B29D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11" name="Rectangle 510">
                      <a:extLst>
                        <a:ext uri="{FF2B5EF4-FFF2-40B4-BE49-F238E27FC236}">
                          <a16:creationId xmlns:a16="http://schemas.microsoft.com/office/drawing/2014/main" id="{E8218810-99EE-A94B-BC80-FC4916FB04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12" name="Rectangle 511">
                      <a:extLst>
                        <a:ext uri="{FF2B5EF4-FFF2-40B4-BE49-F238E27FC236}">
                          <a16:creationId xmlns:a16="http://schemas.microsoft.com/office/drawing/2014/main" id="{58699F5B-C830-9040-894C-4C10423E15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06" name="Group 505">
                  <a:extLst>
                    <a:ext uri="{FF2B5EF4-FFF2-40B4-BE49-F238E27FC236}">
                      <a16:creationId xmlns:a16="http://schemas.microsoft.com/office/drawing/2014/main" id="{6DB712E8-FAC2-304B-920F-AD5E74AF166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07" name="Rectangle 506">
                    <a:extLst>
                      <a:ext uri="{FF2B5EF4-FFF2-40B4-BE49-F238E27FC236}">
                        <a16:creationId xmlns:a16="http://schemas.microsoft.com/office/drawing/2014/main" id="{99AA514C-01C2-7F44-84DD-A51B118312E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8" name="Rectangle 507">
                    <a:extLst>
                      <a:ext uri="{FF2B5EF4-FFF2-40B4-BE49-F238E27FC236}">
                        <a16:creationId xmlns:a16="http://schemas.microsoft.com/office/drawing/2014/main" id="{1ABAED81-3607-D349-9583-9CC036FB3A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8" name="Group 377">
                <a:extLst>
                  <a:ext uri="{FF2B5EF4-FFF2-40B4-BE49-F238E27FC236}">
                    <a16:creationId xmlns:a16="http://schemas.microsoft.com/office/drawing/2014/main" id="{A8CC3A50-E283-5E44-9F08-AF7AB352B4A0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87" name="Group 486">
                  <a:extLst>
                    <a:ext uri="{FF2B5EF4-FFF2-40B4-BE49-F238E27FC236}">
                      <a16:creationId xmlns:a16="http://schemas.microsoft.com/office/drawing/2014/main" id="{3F47924B-B3EB-9340-BDF7-0E8AA81CC32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98" name="Group 497">
                    <a:extLst>
                      <a:ext uri="{FF2B5EF4-FFF2-40B4-BE49-F238E27FC236}">
                        <a16:creationId xmlns:a16="http://schemas.microsoft.com/office/drawing/2014/main" id="{DAED6841-27FB-3E48-98CD-4BAF797DE0A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02" name="Rectangle 501">
                      <a:extLst>
                        <a:ext uri="{FF2B5EF4-FFF2-40B4-BE49-F238E27FC236}">
                          <a16:creationId xmlns:a16="http://schemas.microsoft.com/office/drawing/2014/main" id="{F62D949F-D121-2143-9227-6D7405A930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03" name="Rectangle 502">
                      <a:extLst>
                        <a:ext uri="{FF2B5EF4-FFF2-40B4-BE49-F238E27FC236}">
                          <a16:creationId xmlns:a16="http://schemas.microsoft.com/office/drawing/2014/main" id="{40C6255D-CE2D-0140-B9D5-E6A47B7A36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99" name="Group 498">
                    <a:extLst>
                      <a:ext uri="{FF2B5EF4-FFF2-40B4-BE49-F238E27FC236}">
                        <a16:creationId xmlns:a16="http://schemas.microsoft.com/office/drawing/2014/main" id="{602BAA28-EF1E-FC4D-AB0D-A92E3905AB3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00" name="Rectangle 499">
                      <a:extLst>
                        <a:ext uri="{FF2B5EF4-FFF2-40B4-BE49-F238E27FC236}">
                          <a16:creationId xmlns:a16="http://schemas.microsoft.com/office/drawing/2014/main" id="{E7685EF8-12AE-CC4E-8E08-921421344F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01" name="Rectangle 500">
                      <a:extLst>
                        <a:ext uri="{FF2B5EF4-FFF2-40B4-BE49-F238E27FC236}">
                          <a16:creationId xmlns:a16="http://schemas.microsoft.com/office/drawing/2014/main" id="{0DCCD8FA-B024-494B-8106-EDDCE3B7D9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88" name="Group 487">
                  <a:extLst>
                    <a:ext uri="{FF2B5EF4-FFF2-40B4-BE49-F238E27FC236}">
                      <a16:creationId xmlns:a16="http://schemas.microsoft.com/office/drawing/2014/main" id="{9822567E-C772-FE4A-B2C7-5047E0FC2366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92" name="Group 491">
                    <a:extLst>
                      <a:ext uri="{FF2B5EF4-FFF2-40B4-BE49-F238E27FC236}">
                        <a16:creationId xmlns:a16="http://schemas.microsoft.com/office/drawing/2014/main" id="{659BD227-9438-504C-8D91-E348246D199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96" name="Rectangle 495">
                      <a:extLst>
                        <a:ext uri="{FF2B5EF4-FFF2-40B4-BE49-F238E27FC236}">
                          <a16:creationId xmlns:a16="http://schemas.microsoft.com/office/drawing/2014/main" id="{94AFE752-B371-674C-BC1D-C0BAD90B0DF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97" name="Rectangle 496">
                      <a:extLst>
                        <a:ext uri="{FF2B5EF4-FFF2-40B4-BE49-F238E27FC236}">
                          <a16:creationId xmlns:a16="http://schemas.microsoft.com/office/drawing/2014/main" id="{0C601084-8ED7-184B-85A0-E16EEC8EC9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93" name="Group 492">
                    <a:extLst>
                      <a:ext uri="{FF2B5EF4-FFF2-40B4-BE49-F238E27FC236}">
                        <a16:creationId xmlns:a16="http://schemas.microsoft.com/office/drawing/2014/main" id="{3249B886-4268-E243-83C9-E125116E60A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94" name="Rectangle 493">
                      <a:extLst>
                        <a:ext uri="{FF2B5EF4-FFF2-40B4-BE49-F238E27FC236}">
                          <a16:creationId xmlns:a16="http://schemas.microsoft.com/office/drawing/2014/main" id="{CD7643B1-AD5B-1846-B371-0524E9D0DC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95" name="Rectangle 494">
                      <a:extLst>
                        <a:ext uri="{FF2B5EF4-FFF2-40B4-BE49-F238E27FC236}">
                          <a16:creationId xmlns:a16="http://schemas.microsoft.com/office/drawing/2014/main" id="{4F96F2A7-CC67-8244-B368-B925B04E4F2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89" name="Group 488">
                  <a:extLst>
                    <a:ext uri="{FF2B5EF4-FFF2-40B4-BE49-F238E27FC236}">
                      <a16:creationId xmlns:a16="http://schemas.microsoft.com/office/drawing/2014/main" id="{EE99C652-41AC-9641-8100-D41B9BF1D90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90" name="Rectangle 489">
                    <a:extLst>
                      <a:ext uri="{FF2B5EF4-FFF2-40B4-BE49-F238E27FC236}">
                        <a16:creationId xmlns:a16="http://schemas.microsoft.com/office/drawing/2014/main" id="{36FA31EB-7BE4-184A-A6ED-27361435F4A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1" name="Rectangle 490">
                    <a:extLst>
                      <a:ext uri="{FF2B5EF4-FFF2-40B4-BE49-F238E27FC236}">
                        <a16:creationId xmlns:a16="http://schemas.microsoft.com/office/drawing/2014/main" id="{36776B12-DA30-824D-A0BA-ED7902BCE26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9" name="Group 378">
                <a:extLst>
                  <a:ext uri="{FF2B5EF4-FFF2-40B4-BE49-F238E27FC236}">
                    <a16:creationId xmlns:a16="http://schemas.microsoft.com/office/drawing/2014/main" id="{A3E24440-97EA-5549-A7AD-93103DCA03CC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70" name="Group 469">
                  <a:extLst>
                    <a:ext uri="{FF2B5EF4-FFF2-40B4-BE49-F238E27FC236}">
                      <a16:creationId xmlns:a16="http://schemas.microsoft.com/office/drawing/2014/main" id="{75E247FB-DF9F-6F4F-8F31-9B40C88543C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81" name="Group 480">
                    <a:extLst>
                      <a:ext uri="{FF2B5EF4-FFF2-40B4-BE49-F238E27FC236}">
                        <a16:creationId xmlns:a16="http://schemas.microsoft.com/office/drawing/2014/main" id="{79771493-DB75-0F4D-B17B-0E1FAD59A0A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85" name="Rectangle 484">
                      <a:extLst>
                        <a:ext uri="{FF2B5EF4-FFF2-40B4-BE49-F238E27FC236}">
                          <a16:creationId xmlns:a16="http://schemas.microsoft.com/office/drawing/2014/main" id="{F0D584BD-390B-5D49-8F57-1B0E2A11C0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86" name="Rectangle 485">
                      <a:extLst>
                        <a:ext uri="{FF2B5EF4-FFF2-40B4-BE49-F238E27FC236}">
                          <a16:creationId xmlns:a16="http://schemas.microsoft.com/office/drawing/2014/main" id="{492727EE-64A1-0547-9D25-A262F2FDD6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82" name="Group 481">
                    <a:extLst>
                      <a:ext uri="{FF2B5EF4-FFF2-40B4-BE49-F238E27FC236}">
                        <a16:creationId xmlns:a16="http://schemas.microsoft.com/office/drawing/2014/main" id="{170CF34B-372E-8143-A931-BF425E5043D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83" name="Rectangle 482">
                      <a:extLst>
                        <a:ext uri="{FF2B5EF4-FFF2-40B4-BE49-F238E27FC236}">
                          <a16:creationId xmlns:a16="http://schemas.microsoft.com/office/drawing/2014/main" id="{8985CC21-AD41-684B-9F30-83A478761F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84" name="Rectangle 483">
                      <a:extLst>
                        <a:ext uri="{FF2B5EF4-FFF2-40B4-BE49-F238E27FC236}">
                          <a16:creationId xmlns:a16="http://schemas.microsoft.com/office/drawing/2014/main" id="{64AFA9F3-E832-4A48-AADA-082A1C34EB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71" name="Group 470">
                  <a:extLst>
                    <a:ext uri="{FF2B5EF4-FFF2-40B4-BE49-F238E27FC236}">
                      <a16:creationId xmlns:a16="http://schemas.microsoft.com/office/drawing/2014/main" id="{53752B99-B763-6440-8571-5B29C7757870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75" name="Group 474">
                    <a:extLst>
                      <a:ext uri="{FF2B5EF4-FFF2-40B4-BE49-F238E27FC236}">
                        <a16:creationId xmlns:a16="http://schemas.microsoft.com/office/drawing/2014/main" id="{A07FC5F3-B82A-B143-9461-9F5FD1698F2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79" name="Rectangle 478">
                      <a:extLst>
                        <a:ext uri="{FF2B5EF4-FFF2-40B4-BE49-F238E27FC236}">
                          <a16:creationId xmlns:a16="http://schemas.microsoft.com/office/drawing/2014/main" id="{A13005CC-473C-5A4A-B0F5-7E94D594CA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80" name="Rectangle 479">
                      <a:extLst>
                        <a:ext uri="{FF2B5EF4-FFF2-40B4-BE49-F238E27FC236}">
                          <a16:creationId xmlns:a16="http://schemas.microsoft.com/office/drawing/2014/main" id="{2CB188FC-0FA9-8C44-9563-FD84D50B47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76" name="Group 475">
                    <a:extLst>
                      <a:ext uri="{FF2B5EF4-FFF2-40B4-BE49-F238E27FC236}">
                        <a16:creationId xmlns:a16="http://schemas.microsoft.com/office/drawing/2014/main" id="{69526D2F-8F7B-6549-99E8-76FF08FA318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77" name="Rectangle 476">
                      <a:extLst>
                        <a:ext uri="{FF2B5EF4-FFF2-40B4-BE49-F238E27FC236}">
                          <a16:creationId xmlns:a16="http://schemas.microsoft.com/office/drawing/2014/main" id="{03B69781-BF3B-D341-AF80-907DE22B54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78" name="Rectangle 477">
                      <a:extLst>
                        <a:ext uri="{FF2B5EF4-FFF2-40B4-BE49-F238E27FC236}">
                          <a16:creationId xmlns:a16="http://schemas.microsoft.com/office/drawing/2014/main" id="{B5E32C4B-E606-0D4E-B2A3-EDF0CEFC9F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72" name="Group 471">
                  <a:extLst>
                    <a:ext uri="{FF2B5EF4-FFF2-40B4-BE49-F238E27FC236}">
                      <a16:creationId xmlns:a16="http://schemas.microsoft.com/office/drawing/2014/main" id="{A86D8DB9-CBA9-8748-B996-610A06638CF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73" name="Rectangle 472">
                    <a:extLst>
                      <a:ext uri="{FF2B5EF4-FFF2-40B4-BE49-F238E27FC236}">
                        <a16:creationId xmlns:a16="http://schemas.microsoft.com/office/drawing/2014/main" id="{EBE22AC7-4A18-AF4D-B143-E11E0371D49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4" name="Rectangle 473">
                    <a:extLst>
                      <a:ext uri="{FF2B5EF4-FFF2-40B4-BE49-F238E27FC236}">
                        <a16:creationId xmlns:a16="http://schemas.microsoft.com/office/drawing/2014/main" id="{2E671DDB-FFAC-6B48-818A-24FCD3C57E4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0" name="Group 379">
                <a:extLst>
                  <a:ext uri="{FF2B5EF4-FFF2-40B4-BE49-F238E27FC236}">
                    <a16:creationId xmlns:a16="http://schemas.microsoft.com/office/drawing/2014/main" id="{AEC28428-94F2-EF49-A84C-E5F408BD29A8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453" name="Group 452">
                  <a:extLst>
                    <a:ext uri="{FF2B5EF4-FFF2-40B4-BE49-F238E27FC236}">
                      <a16:creationId xmlns:a16="http://schemas.microsoft.com/office/drawing/2014/main" id="{0B665506-C7F3-C14C-8694-FE4095BEB444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464" name="Group 463">
                    <a:extLst>
                      <a:ext uri="{FF2B5EF4-FFF2-40B4-BE49-F238E27FC236}">
                        <a16:creationId xmlns:a16="http://schemas.microsoft.com/office/drawing/2014/main" id="{0CB73E56-19BF-ED40-8F50-EEDCF656C3F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468" name="Rectangle 467">
                      <a:extLst>
                        <a:ext uri="{FF2B5EF4-FFF2-40B4-BE49-F238E27FC236}">
                          <a16:creationId xmlns:a16="http://schemas.microsoft.com/office/drawing/2014/main" id="{9CAF64FE-1ACE-8847-A68D-9EF7C425A6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9" name="Rectangle 468">
                      <a:extLst>
                        <a:ext uri="{FF2B5EF4-FFF2-40B4-BE49-F238E27FC236}">
                          <a16:creationId xmlns:a16="http://schemas.microsoft.com/office/drawing/2014/main" id="{AB420510-1B43-B246-8FCF-178CE396A8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65" name="Group 464">
                    <a:extLst>
                      <a:ext uri="{FF2B5EF4-FFF2-40B4-BE49-F238E27FC236}">
                        <a16:creationId xmlns:a16="http://schemas.microsoft.com/office/drawing/2014/main" id="{1D3C7272-F311-C44D-99D9-1792F9375D3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66" name="Rectangle 465">
                      <a:extLst>
                        <a:ext uri="{FF2B5EF4-FFF2-40B4-BE49-F238E27FC236}">
                          <a16:creationId xmlns:a16="http://schemas.microsoft.com/office/drawing/2014/main" id="{4C87179B-1785-EE47-A1F8-7C03EAA334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7" name="Rectangle 466">
                      <a:extLst>
                        <a:ext uri="{FF2B5EF4-FFF2-40B4-BE49-F238E27FC236}">
                          <a16:creationId xmlns:a16="http://schemas.microsoft.com/office/drawing/2014/main" id="{2F02785E-E52F-704F-A882-FF551691AD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54" name="Group 453">
                  <a:extLst>
                    <a:ext uri="{FF2B5EF4-FFF2-40B4-BE49-F238E27FC236}">
                      <a16:creationId xmlns:a16="http://schemas.microsoft.com/office/drawing/2014/main" id="{55FFE86A-E180-A044-8617-EB4C38BB62A1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58" name="Group 457">
                    <a:extLst>
                      <a:ext uri="{FF2B5EF4-FFF2-40B4-BE49-F238E27FC236}">
                        <a16:creationId xmlns:a16="http://schemas.microsoft.com/office/drawing/2014/main" id="{B34353F6-CC55-AC40-80F2-52625F13A7F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62" name="Rectangle 461">
                      <a:extLst>
                        <a:ext uri="{FF2B5EF4-FFF2-40B4-BE49-F238E27FC236}">
                          <a16:creationId xmlns:a16="http://schemas.microsoft.com/office/drawing/2014/main" id="{2BA26BFF-75CF-6D45-AA7F-0F018CE45C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3" name="Rectangle 462">
                      <a:extLst>
                        <a:ext uri="{FF2B5EF4-FFF2-40B4-BE49-F238E27FC236}">
                          <a16:creationId xmlns:a16="http://schemas.microsoft.com/office/drawing/2014/main" id="{2B9670A3-7AC0-2A46-84F8-9E862F8603A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59" name="Group 458">
                    <a:extLst>
                      <a:ext uri="{FF2B5EF4-FFF2-40B4-BE49-F238E27FC236}">
                        <a16:creationId xmlns:a16="http://schemas.microsoft.com/office/drawing/2014/main" id="{DCF1140F-4D29-FA4C-8FF2-78A76AD78D2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60" name="Rectangle 459">
                      <a:extLst>
                        <a:ext uri="{FF2B5EF4-FFF2-40B4-BE49-F238E27FC236}">
                          <a16:creationId xmlns:a16="http://schemas.microsoft.com/office/drawing/2014/main" id="{C32E0986-DF79-184C-BD4C-EA6F96777F7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1" name="Rectangle 460">
                      <a:extLst>
                        <a:ext uri="{FF2B5EF4-FFF2-40B4-BE49-F238E27FC236}">
                          <a16:creationId xmlns:a16="http://schemas.microsoft.com/office/drawing/2014/main" id="{F2487322-B6BB-8C4C-BA2B-E61AF00D08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55" name="Group 454">
                  <a:extLst>
                    <a:ext uri="{FF2B5EF4-FFF2-40B4-BE49-F238E27FC236}">
                      <a16:creationId xmlns:a16="http://schemas.microsoft.com/office/drawing/2014/main" id="{06DBB374-C930-0842-A5D0-ACC7B3A2C95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56" name="Rectangle 455">
                    <a:extLst>
                      <a:ext uri="{FF2B5EF4-FFF2-40B4-BE49-F238E27FC236}">
                        <a16:creationId xmlns:a16="http://schemas.microsoft.com/office/drawing/2014/main" id="{28FFF584-FF61-7C47-AF2D-658A310F429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7" name="Rectangle 456">
                    <a:extLst>
                      <a:ext uri="{FF2B5EF4-FFF2-40B4-BE49-F238E27FC236}">
                        <a16:creationId xmlns:a16="http://schemas.microsoft.com/office/drawing/2014/main" id="{3034D538-459E-2C4E-BADE-3AAEB3FE897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1" name="Group 380">
                <a:extLst>
                  <a:ext uri="{FF2B5EF4-FFF2-40B4-BE49-F238E27FC236}">
                    <a16:creationId xmlns:a16="http://schemas.microsoft.com/office/drawing/2014/main" id="{0F71688D-0CF0-2E4A-B209-527A3D5A19DC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36" name="Group 435">
                  <a:extLst>
                    <a:ext uri="{FF2B5EF4-FFF2-40B4-BE49-F238E27FC236}">
                      <a16:creationId xmlns:a16="http://schemas.microsoft.com/office/drawing/2014/main" id="{822F7DCF-1658-844B-AFE9-417F60CD1EF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47" name="Group 446">
                    <a:extLst>
                      <a:ext uri="{FF2B5EF4-FFF2-40B4-BE49-F238E27FC236}">
                        <a16:creationId xmlns:a16="http://schemas.microsoft.com/office/drawing/2014/main" id="{EA0ED42F-8EA2-024C-8228-049B2DC5B6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51" name="Rectangle 450">
                      <a:extLst>
                        <a:ext uri="{FF2B5EF4-FFF2-40B4-BE49-F238E27FC236}">
                          <a16:creationId xmlns:a16="http://schemas.microsoft.com/office/drawing/2014/main" id="{A6DCB0B2-E20F-E548-894B-23C1226CF2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2" name="Rectangle 451">
                      <a:extLst>
                        <a:ext uri="{FF2B5EF4-FFF2-40B4-BE49-F238E27FC236}">
                          <a16:creationId xmlns:a16="http://schemas.microsoft.com/office/drawing/2014/main" id="{476A1760-523E-464A-A1E2-0CCC9CAB3E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48" name="Group 447">
                    <a:extLst>
                      <a:ext uri="{FF2B5EF4-FFF2-40B4-BE49-F238E27FC236}">
                        <a16:creationId xmlns:a16="http://schemas.microsoft.com/office/drawing/2014/main" id="{8EFAB87A-D6AC-F042-8AAE-D41E9C3E3F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49" name="Rectangle 448">
                      <a:extLst>
                        <a:ext uri="{FF2B5EF4-FFF2-40B4-BE49-F238E27FC236}">
                          <a16:creationId xmlns:a16="http://schemas.microsoft.com/office/drawing/2014/main" id="{D508B09D-6BB2-E340-A037-D34ED2F466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0" name="Rectangle 449">
                      <a:extLst>
                        <a:ext uri="{FF2B5EF4-FFF2-40B4-BE49-F238E27FC236}">
                          <a16:creationId xmlns:a16="http://schemas.microsoft.com/office/drawing/2014/main" id="{376D80CE-086C-7148-B096-40CD094BBD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37" name="Group 436">
                  <a:extLst>
                    <a:ext uri="{FF2B5EF4-FFF2-40B4-BE49-F238E27FC236}">
                      <a16:creationId xmlns:a16="http://schemas.microsoft.com/office/drawing/2014/main" id="{9907EA55-CA23-1F49-91D9-5408F8C30DE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41" name="Group 440">
                    <a:extLst>
                      <a:ext uri="{FF2B5EF4-FFF2-40B4-BE49-F238E27FC236}">
                        <a16:creationId xmlns:a16="http://schemas.microsoft.com/office/drawing/2014/main" id="{70877DF2-42BD-B544-800E-C04A2AE2AC7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45" name="Rectangle 444">
                      <a:extLst>
                        <a:ext uri="{FF2B5EF4-FFF2-40B4-BE49-F238E27FC236}">
                          <a16:creationId xmlns:a16="http://schemas.microsoft.com/office/drawing/2014/main" id="{8FCC781B-BF27-F049-B01F-B904B893B1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6" name="Rectangle 445">
                      <a:extLst>
                        <a:ext uri="{FF2B5EF4-FFF2-40B4-BE49-F238E27FC236}">
                          <a16:creationId xmlns:a16="http://schemas.microsoft.com/office/drawing/2014/main" id="{12AA0833-4056-C249-95B7-624E934435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42" name="Group 441">
                    <a:extLst>
                      <a:ext uri="{FF2B5EF4-FFF2-40B4-BE49-F238E27FC236}">
                        <a16:creationId xmlns:a16="http://schemas.microsoft.com/office/drawing/2014/main" id="{0FB209E1-C020-834D-A53C-465010D9953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43" name="Rectangle 442">
                      <a:extLst>
                        <a:ext uri="{FF2B5EF4-FFF2-40B4-BE49-F238E27FC236}">
                          <a16:creationId xmlns:a16="http://schemas.microsoft.com/office/drawing/2014/main" id="{A5B47016-EAA5-1148-BC9F-4600696297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4" name="Rectangle 443">
                      <a:extLst>
                        <a:ext uri="{FF2B5EF4-FFF2-40B4-BE49-F238E27FC236}">
                          <a16:creationId xmlns:a16="http://schemas.microsoft.com/office/drawing/2014/main" id="{D38C6E8D-689D-A34D-8F03-316576FBFC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38" name="Group 437">
                  <a:extLst>
                    <a:ext uri="{FF2B5EF4-FFF2-40B4-BE49-F238E27FC236}">
                      <a16:creationId xmlns:a16="http://schemas.microsoft.com/office/drawing/2014/main" id="{F2EFBDBA-C887-E54B-B186-58AFA4AB883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39" name="Rectangle 438">
                    <a:extLst>
                      <a:ext uri="{FF2B5EF4-FFF2-40B4-BE49-F238E27FC236}">
                        <a16:creationId xmlns:a16="http://schemas.microsoft.com/office/drawing/2014/main" id="{5592E882-22A3-FE4B-B211-211A9287A19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0" name="Rectangle 439">
                    <a:extLst>
                      <a:ext uri="{FF2B5EF4-FFF2-40B4-BE49-F238E27FC236}">
                        <a16:creationId xmlns:a16="http://schemas.microsoft.com/office/drawing/2014/main" id="{DE862EEB-58D3-4342-87FE-D6A5387EF23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2" name="Group 381">
                <a:extLst>
                  <a:ext uri="{FF2B5EF4-FFF2-40B4-BE49-F238E27FC236}">
                    <a16:creationId xmlns:a16="http://schemas.microsoft.com/office/drawing/2014/main" id="{066DE822-63AC-B54B-8BD8-22CFD9B0EE6A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19" name="Group 418">
                  <a:extLst>
                    <a:ext uri="{FF2B5EF4-FFF2-40B4-BE49-F238E27FC236}">
                      <a16:creationId xmlns:a16="http://schemas.microsoft.com/office/drawing/2014/main" id="{F433CDAD-80B4-2543-A010-68FD28C99F6C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30" name="Group 429">
                    <a:extLst>
                      <a:ext uri="{FF2B5EF4-FFF2-40B4-BE49-F238E27FC236}">
                        <a16:creationId xmlns:a16="http://schemas.microsoft.com/office/drawing/2014/main" id="{600C159F-DEE5-E948-8794-96036B8CDBF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34" name="Rectangle 433">
                      <a:extLst>
                        <a:ext uri="{FF2B5EF4-FFF2-40B4-BE49-F238E27FC236}">
                          <a16:creationId xmlns:a16="http://schemas.microsoft.com/office/drawing/2014/main" id="{F94D0EA7-640F-FB4F-97A3-3CB8060A4F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35" name="Rectangle 434">
                      <a:extLst>
                        <a:ext uri="{FF2B5EF4-FFF2-40B4-BE49-F238E27FC236}">
                          <a16:creationId xmlns:a16="http://schemas.microsoft.com/office/drawing/2014/main" id="{5D95A70F-43E3-FE4A-B655-2051746BB4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31" name="Group 430">
                    <a:extLst>
                      <a:ext uri="{FF2B5EF4-FFF2-40B4-BE49-F238E27FC236}">
                        <a16:creationId xmlns:a16="http://schemas.microsoft.com/office/drawing/2014/main" id="{7AB1E76E-8F94-994F-A31B-16FED9C1302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32" name="Rectangle 431">
                      <a:extLst>
                        <a:ext uri="{FF2B5EF4-FFF2-40B4-BE49-F238E27FC236}">
                          <a16:creationId xmlns:a16="http://schemas.microsoft.com/office/drawing/2014/main" id="{90B25465-5403-5F43-B9E6-2C33CBCBBB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33" name="Rectangle 432">
                      <a:extLst>
                        <a:ext uri="{FF2B5EF4-FFF2-40B4-BE49-F238E27FC236}">
                          <a16:creationId xmlns:a16="http://schemas.microsoft.com/office/drawing/2014/main" id="{191A9545-BC77-0C48-8933-E408D6C1875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20" name="Group 419">
                  <a:extLst>
                    <a:ext uri="{FF2B5EF4-FFF2-40B4-BE49-F238E27FC236}">
                      <a16:creationId xmlns:a16="http://schemas.microsoft.com/office/drawing/2014/main" id="{46E2EC00-086F-0C42-9AFB-A4D277DD97F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24" name="Group 423">
                    <a:extLst>
                      <a:ext uri="{FF2B5EF4-FFF2-40B4-BE49-F238E27FC236}">
                        <a16:creationId xmlns:a16="http://schemas.microsoft.com/office/drawing/2014/main" id="{13124A63-F7ED-6F4F-A620-0065D83A4F5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28" name="Rectangle 427">
                      <a:extLst>
                        <a:ext uri="{FF2B5EF4-FFF2-40B4-BE49-F238E27FC236}">
                          <a16:creationId xmlns:a16="http://schemas.microsoft.com/office/drawing/2014/main" id="{816D87EB-C84B-1B42-8DE8-0A782E1630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29" name="Rectangle 428">
                      <a:extLst>
                        <a:ext uri="{FF2B5EF4-FFF2-40B4-BE49-F238E27FC236}">
                          <a16:creationId xmlns:a16="http://schemas.microsoft.com/office/drawing/2014/main" id="{5A44A405-8D6F-2C40-A105-3C1C90AC25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25" name="Group 424">
                    <a:extLst>
                      <a:ext uri="{FF2B5EF4-FFF2-40B4-BE49-F238E27FC236}">
                        <a16:creationId xmlns:a16="http://schemas.microsoft.com/office/drawing/2014/main" id="{37F81A68-9021-D548-ABFA-7D4B8DA5403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26" name="Rectangle 425">
                      <a:extLst>
                        <a:ext uri="{FF2B5EF4-FFF2-40B4-BE49-F238E27FC236}">
                          <a16:creationId xmlns:a16="http://schemas.microsoft.com/office/drawing/2014/main" id="{3E520239-59C2-F04A-A33E-372AAB8950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27" name="Rectangle 426">
                      <a:extLst>
                        <a:ext uri="{FF2B5EF4-FFF2-40B4-BE49-F238E27FC236}">
                          <a16:creationId xmlns:a16="http://schemas.microsoft.com/office/drawing/2014/main" id="{1607EE2B-E931-AD49-B959-77E5B5D2B6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21" name="Group 420">
                  <a:extLst>
                    <a:ext uri="{FF2B5EF4-FFF2-40B4-BE49-F238E27FC236}">
                      <a16:creationId xmlns:a16="http://schemas.microsoft.com/office/drawing/2014/main" id="{6D7EA9D0-C90E-324B-A2CF-E026C9AEA749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22" name="Rectangle 421">
                    <a:extLst>
                      <a:ext uri="{FF2B5EF4-FFF2-40B4-BE49-F238E27FC236}">
                        <a16:creationId xmlns:a16="http://schemas.microsoft.com/office/drawing/2014/main" id="{29A926DE-4BE2-3E41-9CB3-0184871F59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3" name="Rectangle 422">
                    <a:extLst>
                      <a:ext uri="{FF2B5EF4-FFF2-40B4-BE49-F238E27FC236}">
                        <a16:creationId xmlns:a16="http://schemas.microsoft.com/office/drawing/2014/main" id="{986E92F1-831E-E244-B0FC-69CDFAF9570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3" name="Group 382">
                <a:extLst>
                  <a:ext uri="{FF2B5EF4-FFF2-40B4-BE49-F238E27FC236}">
                    <a16:creationId xmlns:a16="http://schemas.microsoft.com/office/drawing/2014/main" id="{FF0E8F44-A9D9-5D49-B211-50174DCD05DA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402" name="Group 401">
                  <a:extLst>
                    <a:ext uri="{FF2B5EF4-FFF2-40B4-BE49-F238E27FC236}">
                      <a16:creationId xmlns:a16="http://schemas.microsoft.com/office/drawing/2014/main" id="{4DD6FC6E-6C62-934D-9E2F-EAB78E36C25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13" name="Group 412">
                    <a:extLst>
                      <a:ext uri="{FF2B5EF4-FFF2-40B4-BE49-F238E27FC236}">
                        <a16:creationId xmlns:a16="http://schemas.microsoft.com/office/drawing/2014/main" id="{A841C2E3-5A1D-674A-B038-ACC8901400F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17" name="Rectangle 416">
                      <a:extLst>
                        <a:ext uri="{FF2B5EF4-FFF2-40B4-BE49-F238E27FC236}">
                          <a16:creationId xmlns:a16="http://schemas.microsoft.com/office/drawing/2014/main" id="{A08BE70F-5123-DF4F-A062-A198FE99F5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8" name="Rectangle 417">
                      <a:extLst>
                        <a:ext uri="{FF2B5EF4-FFF2-40B4-BE49-F238E27FC236}">
                          <a16:creationId xmlns:a16="http://schemas.microsoft.com/office/drawing/2014/main" id="{BAC4010D-DADF-0A44-8812-5262FC239B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14" name="Group 413">
                    <a:extLst>
                      <a:ext uri="{FF2B5EF4-FFF2-40B4-BE49-F238E27FC236}">
                        <a16:creationId xmlns:a16="http://schemas.microsoft.com/office/drawing/2014/main" id="{5D198CCC-C65E-4A4A-A969-029350F0E31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15" name="Rectangle 414">
                      <a:extLst>
                        <a:ext uri="{FF2B5EF4-FFF2-40B4-BE49-F238E27FC236}">
                          <a16:creationId xmlns:a16="http://schemas.microsoft.com/office/drawing/2014/main" id="{ADA0C87A-1DAE-5142-A615-FE76D3AFD1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6" name="Rectangle 415">
                      <a:extLst>
                        <a:ext uri="{FF2B5EF4-FFF2-40B4-BE49-F238E27FC236}">
                          <a16:creationId xmlns:a16="http://schemas.microsoft.com/office/drawing/2014/main" id="{206DA164-B85E-8747-B6F8-7BE680D065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03" name="Group 402">
                  <a:extLst>
                    <a:ext uri="{FF2B5EF4-FFF2-40B4-BE49-F238E27FC236}">
                      <a16:creationId xmlns:a16="http://schemas.microsoft.com/office/drawing/2014/main" id="{46A54A78-0E2E-5145-AA26-F84883B7BBE8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407" name="Group 406">
                    <a:extLst>
                      <a:ext uri="{FF2B5EF4-FFF2-40B4-BE49-F238E27FC236}">
                        <a16:creationId xmlns:a16="http://schemas.microsoft.com/office/drawing/2014/main" id="{3BE6D746-18B0-DB4F-95BA-4E58E5DADF4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11" name="Rectangle 410">
                      <a:extLst>
                        <a:ext uri="{FF2B5EF4-FFF2-40B4-BE49-F238E27FC236}">
                          <a16:creationId xmlns:a16="http://schemas.microsoft.com/office/drawing/2014/main" id="{830CF579-7A00-864E-96AA-70EE48B742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2" name="Rectangle 411">
                      <a:extLst>
                        <a:ext uri="{FF2B5EF4-FFF2-40B4-BE49-F238E27FC236}">
                          <a16:creationId xmlns:a16="http://schemas.microsoft.com/office/drawing/2014/main" id="{2E1EABC0-FAAE-8343-AADF-ADEB361E3B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08" name="Group 407">
                    <a:extLst>
                      <a:ext uri="{FF2B5EF4-FFF2-40B4-BE49-F238E27FC236}">
                        <a16:creationId xmlns:a16="http://schemas.microsoft.com/office/drawing/2014/main" id="{E778BEB4-2500-2441-B362-C67D86C0DFD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409" name="Rectangle 408">
                      <a:extLst>
                        <a:ext uri="{FF2B5EF4-FFF2-40B4-BE49-F238E27FC236}">
                          <a16:creationId xmlns:a16="http://schemas.microsoft.com/office/drawing/2014/main" id="{761F18B6-A4D9-524F-B43E-6F8649A9F3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0" name="Rectangle 409">
                      <a:extLst>
                        <a:ext uri="{FF2B5EF4-FFF2-40B4-BE49-F238E27FC236}">
                          <a16:creationId xmlns:a16="http://schemas.microsoft.com/office/drawing/2014/main" id="{CAE0D275-1D7B-334E-A7BE-F6E630E490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04" name="Group 403">
                  <a:extLst>
                    <a:ext uri="{FF2B5EF4-FFF2-40B4-BE49-F238E27FC236}">
                      <a16:creationId xmlns:a16="http://schemas.microsoft.com/office/drawing/2014/main" id="{BDD97C69-785C-3A45-AB55-FF8900B5FCBE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405" name="Rectangle 404">
                    <a:extLst>
                      <a:ext uri="{FF2B5EF4-FFF2-40B4-BE49-F238E27FC236}">
                        <a16:creationId xmlns:a16="http://schemas.microsoft.com/office/drawing/2014/main" id="{6748BDE6-338C-FE49-A3C6-30090328EF2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6" name="Rectangle 405">
                    <a:extLst>
                      <a:ext uri="{FF2B5EF4-FFF2-40B4-BE49-F238E27FC236}">
                        <a16:creationId xmlns:a16="http://schemas.microsoft.com/office/drawing/2014/main" id="{0EE842BF-1F8A-1B46-AF84-560B6DCDD8B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4" name="Group 383">
                <a:extLst>
                  <a:ext uri="{FF2B5EF4-FFF2-40B4-BE49-F238E27FC236}">
                    <a16:creationId xmlns:a16="http://schemas.microsoft.com/office/drawing/2014/main" id="{532D9031-824C-2C47-982F-BC5FCA5B39BA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385" name="Group 384">
                  <a:extLst>
                    <a:ext uri="{FF2B5EF4-FFF2-40B4-BE49-F238E27FC236}">
                      <a16:creationId xmlns:a16="http://schemas.microsoft.com/office/drawing/2014/main" id="{27F6D473-38E1-9B4A-AF29-B47A697FCCF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96" name="Group 395">
                    <a:extLst>
                      <a:ext uri="{FF2B5EF4-FFF2-40B4-BE49-F238E27FC236}">
                        <a16:creationId xmlns:a16="http://schemas.microsoft.com/office/drawing/2014/main" id="{C2ED5F8A-6CE4-A64F-8515-3A5CC0D8D2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00" name="Rectangle 399">
                      <a:extLst>
                        <a:ext uri="{FF2B5EF4-FFF2-40B4-BE49-F238E27FC236}">
                          <a16:creationId xmlns:a16="http://schemas.microsoft.com/office/drawing/2014/main" id="{4A2309E7-E218-7F47-9411-6E52CA3703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01" name="Rectangle 400">
                      <a:extLst>
                        <a:ext uri="{FF2B5EF4-FFF2-40B4-BE49-F238E27FC236}">
                          <a16:creationId xmlns:a16="http://schemas.microsoft.com/office/drawing/2014/main" id="{9A89C58A-312E-A848-A73A-14B7F4D0D8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97" name="Group 396">
                    <a:extLst>
                      <a:ext uri="{FF2B5EF4-FFF2-40B4-BE49-F238E27FC236}">
                        <a16:creationId xmlns:a16="http://schemas.microsoft.com/office/drawing/2014/main" id="{AD53B48C-2DCB-2F46-8B1D-5F1F5F1995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98" name="Rectangle 397">
                      <a:extLst>
                        <a:ext uri="{FF2B5EF4-FFF2-40B4-BE49-F238E27FC236}">
                          <a16:creationId xmlns:a16="http://schemas.microsoft.com/office/drawing/2014/main" id="{ACCA3042-E385-6A49-AC7B-D68646A73A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9" name="Rectangle 398">
                      <a:extLst>
                        <a:ext uri="{FF2B5EF4-FFF2-40B4-BE49-F238E27FC236}">
                          <a16:creationId xmlns:a16="http://schemas.microsoft.com/office/drawing/2014/main" id="{1DA2A41E-65B9-184B-AAEC-D3D846FA58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86" name="Group 385">
                  <a:extLst>
                    <a:ext uri="{FF2B5EF4-FFF2-40B4-BE49-F238E27FC236}">
                      <a16:creationId xmlns:a16="http://schemas.microsoft.com/office/drawing/2014/main" id="{4C4ED724-6D96-CB44-B071-D5DB99583AE4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90" name="Group 389">
                    <a:extLst>
                      <a:ext uri="{FF2B5EF4-FFF2-40B4-BE49-F238E27FC236}">
                        <a16:creationId xmlns:a16="http://schemas.microsoft.com/office/drawing/2014/main" id="{CE29E286-8D63-8749-8505-05813C16AFA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94" name="Rectangle 393">
                      <a:extLst>
                        <a:ext uri="{FF2B5EF4-FFF2-40B4-BE49-F238E27FC236}">
                          <a16:creationId xmlns:a16="http://schemas.microsoft.com/office/drawing/2014/main" id="{A21F0F82-D288-384F-B391-DA661FD8E3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5" name="Rectangle 394">
                      <a:extLst>
                        <a:ext uri="{FF2B5EF4-FFF2-40B4-BE49-F238E27FC236}">
                          <a16:creationId xmlns:a16="http://schemas.microsoft.com/office/drawing/2014/main" id="{1FF6A7D9-E635-8D42-BC72-74E3568B80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91" name="Group 390">
                    <a:extLst>
                      <a:ext uri="{FF2B5EF4-FFF2-40B4-BE49-F238E27FC236}">
                        <a16:creationId xmlns:a16="http://schemas.microsoft.com/office/drawing/2014/main" id="{C8C99C0A-11AA-CF4D-9CF4-1B60D36E24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92" name="Rectangle 391">
                      <a:extLst>
                        <a:ext uri="{FF2B5EF4-FFF2-40B4-BE49-F238E27FC236}">
                          <a16:creationId xmlns:a16="http://schemas.microsoft.com/office/drawing/2014/main" id="{676E5D5B-08CB-CA45-B1D6-397B0861EF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3" name="Rectangle 392">
                      <a:extLst>
                        <a:ext uri="{FF2B5EF4-FFF2-40B4-BE49-F238E27FC236}">
                          <a16:creationId xmlns:a16="http://schemas.microsoft.com/office/drawing/2014/main" id="{F44A738B-DA13-CF44-8E85-10CEC30295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87" name="Group 386">
                  <a:extLst>
                    <a:ext uri="{FF2B5EF4-FFF2-40B4-BE49-F238E27FC236}">
                      <a16:creationId xmlns:a16="http://schemas.microsoft.com/office/drawing/2014/main" id="{3A3EEECB-5ACC-D54E-BAA5-70CA5A5C41E9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388" name="Rectangle 387">
                    <a:extLst>
                      <a:ext uri="{FF2B5EF4-FFF2-40B4-BE49-F238E27FC236}">
                        <a16:creationId xmlns:a16="http://schemas.microsoft.com/office/drawing/2014/main" id="{169F0BBC-126F-E945-9273-0A01A0C22AA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9" name="Rectangle 388">
                    <a:extLst>
                      <a:ext uri="{FF2B5EF4-FFF2-40B4-BE49-F238E27FC236}">
                        <a16:creationId xmlns:a16="http://schemas.microsoft.com/office/drawing/2014/main" id="{9DBE88FD-A2D7-CC4E-AFA0-6598D447472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id="{12D6A056-E644-0949-98A9-6B711C047ED8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sp>
        <p:nvSpPr>
          <p:cNvPr id="555" name="TextBox 554">
            <a:extLst>
              <a:ext uri="{FF2B5EF4-FFF2-40B4-BE49-F238E27FC236}">
                <a16:creationId xmlns:a16="http://schemas.microsoft.com/office/drawing/2014/main" id="{32294E2B-7841-3541-9EFF-531AD85DCDD1}"/>
              </a:ext>
            </a:extLst>
          </p:cNvPr>
          <p:cNvSpPr txBox="1"/>
          <p:nvPr/>
        </p:nvSpPr>
        <p:spPr>
          <a:xfrm>
            <a:off x="5998417" y="2212969"/>
            <a:ext cx="909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2 trăm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200</a:t>
            </a:r>
          </a:p>
        </p:txBody>
      </p:sp>
      <p:grpSp>
        <p:nvGrpSpPr>
          <p:cNvPr id="556" name="Group 555">
            <a:extLst>
              <a:ext uri="{FF2B5EF4-FFF2-40B4-BE49-F238E27FC236}">
                <a16:creationId xmlns:a16="http://schemas.microsoft.com/office/drawing/2014/main" id="{0060BE63-2D7F-E649-89B0-E87D71E159A5}"/>
              </a:ext>
            </a:extLst>
          </p:cNvPr>
          <p:cNvGrpSpPr/>
          <p:nvPr/>
        </p:nvGrpSpPr>
        <p:grpSpPr>
          <a:xfrm>
            <a:off x="8296371" y="329920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557" name="Group 556">
              <a:extLst>
                <a:ext uri="{FF2B5EF4-FFF2-40B4-BE49-F238E27FC236}">
                  <a16:creationId xmlns:a16="http://schemas.microsoft.com/office/drawing/2014/main" id="{9DACF952-7A9B-8646-8F27-A89F4CC211A4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559" name="Group 558">
                <a:extLst>
                  <a:ext uri="{FF2B5EF4-FFF2-40B4-BE49-F238E27FC236}">
                    <a16:creationId xmlns:a16="http://schemas.microsoft.com/office/drawing/2014/main" id="{ED2EB957-61C2-9E49-933B-657990C4448D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722" name="Group 721">
                  <a:extLst>
                    <a:ext uri="{FF2B5EF4-FFF2-40B4-BE49-F238E27FC236}">
                      <a16:creationId xmlns:a16="http://schemas.microsoft.com/office/drawing/2014/main" id="{7D521708-13DA-784C-AAB1-F2CC2AEA72D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33" name="Group 732">
                    <a:extLst>
                      <a:ext uri="{FF2B5EF4-FFF2-40B4-BE49-F238E27FC236}">
                        <a16:creationId xmlns:a16="http://schemas.microsoft.com/office/drawing/2014/main" id="{7F779582-1676-1045-A123-1A6072DD2C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37" name="Rectangle 736">
                      <a:extLst>
                        <a:ext uri="{FF2B5EF4-FFF2-40B4-BE49-F238E27FC236}">
                          <a16:creationId xmlns:a16="http://schemas.microsoft.com/office/drawing/2014/main" id="{7608A948-A919-1E4F-B3D0-D9FE1C7FEE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8" name="Rectangle 737">
                      <a:extLst>
                        <a:ext uri="{FF2B5EF4-FFF2-40B4-BE49-F238E27FC236}">
                          <a16:creationId xmlns:a16="http://schemas.microsoft.com/office/drawing/2014/main" id="{CEEFE087-9972-9842-B456-83B2451326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34" name="Group 733">
                    <a:extLst>
                      <a:ext uri="{FF2B5EF4-FFF2-40B4-BE49-F238E27FC236}">
                        <a16:creationId xmlns:a16="http://schemas.microsoft.com/office/drawing/2014/main" id="{532392CF-5206-524C-BB6C-24F7314402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35" name="Rectangle 734">
                      <a:extLst>
                        <a:ext uri="{FF2B5EF4-FFF2-40B4-BE49-F238E27FC236}">
                          <a16:creationId xmlns:a16="http://schemas.microsoft.com/office/drawing/2014/main" id="{D467F715-9BB9-8C41-B49E-851CD39E67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6" name="Rectangle 735">
                      <a:extLst>
                        <a:ext uri="{FF2B5EF4-FFF2-40B4-BE49-F238E27FC236}">
                          <a16:creationId xmlns:a16="http://schemas.microsoft.com/office/drawing/2014/main" id="{443A7091-65E9-1C4F-AFA6-2AE83060DB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23" name="Group 722">
                  <a:extLst>
                    <a:ext uri="{FF2B5EF4-FFF2-40B4-BE49-F238E27FC236}">
                      <a16:creationId xmlns:a16="http://schemas.microsoft.com/office/drawing/2014/main" id="{2F00AE67-022A-C146-8F8F-F9C564CCEDB6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727" name="Group 726">
                    <a:extLst>
                      <a:ext uri="{FF2B5EF4-FFF2-40B4-BE49-F238E27FC236}">
                        <a16:creationId xmlns:a16="http://schemas.microsoft.com/office/drawing/2014/main" id="{BFBA945C-3A06-7143-A5A2-8F96B8538BD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31" name="Rectangle 730">
                      <a:extLst>
                        <a:ext uri="{FF2B5EF4-FFF2-40B4-BE49-F238E27FC236}">
                          <a16:creationId xmlns:a16="http://schemas.microsoft.com/office/drawing/2014/main" id="{E7051D50-A587-D042-9E4F-9C7C92A2B8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2" name="Rectangle 731">
                      <a:extLst>
                        <a:ext uri="{FF2B5EF4-FFF2-40B4-BE49-F238E27FC236}">
                          <a16:creationId xmlns:a16="http://schemas.microsoft.com/office/drawing/2014/main" id="{07EE94DC-35B5-2C44-9F30-24B7186729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28" name="Group 727">
                    <a:extLst>
                      <a:ext uri="{FF2B5EF4-FFF2-40B4-BE49-F238E27FC236}">
                        <a16:creationId xmlns:a16="http://schemas.microsoft.com/office/drawing/2014/main" id="{8F28EC8F-5713-9243-ABC4-0527D77011B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729" name="Rectangle 728">
                      <a:extLst>
                        <a:ext uri="{FF2B5EF4-FFF2-40B4-BE49-F238E27FC236}">
                          <a16:creationId xmlns:a16="http://schemas.microsoft.com/office/drawing/2014/main" id="{B7EBAF52-5CCE-5D41-AD3F-57C37C5F42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0" name="Rectangle 729">
                      <a:extLst>
                        <a:ext uri="{FF2B5EF4-FFF2-40B4-BE49-F238E27FC236}">
                          <a16:creationId xmlns:a16="http://schemas.microsoft.com/office/drawing/2014/main" id="{8E13816D-BC9F-6E44-9028-ED0FC7AF10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24" name="Group 723">
                  <a:extLst>
                    <a:ext uri="{FF2B5EF4-FFF2-40B4-BE49-F238E27FC236}">
                      <a16:creationId xmlns:a16="http://schemas.microsoft.com/office/drawing/2014/main" id="{88086BBE-9532-6A49-8D78-600E3791D5B3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725" name="Rectangle 724">
                    <a:extLst>
                      <a:ext uri="{FF2B5EF4-FFF2-40B4-BE49-F238E27FC236}">
                        <a16:creationId xmlns:a16="http://schemas.microsoft.com/office/drawing/2014/main" id="{14B6B5DC-47CB-8C4F-8323-58209027CB7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6" name="Rectangle 725">
                    <a:extLst>
                      <a:ext uri="{FF2B5EF4-FFF2-40B4-BE49-F238E27FC236}">
                        <a16:creationId xmlns:a16="http://schemas.microsoft.com/office/drawing/2014/main" id="{11D1A21E-8774-EB4E-952B-8457B066521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0" name="Group 559">
                <a:extLst>
                  <a:ext uri="{FF2B5EF4-FFF2-40B4-BE49-F238E27FC236}">
                    <a16:creationId xmlns:a16="http://schemas.microsoft.com/office/drawing/2014/main" id="{05ED4C9C-3EB3-CF44-88F9-8815D43F2AFE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705" name="Group 704">
                  <a:extLst>
                    <a:ext uri="{FF2B5EF4-FFF2-40B4-BE49-F238E27FC236}">
                      <a16:creationId xmlns:a16="http://schemas.microsoft.com/office/drawing/2014/main" id="{BFCA0A45-82A0-D746-9FBB-A99D6E378B82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716" name="Group 715">
                    <a:extLst>
                      <a:ext uri="{FF2B5EF4-FFF2-40B4-BE49-F238E27FC236}">
                        <a16:creationId xmlns:a16="http://schemas.microsoft.com/office/drawing/2014/main" id="{73B148D0-6662-7B48-B319-CD60EDC9DDE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720" name="Rectangle 719">
                      <a:extLst>
                        <a:ext uri="{FF2B5EF4-FFF2-40B4-BE49-F238E27FC236}">
                          <a16:creationId xmlns:a16="http://schemas.microsoft.com/office/drawing/2014/main" id="{66947BC3-86FB-CF49-A2F6-ABF24A8941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21" name="Rectangle 720">
                      <a:extLst>
                        <a:ext uri="{FF2B5EF4-FFF2-40B4-BE49-F238E27FC236}">
                          <a16:creationId xmlns:a16="http://schemas.microsoft.com/office/drawing/2014/main" id="{51AB1BD5-9F71-2B40-925E-AE6BABF147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17" name="Group 716">
                    <a:extLst>
                      <a:ext uri="{FF2B5EF4-FFF2-40B4-BE49-F238E27FC236}">
                        <a16:creationId xmlns:a16="http://schemas.microsoft.com/office/drawing/2014/main" id="{F584DAAB-A4A7-9941-A849-226BD81EF45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18" name="Rectangle 717">
                      <a:extLst>
                        <a:ext uri="{FF2B5EF4-FFF2-40B4-BE49-F238E27FC236}">
                          <a16:creationId xmlns:a16="http://schemas.microsoft.com/office/drawing/2014/main" id="{BAA98950-FC7E-0E4B-ADF3-8D33A48AC9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19" name="Rectangle 718">
                      <a:extLst>
                        <a:ext uri="{FF2B5EF4-FFF2-40B4-BE49-F238E27FC236}">
                          <a16:creationId xmlns:a16="http://schemas.microsoft.com/office/drawing/2014/main" id="{4E372B16-3DDC-AB46-A323-50EBA47BB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06" name="Group 705">
                  <a:extLst>
                    <a:ext uri="{FF2B5EF4-FFF2-40B4-BE49-F238E27FC236}">
                      <a16:creationId xmlns:a16="http://schemas.microsoft.com/office/drawing/2014/main" id="{88963167-DC49-0D4E-AFC2-3E6A27F4329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10" name="Group 709">
                    <a:extLst>
                      <a:ext uri="{FF2B5EF4-FFF2-40B4-BE49-F238E27FC236}">
                        <a16:creationId xmlns:a16="http://schemas.microsoft.com/office/drawing/2014/main" id="{92340290-A85B-684E-9F36-9CB80922466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14" name="Rectangle 713">
                      <a:extLst>
                        <a:ext uri="{FF2B5EF4-FFF2-40B4-BE49-F238E27FC236}">
                          <a16:creationId xmlns:a16="http://schemas.microsoft.com/office/drawing/2014/main" id="{D7FBA428-9753-4E48-AE60-B473A3E346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15" name="Rectangle 714">
                      <a:extLst>
                        <a:ext uri="{FF2B5EF4-FFF2-40B4-BE49-F238E27FC236}">
                          <a16:creationId xmlns:a16="http://schemas.microsoft.com/office/drawing/2014/main" id="{C31A8F3F-80BE-824F-A2E2-EFFEB19DF7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11" name="Group 710">
                    <a:extLst>
                      <a:ext uri="{FF2B5EF4-FFF2-40B4-BE49-F238E27FC236}">
                        <a16:creationId xmlns:a16="http://schemas.microsoft.com/office/drawing/2014/main" id="{EA113F4F-225F-7A41-88F8-B6F36E985B6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12" name="Rectangle 711">
                      <a:extLst>
                        <a:ext uri="{FF2B5EF4-FFF2-40B4-BE49-F238E27FC236}">
                          <a16:creationId xmlns:a16="http://schemas.microsoft.com/office/drawing/2014/main" id="{0BE8802D-0F76-234D-884B-412B2AC9D2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13" name="Rectangle 712">
                      <a:extLst>
                        <a:ext uri="{FF2B5EF4-FFF2-40B4-BE49-F238E27FC236}">
                          <a16:creationId xmlns:a16="http://schemas.microsoft.com/office/drawing/2014/main" id="{15F5B451-A9EC-9040-B1CC-D425C2F9F7E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07" name="Group 706">
                  <a:extLst>
                    <a:ext uri="{FF2B5EF4-FFF2-40B4-BE49-F238E27FC236}">
                      <a16:creationId xmlns:a16="http://schemas.microsoft.com/office/drawing/2014/main" id="{3267F1DF-537D-EC47-87E7-06845E447C4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708" name="Rectangle 707">
                    <a:extLst>
                      <a:ext uri="{FF2B5EF4-FFF2-40B4-BE49-F238E27FC236}">
                        <a16:creationId xmlns:a16="http://schemas.microsoft.com/office/drawing/2014/main" id="{21012FB4-F69A-FB41-9C07-556C301698D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9" name="Rectangle 708">
                    <a:extLst>
                      <a:ext uri="{FF2B5EF4-FFF2-40B4-BE49-F238E27FC236}">
                        <a16:creationId xmlns:a16="http://schemas.microsoft.com/office/drawing/2014/main" id="{083EB29D-01DE-0B43-90E4-1DB0A2E5E98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1" name="Group 560">
                <a:extLst>
                  <a:ext uri="{FF2B5EF4-FFF2-40B4-BE49-F238E27FC236}">
                    <a16:creationId xmlns:a16="http://schemas.microsoft.com/office/drawing/2014/main" id="{B5D6F76C-B3D3-4C49-AFD1-22A5FB966458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88" name="Group 687">
                  <a:extLst>
                    <a:ext uri="{FF2B5EF4-FFF2-40B4-BE49-F238E27FC236}">
                      <a16:creationId xmlns:a16="http://schemas.microsoft.com/office/drawing/2014/main" id="{CF83C506-161C-A34C-8B6B-113A2D94810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99" name="Group 698">
                    <a:extLst>
                      <a:ext uri="{FF2B5EF4-FFF2-40B4-BE49-F238E27FC236}">
                        <a16:creationId xmlns:a16="http://schemas.microsoft.com/office/drawing/2014/main" id="{2033906E-F94C-D54E-BF88-159041B459C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03" name="Rectangle 702">
                      <a:extLst>
                        <a:ext uri="{FF2B5EF4-FFF2-40B4-BE49-F238E27FC236}">
                          <a16:creationId xmlns:a16="http://schemas.microsoft.com/office/drawing/2014/main" id="{9ABA0916-1C36-374C-A61D-4B2AF22D5D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04" name="Rectangle 703">
                      <a:extLst>
                        <a:ext uri="{FF2B5EF4-FFF2-40B4-BE49-F238E27FC236}">
                          <a16:creationId xmlns:a16="http://schemas.microsoft.com/office/drawing/2014/main" id="{A6C14637-B305-5648-A6E4-AF627F5A49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00" name="Group 699">
                    <a:extLst>
                      <a:ext uri="{FF2B5EF4-FFF2-40B4-BE49-F238E27FC236}">
                        <a16:creationId xmlns:a16="http://schemas.microsoft.com/office/drawing/2014/main" id="{24199E2B-9116-EC4B-9FE8-82B6CCD3921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01" name="Rectangle 700">
                      <a:extLst>
                        <a:ext uri="{FF2B5EF4-FFF2-40B4-BE49-F238E27FC236}">
                          <a16:creationId xmlns:a16="http://schemas.microsoft.com/office/drawing/2014/main" id="{4A1D44DB-6E07-994A-9DFF-9712104522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02" name="Rectangle 701">
                      <a:extLst>
                        <a:ext uri="{FF2B5EF4-FFF2-40B4-BE49-F238E27FC236}">
                          <a16:creationId xmlns:a16="http://schemas.microsoft.com/office/drawing/2014/main" id="{EB3F64C1-49B4-844B-ABFA-9B34F6351D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89" name="Group 688">
                  <a:extLst>
                    <a:ext uri="{FF2B5EF4-FFF2-40B4-BE49-F238E27FC236}">
                      <a16:creationId xmlns:a16="http://schemas.microsoft.com/office/drawing/2014/main" id="{445590BD-7BFA-424B-9472-D96E935D5418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93" name="Group 692">
                    <a:extLst>
                      <a:ext uri="{FF2B5EF4-FFF2-40B4-BE49-F238E27FC236}">
                        <a16:creationId xmlns:a16="http://schemas.microsoft.com/office/drawing/2014/main" id="{01751C2E-B181-B240-AF56-51F216341FD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97" name="Rectangle 696">
                      <a:extLst>
                        <a:ext uri="{FF2B5EF4-FFF2-40B4-BE49-F238E27FC236}">
                          <a16:creationId xmlns:a16="http://schemas.microsoft.com/office/drawing/2014/main" id="{BAA73557-70F1-4141-B8CD-D5167B27D7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98" name="Rectangle 697">
                      <a:extLst>
                        <a:ext uri="{FF2B5EF4-FFF2-40B4-BE49-F238E27FC236}">
                          <a16:creationId xmlns:a16="http://schemas.microsoft.com/office/drawing/2014/main" id="{8021CBEA-9A10-9944-AED0-B7FF08146F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94" name="Group 693">
                    <a:extLst>
                      <a:ext uri="{FF2B5EF4-FFF2-40B4-BE49-F238E27FC236}">
                        <a16:creationId xmlns:a16="http://schemas.microsoft.com/office/drawing/2014/main" id="{903A1F77-2E05-F248-8E16-DE5FCA2CC68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95" name="Rectangle 694">
                      <a:extLst>
                        <a:ext uri="{FF2B5EF4-FFF2-40B4-BE49-F238E27FC236}">
                          <a16:creationId xmlns:a16="http://schemas.microsoft.com/office/drawing/2014/main" id="{68A6769D-1717-3741-91E5-CE422B77FA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96" name="Rectangle 695">
                      <a:extLst>
                        <a:ext uri="{FF2B5EF4-FFF2-40B4-BE49-F238E27FC236}">
                          <a16:creationId xmlns:a16="http://schemas.microsoft.com/office/drawing/2014/main" id="{76711A0A-509F-F844-B1C4-5F2B251F51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90" name="Group 689">
                  <a:extLst>
                    <a:ext uri="{FF2B5EF4-FFF2-40B4-BE49-F238E27FC236}">
                      <a16:creationId xmlns:a16="http://schemas.microsoft.com/office/drawing/2014/main" id="{ED106BB6-EE94-6F41-ABCB-B5587A26984F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91" name="Rectangle 690">
                    <a:extLst>
                      <a:ext uri="{FF2B5EF4-FFF2-40B4-BE49-F238E27FC236}">
                        <a16:creationId xmlns:a16="http://schemas.microsoft.com/office/drawing/2014/main" id="{68BA07B1-1240-644D-A279-EEC81ABE68B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2" name="Rectangle 691">
                    <a:extLst>
                      <a:ext uri="{FF2B5EF4-FFF2-40B4-BE49-F238E27FC236}">
                        <a16:creationId xmlns:a16="http://schemas.microsoft.com/office/drawing/2014/main" id="{C00397EC-7221-B148-8FF3-9E4CB8CAE3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2" name="Group 561">
                <a:extLst>
                  <a:ext uri="{FF2B5EF4-FFF2-40B4-BE49-F238E27FC236}">
                    <a16:creationId xmlns:a16="http://schemas.microsoft.com/office/drawing/2014/main" id="{62D9E2B4-4BA5-BD4A-BCB0-22102A7F46C1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71" name="Group 670">
                  <a:extLst>
                    <a:ext uri="{FF2B5EF4-FFF2-40B4-BE49-F238E27FC236}">
                      <a16:creationId xmlns:a16="http://schemas.microsoft.com/office/drawing/2014/main" id="{5131029E-F7A7-B54C-9575-ACAE5F61FD8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82" name="Group 681">
                    <a:extLst>
                      <a:ext uri="{FF2B5EF4-FFF2-40B4-BE49-F238E27FC236}">
                        <a16:creationId xmlns:a16="http://schemas.microsoft.com/office/drawing/2014/main" id="{0CB43B78-0E91-B64D-8317-95557791C54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86" name="Rectangle 685">
                      <a:extLst>
                        <a:ext uri="{FF2B5EF4-FFF2-40B4-BE49-F238E27FC236}">
                          <a16:creationId xmlns:a16="http://schemas.microsoft.com/office/drawing/2014/main" id="{4068AE99-949A-EF4F-9299-6590C930E01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87" name="Rectangle 686">
                      <a:extLst>
                        <a:ext uri="{FF2B5EF4-FFF2-40B4-BE49-F238E27FC236}">
                          <a16:creationId xmlns:a16="http://schemas.microsoft.com/office/drawing/2014/main" id="{EBFF13BC-5605-C343-887D-949A02EBE5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83" name="Group 682">
                    <a:extLst>
                      <a:ext uri="{FF2B5EF4-FFF2-40B4-BE49-F238E27FC236}">
                        <a16:creationId xmlns:a16="http://schemas.microsoft.com/office/drawing/2014/main" id="{A6372ECF-9B96-774A-82BF-83FF6E09BA7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84" name="Rectangle 683">
                      <a:extLst>
                        <a:ext uri="{FF2B5EF4-FFF2-40B4-BE49-F238E27FC236}">
                          <a16:creationId xmlns:a16="http://schemas.microsoft.com/office/drawing/2014/main" id="{C3192E1F-066B-B349-88F0-067480AB69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85" name="Rectangle 684">
                      <a:extLst>
                        <a:ext uri="{FF2B5EF4-FFF2-40B4-BE49-F238E27FC236}">
                          <a16:creationId xmlns:a16="http://schemas.microsoft.com/office/drawing/2014/main" id="{D0FA8405-F8F7-4445-A2E9-FC3F45BF13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72" name="Group 671">
                  <a:extLst>
                    <a:ext uri="{FF2B5EF4-FFF2-40B4-BE49-F238E27FC236}">
                      <a16:creationId xmlns:a16="http://schemas.microsoft.com/office/drawing/2014/main" id="{D415560B-D79C-D64C-891A-40D9A5193C3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76" name="Group 675">
                    <a:extLst>
                      <a:ext uri="{FF2B5EF4-FFF2-40B4-BE49-F238E27FC236}">
                        <a16:creationId xmlns:a16="http://schemas.microsoft.com/office/drawing/2014/main" id="{5F20176C-3402-BD48-AF1C-09638E03F9A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80" name="Rectangle 679">
                      <a:extLst>
                        <a:ext uri="{FF2B5EF4-FFF2-40B4-BE49-F238E27FC236}">
                          <a16:creationId xmlns:a16="http://schemas.microsoft.com/office/drawing/2014/main" id="{F0CB4022-7F17-A64F-A420-DEAD04C872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81" name="Rectangle 680">
                      <a:extLst>
                        <a:ext uri="{FF2B5EF4-FFF2-40B4-BE49-F238E27FC236}">
                          <a16:creationId xmlns:a16="http://schemas.microsoft.com/office/drawing/2014/main" id="{5372115E-FAE3-C143-A06E-EDFED7C4F1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77" name="Group 676">
                    <a:extLst>
                      <a:ext uri="{FF2B5EF4-FFF2-40B4-BE49-F238E27FC236}">
                        <a16:creationId xmlns:a16="http://schemas.microsoft.com/office/drawing/2014/main" id="{C7F3B6B0-7210-AD4F-A2AD-7AA52F4C93F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78" name="Rectangle 677">
                      <a:extLst>
                        <a:ext uri="{FF2B5EF4-FFF2-40B4-BE49-F238E27FC236}">
                          <a16:creationId xmlns:a16="http://schemas.microsoft.com/office/drawing/2014/main" id="{5DE23F81-1AC3-4540-AF6C-9963048DCF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79" name="Rectangle 678">
                      <a:extLst>
                        <a:ext uri="{FF2B5EF4-FFF2-40B4-BE49-F238E27FC236}">
                          <a16:creationId xmlns:a16="http://schemas.microsoft.com/office/drawing/2014/main" id="{9BEC031A-7B3B-E14A-83D3-FBB57DE0BF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73" name="Group 672">
                  <a:extLst>
                    <a:ext uri="{FF2B5EF4-FFF2-40B4-BE49-F238E27FC236}">
                      <a16:creationId xmlns:a16="http://schemas.microsoft.com/office/drawing/2014/main" id="{731AE0E8-B3F7-DD41-BD1B-A6324D8ABAA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74" name="Rectangle 673">
                    <a:extLst>
                      <a:ext uri="{FF2B5EF4-FFF2-40B4-BE49-F238E27FC236}">
                        <a16:creationId xmlns:a16="http://schemas.microsoft.com/office/drawing/2014/main" id="{070FC6E9-B8E0-764D-8884-B45A39F521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5" name="Rectangle 674">
                    <a:extLst>
                      <a:ext uri="{FF2B5EF4-FFF2-40B4-BE49-F238E27FC236}">
                        <a16:creationId xmlns:a16="http://schemas.microsoft.com/office/drawing/2014/main" id="{8F62AA3D-1A77-DD41-BB4B-E71A3035F4D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3" name="Group 562">
                <a:extLst>
                  <a:ext uri="{FF2B5EF4-FFF2-40B4-BE49-F238E27FC236}">
                    <a16:creationId xmlns:a16="http://schemas.microsoft.com/office/drawing/2014/main" id="{A2669A9D-C72C-9E49-9F2C-FB8E2990FD04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54" name="Group 653">
                  <a:extLst>
                    <a:ext uri="{FF2B5EF4-FFF2-40B4-BE49-F238E27FC236}">
                      <a16:creationId xmlns:a16="http://schemas.microsoft.com/office/drawing/2014/main" id="{03C9AE99-6144-A249-A30F-56D80304460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65" name="Group 664">
                    <a:extLst>
                      <a:ext uri="{FF2B5EF4-FFF2-40B4-BE49-F238E27FC236}">
                        <a16:creationId xmlns:a16="http://schemas.microsoft.com/office/drawing/2014/main" id="{0C5ADD0B-3AEA-584F-831B-2F6AED0975C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69" name="Rectangle 668">
                      <a:extLst>
                        <a:ext uri="{FF2B5EF4-FFF2-40B4-BE49-F238E27FC236}">
                          <a16:creationId xmlns:a16="http://schemas.microsoft.com/office/drawing/2014/main" id="{51C2B8EB-0D63-1C4C-9600-BC989B8BF3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70" name="Rectangle 669">
                      <a:extLst>
                        <a:ext uri="{FF2B5EF4-FFF2-40B4-BE49-F238E27FC236}">
                          <a16:creationId xmlns:a16="http://schemas.microsoft.com/office/drawing/2014/main" id="{0341DFFF-E2DA-CA44-B3AD-C44C097D60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66" name="Group 665">
                    <a:extLst>
                      <a:ext uri="{FF2B5EF4-FFF2-40B4-BE49-F238E27FC236}">
                        <a16:creationId xmlns:a16="http://schemas.microsoft.com/office/drawing/2014/main" id="{52E73722-0CB5-AD43-8EAD-9C049006D3F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67" name="Rectangle 666">
                      <a:extLst>
                        <a:ext uri="{FF2B5EF4-FFF2-40B4-BE49-F238E27FC236}">
                          <a16:creationId xmlns:a16="http://schemas.microsoft.com/office/drawing/2014/main" id="{731976B3-08CD-644E-B8F4-76FB424BA4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68" name="Rectangle 667">
                      <a:extLst>
                        <a:ext uri="{FF2B5EF4-FFF2-40B4-BE49-F238E27FC236}">
                          <a16:creationId xmlns:a16="http://schemas.microsoft.com/office/drawing/2014/main" id="{076F597B-335E-C04D-B20C-7C5C6F63145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55" name="Group 654">
                  <a:extLst>
                    <a:ext uri="{FF2B5EF4-FFF2-40B4-BE49-F238E27FC236}">
                      <a16:creationId xmlns:a16="http://schemas.microsoft.com/office/drawing/2014/main" id="{B70D5617-6FDD-7742-BDE8-CC2488522D90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59" name="Group 658">
                    <a:extLst>
                      <a:ext uri="{FF2B5EF4-FFF2-40B4-BE49-F238E27FC236}">
                        <a16:creationId xmlns:a16="http://schemas.microsoft.com/office/drawing/2014/main" id="{897B8743-F8BB-044C-AD5F-9C54F6B9411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63" name="Rectangle 662">
                      <a:extLst>
                        <a:ext uri="{FF2B5EF4-FFF2-40B4-BE49-F238E27FC236}">
                          <a16:creationId xmlns:a16="http://schemas.microsoft.com/office/drawing/2014/main" id="{016D41E6-C93F-FD48-82E6-9BE0CAB12E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64" name="Rectangle 663">
                      <a:extLst>
                        <a:ext uri="{FF2B5EF4-FFF2-40B4-BE49-F238E27FC236}">
                          <a16:creationId xmlns:a16="http://schemas.microsoft.com/office/drawing/2014/main" id="{4D0D25C1-F0A5-2646-B2C3-2B7AD56181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60" name="Group 659">
                    <a:extLst>
                      <a:ext uri="{FF2B5EF4-FFF2-40B4-BE49-F238E27FC236}">
                        <a16:creationId xmlns:a16="http://schemas.microsoft.com/office/drawing/2014/main" id="{5621B535-D6AB-6E48-A4FE-F134CDD358E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61" name="Rectangle 660">
                      <a:extLst>
                        <a:ext uri="{FF2B5EF4-FFF2-40B4-BE49-F238E27FC236}">
                          <a16:creationId xmlns:a16="http://schemas.microsoft.com/office/drawing/2014/main" id="{93F37AE9-A830-B244-BF11-1E484659CA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62" name="Rectangle 661">
                      <a:extLst>
                        <a:ext uri="{FF2B5EF4-FFF2-40B4-BE49-F238E27FC236}">
                          <a16:creationId xmlns:a16="http://schemas.microsoft.com/office/drawing/2014/main" id="{FFD58BC6-486B-9D40-9A93-D3A25DF861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56" name="Group 655">
                  <a:extLst>
                    <a:ext uri="{FF2B5EF4-FFF2-40B4-BE49-F238E27FC236}">
                      <a16:creationId xmlns:a16="http://schemas.microsoft.com/office/drawing/2014/main" id="{2993542D-83CA-9345-9FB7-AFD8D8816ED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57" name="Rectangle 656">
                    <a:extLst>
                      <a:ext uri="{FF2B5EF4-FFF2-40B4-BE49-F238E27FC236}">
                        <a16:creationId xmlns:a16="http://schemas.microsoft.com/office/drawing/2014/main" id="{9DFBD3D6-6D4C-3C4A-8237-A6EC40A674F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8" name="Rectangle 657">
                    <a:extLst>
                      <a:ext uri="{FF2B5EF4-FFF2-40B4-BE49-F238E27FC236}">
                        <a16:creationId xmlns:a16="http://schemas.microsoft.com/office/drawing/2014/main" id="{CD19EF88-419F-2E42-B5E2-82EDB6E3A8D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4" name="Group 563">
                <a:extLst>
                  <a:ext uri="{FF2B5EF4-FFF2-40B4-BE49-F238E27FC236}">
                    <a16:creationId xmlns:a16="http://schemas.microsoft.com/office/drawing/2014/main" id="{0930606A-5BB9-8F46-85DC-96AA4FF06000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637" name="Group 636">
                  <a:extLst>
                    <a:ext uri="{FF2B5EF4-FFF2-40B4-BE49-F238E27FC236}">
                      <a16:creationId xmlns:a16="http://schemas.microsoft.com/office/drawing/2014/main" id="{F607E02D-E43A-604A-A813-773207EBEF85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648" name="Group 647">
                    <a:extLst>
                      <a:ext uri="{FF2B5EF4-FFF2-40B4-BE49-F238E27FC236}">
                        <a16:creationId xmlns:a16="http://schemas.microsoft.com/office/drawing/2014/main" id="{BC39B674-83C7-2B4C-922E-D145554B0B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652" name="Rectangle 651">
                      <a:extLst>
                        <a:ext uri="{FF2B5EF4-FFF2-40B4-BE49-F238E27FC236}">
                          <a16:creationId xmlns:a16="http://schemas.microsoft.com/office/drawing/2014/main" id="{16825C27-E037-F947-891C-A5E5C6C7ED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53" name="Rectangle 652">
                      <a:extLst>
                        <a:ext uri="{FF2B5EF4-FFF2-40B4-BE49-F238E27FC236}">
                          <a16:creationId xmlns:a16="http://schemas.microsoft.com/office/drawing/2014/main" id="{7B0F6ED9-DC5D-C542-BD96-92571D47A7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49" name="Group 648">
                    <a:extLst>
                      <a:ext uri="{FF2B5EF4-FFF2-40B4-BE49-F238E27FC236}">
                        <a16:creationId xmlns:a16="http://schemas.microsoft.com/office/drawing/2014/main" id="{2B3E4121-1154-2445-84D8-F5E9F6797B3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50" name="Rectangle 649">
                      <a:extLst>
                        <a:ext uri="{FF2B5EF4-FFF2-40B4-BE49-F238E27FC236}">
                          <a16:creationId xmlns:a16="http://schemas.microsoft.com/office/drawing/2014/main" id="{E7588FD5-D859-6543-9B5F-2606918F18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51" name="Rectangle 650">
                      <a:extLst>
                        <a:ext uri="{FF2B5EF4-FFF2-40B4-BE49-F238E27FC236}">
                          <a16:creationId xmlns:a16="http://schemas.microsoft.com/office/drawing/2014/main" id="{A8735113-1193-1445-B8DC-8CCDAB1787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38" name="Group 637">
                  <a:extLst>
                    <a:ext uri="{FF2B5EF4-FFF2-40B4-BE49-F238E27FC236}">
                      <a16:creationId xmlns:a16="http://schemas.microsoft.com/office/drawing/2014/main" id="{56AF7572-2D21-244D-A26B-7C7DDEE13501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42" name="Group 641">
                    <a:extLst>
                      <a:ext uri="{FF2B5EF4-FFF2-40B4-BE49-F238E27FC236}">
                        <a16:creationId xmlns:a16="http://schemas.microsoft.com/office/drawing/2014/main" id="{49F14FD1-8B64-8B46-8D17-489F8D11329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46" name="Rectangle 645">
                      <a:extLst>
                        <a:ext uri="{FF2B5EF4-FFF2-40B4-BE49-F238E27FC236}">
                          <a16:creationId xmlns:a16="http://schemas.microsoft.com/office/drawing/2014/main" id="{A60DF52B-8B62-3C41-A4A8-B8F3C42169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47" name="Rectangle 646">
                      <a:extLst>
                        <a:ext uri="{FF2B5EF4-FFF2-40B4-BE49-F238E27FC236}">
                          <a16:creationId xmlns:a16="http://schemas.microsoft.com/office/drawing/2014/main" id="{5DEB62C0-9D4F-1A46-B606-D6FE3A6387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43" name="Group 642">
                    <a:extLst>
                      <a:ext uri="{FF2B5EF4-FFF2-40B4-BE49-F238E27FC236}">
                        <a16:creationId xmlns:a16="http://schemas.microsoft.com/office/drawing/2014/main" id="{CFAEFD35-EC92-DD4D-AFC7-E65D308C719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44" name="Rectangle 643">
                      <a:extLst>
                        <a:ext uri="{FF2B5EF4-FFF2-40B4-BE49-F238E27FC236}">
                          <a16:creationId xmlns:a16="http://schemas.microsoft.com/office/drawing/2014/main" id="{975B0F33-607E-0B4C-B671-6E894427B4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45" name="Rectangle 644">
                      <a:extLst>
                        <a:ext uri="{FF2B5EF4-FFF2-40B4-BE49-F238E27FC236}">
                          <a16:creationId xmlns:a16="http://schemas.microsoft.com/office/drawing/2014/main" id="{1BB83FD3-896C-A945-B423-9E8F9F729A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39" name="Group 638">
                  <a:extLst>
                    <a:ext uri="{FF2B5EF4-FFF2-40B4-BE49-F238E27FC236}">
                      <a16:creationId xmlns:a16="http://schemas.microsoft.com/office/drawing/2014/main" id="{C38624C4-BA6C-8445-853A-21F58C54A09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40" name="Rectangle 639">
                    <a:extLst>
                      <a:ext uri="{FF2B5EF4-FFF2-40B4-BE49-F238E27FC236}">
                        <a16:creationId xmlns:a16="http://schemas.microsoft.com/office/drawing/2014/main" id="{E20496C9-176D-CE47-806F-B68E810570B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1" name="Rectangle 640">
                    <a:extLst>
                      <a:ext uri="{FF2B5EF4-FFF2-40B4-BE49-F238E27FC236}">
                        <a16:creationId xmlns:a16="http://schemas.microsoft.com/office/drawing/2014/main" id="{32C570ED-D062-6E4D-A10B-EBA076B5307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5" name="Group 564">
                <a:extLst>
                  <a:ext uri="{FF2B5EF4-FFF2-40B4-BE49-F238E27FC236}">
                    <a16:creationId xmlns:a16="http://schemas.microsoft.com/office/drawing/2014/main" id="{A482C6E0-5655-4341-9B33-4A9A0B2CD047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20" name="Group 619">
                  <a:extLst>
                    <a:ext uri="{FF2B5EF4-FFF2-40B4-BE49-F238E27FC236}">
                      <a16:creationId xmlns:a16="http://schemas.microsoft.com/office/drawing/2014/main" id="{5766CAAA-6A7A-4148-8949-24F9E193249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31" name="Group 630">
                    <a:extLst>
                      <a:ext uri="{FF2B5EF4-FFF2-40B4-BE49-F238E27FC236}">
                        <a16:creationId xmlns:a16="http://schemas.microsoft.com/office/drawing/2014/main" id="{214C01D8-F5BE-6F42-9394-FB5B8A0B7B0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35" name="Rectangle 634">
                      <a:extLst>
                        <a:ext uri="{FF2B5EF4-FFF2-40B4-BE49-F238E27FC236}">
                          <a16:creationId xmlns:a16="http://schemas.microsoft.com/office/drawing/2014/main" id="{47ED62B5-ED25-834F-B843-ADB0C302FEB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36" name="Rectangle 635">
                      <a:extLst>
                        <a:ext uri="{FF2B5EF4-FFF2-40B4-BE49-F238E27FC236}">
                          <a16:creationId xmlns:a16="http://schemas.microsoft.com/office/drawing/2014/main" id="{2B0B5164-B507-9749-9027-0D40E5EACF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32" name="Group 631">
                    <a:extLst>
                      <a:ext uri="{FF2B5EF4-FFF2-40B4-BE49-F238E27FC236}">
                        <a16:creationId xmlns:a16="http://schemas.microsoft.com/office/drawing/2014/main" id="{0B7C3284-F6F6-9E4D-ABC1-A6A95F833DF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33" name="Rectangle 632">
                      <a:extLst>
                        <a:ext uri="{FF2B5EF4-FFF2-40B4-BE49-F238E27FC236}">
                          <a16:creationId xmlns:a16="http://schemas.microsoft.com/office/drawing/2014/main" id="{8CD66399-0058-374C-87E8-7D31A78EF2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34" name="Rectangle 633">
                      <a:extLst>
                        <a:ext uri="{FF2B5EF4-FFF2-40B4-BE49-F238E27FC236}">
                          <a16:creationId xmlns:a16="http://schemas.microsoft.com/office/drawing/2014/main" id="{FEADE987-F7D0-7B48-9D22-60F8097AD0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21" name="Group 620">
                  <a:extLst>
                    <a:ext uri="{FF2B5EF4-FFF2-40B4-BE49-F238E27FC236}">
                      <a16:creationId xmlns:a16="http://schemas.microsoft.com/office/drawing/2014/main" id="{28F1E87D-E73A-204E-9915-E78EC65AE886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25" name="Group 624">
                    <a:extLst>
                      <a:ext uri="{FF2B5EF4-FFF2-40B4-BE49-F238E27FC236}">
                        <a16:creationId xmlns:a16="http://schemas.microsoft.com/office/drawing/2014/main" id="{52B48639-BCA6-D448-8BCE-09716526A0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29" name="Rectangle 628">
                      <a:extLst>
                        <a:ext uri="{FF2B5EF4-FFF2-40B4-BE49-F238E27FC236}">
                          <a16:creationId xmlns:a16="http://schemas.microsoft.com/office/drawing/2014/main" id="{076F98D2-1D16-F045-B76A-629FAB0D14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30" name="Rectangle 629">
                      <a:extLst>
                        <a:ext uri="{FF2B5EF4-FFF2-40B4-BE49-F238E27FC236}">
                          <a16:creationId xmlns:a16="http://schemas.microsoft.com/office/drawing/2014/main" id="{D120432F-2191-FC48-8226-B469E03F3E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26" name="Group 625">
                    <a:extLst>
                      <a:ext uri="{FF2B5EF4-FFF2-40B4-BE49-F238E27FC236}">
                        <a16:creationId xmlns:a16="http://schemas.microsoft.com/office/drawing/2014/main" id="{954B4144-6148-104E-9AD0-9372EAA6861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27" name="Rectangle 626">
                      <a:extLst>
                        <a:ext uri="{FF2B5EF4-FFF2-40B4-BE49-F238E27FC236}">
                          <a16:creationId xmlns:a16="http://schemas.microsoft.com/office/drawing/2014/main" id="{2308D259-3B83-804F-9F49-37BB611698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8" name="Rectangle 627">
                      <a:extLst>
                        <a:ext uri="{FF2B5EF4-FFF2-40B4-BE49-F238E27FC236}">
                          <a16:creationId xmlns:a16="http://schemas.microsoft.com/office/drawing/2014/main" id="{C66E4507-BDEC-A04B-9EBF-E2B411669A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22" name="Group 621">
                  <a:extLst>
                    <a:ext uri="{FF2B5EF4-FFF2-40B4-BE49-F238E27FC236}">
                      <a16:creationId xmlns:a16="http://schemas.microsoft.com/office/drawing/2014/main" id="{85CD5AF9-2BF9-4E48-88D8-0FDAE4FDB7EE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23" name="Rectangle 622">
                    <a:extLst>
                      <a:ext uri="{FF2B5EF4-FFF2-40B4-BE49-F238E27FC236}">
                        <a16:creationId xmlns:a16="http://schemas.microsoft.com/office/drawing/2014/main" id="{15D1616B-6BC3-1248-A741-EA18A189C09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4" name="Rectangle 623">
                    <a:extLst>
                      <a:ext uri="{FF2B5EF4-FFF2-40B4-BE49-F238E27FC236}">
                        <a16:creationId xmlns:a16="http://schemas.microsoft.com/office/drawing/2014/main" id="{3C42B98A-F5C3-8644-8981-2016A1C42E5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6" name="Group 565">
                <a:extLst>
                  <a:ext uri="{FF2B5EF4-FFF2-40B4-BE49-F238E27FC236}">
                    <a16:creationId xmlns:a16="http://schemas.microsoft.com/office/drawing/2014/main" id="{3FE8BF2D-3EB5-204A-9A01-59A8F078B17E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03" name="Group 602">
                  <a:extLst>
                    <a:ext uri="{FF2B5EF4-FFF2-40B4-BE49-F238E27FC236}">
                      <a16:creationId xmlns:a16="http://schemas.microsoft.com/office/drawing/2014/main" id="{D5A34F5E-EA39-7045-A3B8-74A5183BE6E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14" name="Group 613">
                    <a:extLst>
                      <a:ext uri="{FF2B5EF4-FFF2-40B4-BE49-F238E27FC236}">
                        <a16:creationId xmlns:a16="http://schemas.microsoft.com/office/drawing/2014/main" id="{C926B385-414D-5147-AD82-5A688209F02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18" name="Rectangle 617">
                      <a:extLst>
                        <a:ext uri="{FF2B5EF4-FFF2-40B4-BE49-F238E27FC236}">
                          <a16:creationId xmlns:a16="http://schemas.microsoft.com/office/drawing/2014/main" id="{9C47E789-3242-A041-B4D4-F219A4D545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9" name="Rectangle 618">
                      <a:extLst>
                        <a:ext uri="{FF2B5EF4-FFF2-40B4-BE49-F238E27FC236}">
                          <a16:creationId xmlns:a16="http://schemas.microsoft.com/office/drawing/2014/main" id="{ACD25EED-B84C-FE4F-8658-DFDC66DFC5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15" name="Group 614">
                    <a:extLst>
                      <a:ext uri="{FF2B5EF4-FFF2-40B4-BE49-F238E27FC236}">
                        <a16:creationId xmlns:a16="http://schemas.microsoft.com/office/drawing/2014/main" id="{84EEFDC4-1D18-2748-A687-297EA8120BB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16" name="Rectangle 615">
                      <a:extLst>
                        <a:ext uri="{FF2B5EF4-FFF2-40B4-BE49-F238E27FC236}">
                          <a16:creationId xmlns:a16="http://schemas.microsoft.com/office/drawing/2014/main" id="{08912284-8A67-C247-B87D-AA10BA389A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7" name="Rectangle 616">
                      <a:extLst>
                        <a:ext uri="{FF2B5EF4-FFF2-40B4-BE49-F238E27FC236}">
                          <a16:creationId xmlns:a16="http://schemas.microsoft.com/office/drawing/2014/main" id="{6A281EF8-922B-9047-BDA4-B35C58A05B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04" name="Group 603">
                  <a:extLst>
                    <a:ext uri="{FF2B5EF4-FFF2-40B4-BE49-F238E27FC236}">
                      <a16:creationId xmlns:a16="http://schemas.microsoft.com/office/drawing/2014/main" id="{BB13645E-F5C3-D644-86B5-608972DCCC9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08" name="Group 607">
                    <a:extLst>
                      <a:ext uri="{FF2B5EF4-FFF2-40B4-BE49-F238E27FC236}">
                        <a16:creationId xmlns:a16="http://schemas.microsoft.com/office/drawing/2014/main" id="{B7896797-F26B-7146-9675-B0D750FAB84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12" name="Rectangle 611">
                      <a:extLst>
                        <a:ext uri="{FF2B5EF4-FFF2-40B4-BE49-F238E27FC236}">
                          <a16:creationId xmlns:a16="http://schemas.microsoft.com/office/drawing/2014/main" id="{172B15EE-7903-C242-8442-837FC791B2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3" name="Rectangle 612">
                      <a:extLst>
                        <a:ext uri="{FF2B5EF4-FFF2-40B4-BE49-F238E27FC236}">
                          <a16:creationId xmlns:a16="http://schemas.microsoft.com/office/drawing/2014/main" id="{28F125BE-2B65-EA45-A2A0-F1085DBECC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09" name="Group 608">
                    <a:extLst>
                      <a:ext uri="{FF2B5EF4-FFF2-40B4-BE49-F238E27FC236}">
                        <a16:creationId xmlns:a16="http://schemas.microsoft.com/office/drawing/2014/main" id="{C7372101-DDAF-0345-9316-AA8814FE48B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10" name="Rectangle 609">
                      <a:extLst>
                        <a:ext uri="{FF2B5EF4-FFF2-40B4-BE49-F238E27FC236}">
                          <a16:creationId xmlns:a16="http://schemas.microsoft.com/office/drawing/2014/main" id="{1D9110F3-68AC-6245-9682-D03CBB315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1" name="Rectangle 610">
                      <a:extLst>
                        <a:ext uri="{FF2B5EF4-FFF2-40B4-BE49-F238E27FC236}">
                          <a16:creationId xmlns:a16="http://schemas.microsoft.com/office/drawing/2014/main" id="{FC99ACAD-16FF-D64C-8AD8-4BFD0745AE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05" name="Group 604">
                  <a:extLst>
                    <a:ext uri="{FF2B5EF4-FFF2-40B4-BE49-F238E27FC236}">
                      <a16:creationId xmlns:a16="http://schemas.microsoft.com/office/drawing/2014/main" id="{6C40C302-DBA8-7942-A28E-45A3A0346639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06" name="Rectangle 605">
                    <a:extLst>
                      <a:ext uri="{FF2B5EF4-FFF2-40B4-BE49-F238E27FC236}">
                        <a16:creationId xmlns:a16="http://schemas.microsoft.com/office/drawing/2014/main" id="{AE6F0BC3-594F-6F4E-A459-B8873155EED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7" name="Rectangle 606">
                    <a:extLst>
                      <a:ext uri="{FF2B5EF4-FFF2-40B4-BE49-F238E27FC236}">
                        <a16:creationId xmlns:a16="http://schemas.microsoft.com/office/drawing/2014/main" id="{E58CA7B6-9B39-BB4B-8AE3-0F5AA41F05E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7" name="Group 566">
                <a:extLst>
                  <a:ext uri="{FF2B5EF4-FFF2-40B4-BE49-F238E27FC236}">
                    <a16:creationId xmlns:a16="http://schemas.microsoft.com/office/drawing/2014/main" id="{B75CE227-E233-9047-A569-2936465BE033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586" name="Group 585">
                  <a:extLst>
                    <a:ext uri="{FF2B5EF4-FFF2-40B4-BE49-F238E27FC236}">
                      <a16:creationId xmlns:a16="http://schemas.microsoft.com/office/drawing/2014/main" id="{16D41AB0-8C2B-2741-948E-0B8DDCA4123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97" name="Group 596">
                    <a:extLst>
                      <a:ext uri="{FF2B5EF4-FFF2-40B4-BE49-F238E27FC236}">
                        <a16:creationId xmlns:a16="http://schemas.microsoft.com/office/drawing/2014/main" id="{F962A085-A773-564C-AF67-C0B640A48FC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01" name="Rectangle 600">
                      <a:extLst>
                        <a:ext uri="{FF2B5EF4-FFF2-40B4-BE49-F238E27FC236}">
                          <a16:creationId xmlns:a16="http://schemas.microsoft.com/office/drawing/2014/main" id="{37679193-EBFA-3845-AE41-8314A7E3B9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02" name="Rectangle 601">
                      <a:extLst>
                        <a:ext uri="{FF2B5EF4-FFF2-40B4-BE49-F238E27FC236}">
                          <a16:creationId xmlns:a16="http://schemas.microsoft.com/office/drawing/2014/main" id="{FB81D67E-8CDA-2046-A2E9-BB542A829D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98" name="Group 597">
                    <a:extLst>
                      <a:ext uri="{FF2B5EF4-FFF2-40B4-BE49-F238E27FC236}">
                        <a16:creationId xmlns:a16="http://schemas.microsoft.com/office/drawing/2014/main" id="{A5A6428C-96AE-7846-BE06-7699CA3FA43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99" name="Rectangle 598">
                      <a:extLst>
                        <a:ext uri="{FF2B5EF4-FFF2-40B4-BE49-F238E27FC236}">
                          <a16:creationId xmlns:a16="http://schemas.microsoft.com/office/drawing/2014/main" id="{6145E0D0-EBBA-3E4C-9458-116725C023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00" name="Rectangle 599">
                      <a:extLst>
                        <a:ext uri="{FF2B5EF4-FFF2-40B4-BE49-F238E27FC236}">
                          <a16:creationId xmlns:a16="http://schemas.microsoft.com/office/drawing/2014/main" id="{4A7BA181-C2D2-934A-AF85-6327784826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87" name="Group 586">
                  <a:extLst>
                    <a:ext uri="{FF2B5EF4-FFF2-40B4-BE49-F238E27FC236}">
                      <a16:creationId xmlns:a16="http://schemas.microsoft.com/office/drawing/2014/main" id="{D266C162-3920-CB42-A009-201D89260114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591" name="Group 590">
                    <a:extLst>
                      <a:ext uri="{FF2B5EF4-FFF2-40B4-BE49-F238E27FC236}">
                        <a16:creationId xmlns:a16="http://schemas.microsoft.com/office/drawing/2014/main" id="{1F5573E1-8D51-454A-9668-822C4F56485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95" name="Rectangle 594">
                      <a:extLst>
                        <a:ext uri="{FF2B5EF4-FFF2-40B4-BE49-F238E27FC236}">
                          <a16:creationId xmlns:a16="http://schemas.microsoft.com/office/drawing/2014/main" id="{E653601A-7253-4341-8DBA-F60CBE7CED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96" name="Rectangle 595">
                      <a:extLst>
                        <a:ext uri="{FF2B5EF4-FFF2-40B4-BE49-F238E27FC236}">
                          <a16:creationId xmlns:a16="http://schemas.microsoft.com/office/drawing/2014/main" id="{3D61C4D2-5D8C-B047-AA1E-B186A1017C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92" name="Group 591">
                    <a:extLst>
                      <a:ext uri="{FF2B5EF4-FFF2-40B4-BE49-F238E27FC236}">
                        <a16:creationId xmlns:a16="http://schemas.microsoft.com/office/drawing/2014/main" id="{3CEFCA26-4DE6-F643-8732-7C07943E4F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593" name="Rectangle 592">
                      <a:extLst>
                        <a:ext uri="{FF2B5EF4-FFF2-40B4-BE49-F238E27FC236}">
                          <a16:creationId xmlns:a16="http://schemas.microsoft.com/office/drawing/2014/main" id="{EB11FF0B-4A65-3241-A386-7026034A2F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94" name="Rectangle 593">
                      <a:extLst>
                        <a:ext uri="{FF2B5EF4-FFF2-40B4-BE49-F238E27FC236}">
                          <a16:creationId xmlns:a16="http://schemas.microsoft.com/office/drawing/2014/main" id="{C328E26A-9ECE-8549-9967-7EE9E404AB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88" name="Group 587">
                  <a:extLst>
                    <a:ext uri="{FF2B5EF4-FFF2-40B4-BE49-F238E27FC236}">
                      <a16:creationId xmlns:a16="http://schemas.microsoft.com/office/drawing/2014/main" id="{17689799-C7E1-9847-8AAA-1612213E229B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589" name="Rectangle 588">
                    <a:extLst>
                      <a:ext uri="{FF2B5EF4-FFF2-40B4-BE49-F238E27FC236}">
                        <a16:creationId xmlns:a16="http://schemas.microsoft.com/office/drawing/2014/main" id="{C08C91C8-E9D1-4645-BC82-32EFAB0ECD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0" name="Rectangle 589">
                    <a:extLst>
                      <a:ext uri="{FF2B5EF4-FFF2-40B4-BE49-F238E27FC236}">
                        <a16:creationId xmlns:a16="http://schemas.microsoft.com/office/drawing/2014/main" id="{01FDF4C3-16BB-584C-803A-5D88AD4953D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8" name="Group 567">
                <a:extLst>
                  <a:ext uri="{FF2B5EF4-FFF2-40B4-BE49-F238E27FC236}">
                    <a16:creationId xmlns:a16="http://schemas.microsoft.com/office/drawing/2014/main" id="{37FD5B0B-07AB-C54B-BD63-835E23072A3C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569" name="Group 568">
                  <a:extLst>
                    <a:ext uri="{FF2B5EF4-FFF2-40B4-BE49-F238E27FC236}">
                      <a16:creationId xmlns:a16="http://schemas.microsoft.com/office/drawing/2014/main" id="{C2C0FD10-8560-3C48-A78D-F0EA571B2BC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80" name="Group 579">
                    <a:extLst>
                      <a:ext uri="{FF2B5EF4-FFF2-40B4-BE49-F238E27FC236}">
                        <a16:creationId xmlns:a16="http://schemas.microsoft.com/office/drawing/2014/main" id="{59D0AC6E-2C65-674E-80B7-F1021E4373C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84" name="Rectangle 583">
                      <a:extLst>
                        <a:ext uri="{FF2B5EF4-FFF2-40B4-BE49-F238E27FC236}">
                          <a16:creationId xmlns:a16="http://schemas.microsoft.com/office/drawing/2014/main" id="{8A1639E2-9F2E-0D4E-87C6-8EB239C92B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85" name="Rectangle 584">
                      <a:extLst>
                        <a:ext uri="{FF2B5EF4-FFF2-40B4-BE49-F238E27FC236}">
                          <a16:creationId xmlns:a16="http://schemas.microsoft.com/office/drawing/2014/main" id="{AE19D790-AC61-1245-9B0B-826D26F390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81" name="Group 580">
                    <a:extLst>
                      <a:ext uri="{FF2B5EF4-FFF2-40B4-BE49-F238E27FC236}">
                        <a16:creationId xmlns:a16="http://schemas.microsoft.com/office/drawing/2014/main" id="{2AFA8E4C-E25D-EF45-A9B8-DE576CEA3F6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82" name="Rectangle 581">
                      <a:extLst>
                        <a:ext uri="{FF2B5EF4-FFF2-40B4-BE49-F238E27FC236}">
                          <a16:creationId xmlns:a16="http://schemas.microsoft.com/office/drawing/2014/main" id="{1BB53B6A-7FBC-5945-AC8D-D2E4DC71A4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83" name="Rectangle 582">
                      <a:extLst>
                        <a:ext uri="{FF2B5EF4-FFF2-40B4-BE49-F238E27FC236}">
                          <a16:creationId xmlns:a16="http://schemas.microsoft.com/office/drawing/2014/main" id="{66438D43-C1EA-3948-9DF1-CDFE3931F8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70" name="Group 569">
                  <a:extLst>
                    <a:ext uri="{FF2B5EF4-FFF2-40B4-BE49-F238E27FC236}">
                      <a16:creationId xmlns:a16="http://schemas.microsoft.com/office/drawing/2014/main" id="{A5B771FF-62CF-ED45-B9DC-C076B5480D89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74" name="Group 573">
                    <a:extLst>
                      <a:ext uri="{FF2B5EF4-FFF2-40B4-BE49-F238E27FC236}">
                        <a16:creationId xmlns:a16="http://schemas.microsoft.com/office/drawing/2014/main" id="{E8581D89-B96A-6A48-B5D0-0F651140EFA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78" name="Rectangle 577">
                      <a:extLst>
                        <a:ext uri="{FF2B5EF4-FFF2-40B4-BE49-F238E27FC236}">
                          <a16:creationId xmlns:a16="http://schemas.microsoft.com/office/drawing/2014/main" id="{1B33312B-BBDD-6F46-985E-2FA52A94AF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79" name="Rectangle 578">
                      <a:extLst>
                        <a:ext uri="{FF2B5EF4-FFF2-40B4-BE49-F238E27FC236}">
                          <a16:creationId xmlns:a16="http://schemas.microsoft.com/office/drawing/2014/main" id="{6D559AB8-1601-0647-AA4F-3009D6D9BF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75" name="Group 574">
                    <a:extLst>
                      <a:ext uri="{FF2B5EF4-FFF2-40B4-BE49-F238E27FC236}">
                        <a16:creationId xmlns:a16="http://schemas.microsoft.com/office/drawing/2014/main" id="{7815BEAF-E0DE-7949-8DA0-71BEE520D53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76" name="Rectangle 575">
                      <a:extLst>
                        <a:ext uri="{FF2B5EF4-FFF2-40B4-BE49-F238E27FC236}">
                          <a16:creationId xmlns:a16="http://schemas.microsoft.com/office/drawing/2014/main" id="{AE05C530-B9B3-9B49-B8E4-8F764E9489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77" name="Rectangle 576">
                      <a:extLst>
                        <a:ext uri="{FF2B5EF4-FFF2-40B4-BE49-F238E27FC236}">
                          <a16:creationId xmlns:a16="http://schemas.microsoft.com/office/drawing/2014/main" id="{36FC5FA5-A1F9-094B-920F-F6C68AF7BE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71" name="Group 570">
                  <a:extLst>
                    <a:ext uri="{FF2B5EF4-FFF2-40B4-BE49-F238E27FC236}">
                      <a16:creationId xmlns:a16="http://schemas.microsoft.com/office/drawing/2014/main" id="{0AC4ECB6-B0DB-0845-B796-B4B682FEC6A1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572" name="Rectangle 571">
                    <a:extLst>
                      <a:ext uri="{FF2B5EF4-FFF2-40B4-BE49-F238E27FC236}">
                        <a16:creationId xmlns:a16="http://schemas.microsoft.com/office/drawing/2014/main" id="{D4EFAD1E-77DA-ED43-A9DA-C72FCDF6B7B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3" name="Rectangle 572">
                    <a:extLst>
                      <a:ext uri="{FF2B5EF4-FFF2-40B4-BE49-F238E27FC236}">
                        <a16:creationId xmlns:a16="http://schemas.microsoft.com/office/drawing/2014/main" id="{9C5DF3CF-B292-6943-B8C2-12B23CCA484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558" name="Rectangle 557">
              <a:extLst>
                <a:ext uri="{FF2B5EF4-FFF2-40B4-BE49-F238E27FC236}">
                  <a16:creationId xmlns:a16="http://schemas.microsoft.com/office/drawing/2014/main" id="{D94FFD05-AF90-234A-86CE-A9A162A7AE7C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grpSp>
        <p:nvGrpSpPr>
          <p:cNvPr id="739" name="Group 738">
            <a:extLst>
              <a:ext uri="{FF2B5EF4-FFF2-40B4-BE49-F238E27FC236}">
                <a16:creationId xmlns:a16="http://schemas.microsoft.com/office/drawing/2014/main" id="{A48BA49E-103C-9645-A99F-FDDAEA71469D}"/>
              </a:ext>
            </a:extLst>
          </p:cNvPr>
          <p:cNvGrpSpPr/>
          <p:nvPr/>
        </p:nvGrpSpPr>
        <p:grpSpPr>
          <a:xfrm>
            <a:off x="8515719" y="453309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740" name="Group 739">
              <a:extLst>
                <a:ext uri="{FF2B5EF4-FFF2-40B4-BE49-F238E27FC236}">
                  <a16:creationId xmlns:a16="http://schemas.microsoft.com/office/drawing/2014/main" id="{1C98B359-D632-7841-BA00-9C076CF88063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742" name="Group 741">
                <a:extLst>
                  <a:ext uri="{FF2B5EF4-FFF2-40B4-BE49-F238E27FC236}">
                    <a16:creationId xmlns:a16="http://schemas.microsoft.com/office/drawing/2014/main" id="{42A44660-39A0-4A4E-9BD9-D62BB66EEE83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05" name="Group 904">
                  <a:extLst>
                    <a:ext uri="{FF2B5EF4-FFF2-40B4-BE49-F238E27FC236}">
                      <a16:creationId xmlns:a16="http://schemas.microsoft.com/office/drawing/2014/main" id="{AA273EE2-91B8-5B42-A674-763110DA76B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16" name="Group 915">
                    <a:extLst>
                      <a:ext uri="{FF2B5EF4-FFF2-40B4-BE49-F238E27FC236}">
                        <a16:creationId xmlns:a16="http://schemas.microsoft.com/office/drawing/2014/main" id="{E7BD0883-6138-4A4B-80D3-EB6A1AA60D7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20" name="Rectangle 919">
                      <a:extLst>
                        <a:ext uri="{FF2B5EF4-FFF2-40B4-BE49-F238E27FC236}">
                          <a16:creationId xmlns:a16="http://schemas.microsoft.com/office/drawing/2014/main" id="{7F0F419A-CBAD-CA4A-9CE2-AEE8B24C84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21" name="Rectangle 920">
                      <a:extLst>
                        <a:ext uri="{FF2B5EF4-FFF2-40B4-BE49-F238E27FC236}">
                          <a16:creationId xmlns:a16="http://schemas.microsoft.com/office/drawing/2014/main" id="{C12FDE9B-663B-284A-990E-810FBF7E53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17" name="Group 916">
                    <a:extLst>
                      <a:ext uri="{FF2B5EF4-FFF2-40B4-BE49-F238E27FC236}">
                        <a16:creationId xmlns:a16="http://schemas.microsoft.com/office/drawing/2014/main" id="{9E1404C2-A9C4-B54F-B296-E60537E1F6D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18" name="Rectangle 917">
                      <a:extLst>
                        <a:ext uri="{FF2B5EF4-FFF2-40B4-BE49-F238E27FC236}">
                          <a16:creationId xmlns:a16="http://schemas.microsoft.com/office/drawing/2014/main" id="{BFCF8A6A-0E47-4146-BDAC-84AA471C7C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19" name="Rectangle 918">
                      <a:extLst>
                        <a:ext uri="{FF2B5EF4-FFF2-40B4-BE49-F238E27FC236}">
                          <a16:creationId xmlns:a16="http://schemas.microsoft.com/office/drawing/2014/main" id="{E8A19A9E-5068-924F-91B8-895C31DFE4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06" name="Group 905">
                  <a:extLst>
                    <a:ext uri="{FF2B5EF4-FFF2-40B4-BE49-F238E27FC236}">
                      <a16:creationId xmlns:a16="http://schemas.microsoft.com/office/drawing/2014/main" id="{525A8F59-63C0-3945-AAD2-2BFF1273E95D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910" name="Group 909">
                    <a:extLst>
                      <a:ext uri="{FF2B5EF4-FFF2-40B4-BE49-F238E27FC236}">
                        <a16:creationId xmlns:a16="http://schemas.microsoft.com/office/drawing/2014/main" id="{D974B07D-C9A1-CD48-B9F5-D13A122CD97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14" name="Rectangle 913">
                      <a:extLst>
                        <a:ext uri="{FF2B5EF4-FFF2-40B4-BE49-F238E27FC236}">
                          <a16:creationId xmlns:a16="http://schemas.microsoft.com/office/drawing/2014/main" id="{B48183AE-4A1D-E64A-A604-9D2667F5AD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15" name="Rectangle 914">
                      <a:extLst>
                        <a:ext uri="{FF2B5EF4-FFF2-40B4-BE49-F238E27FC236}">
                          <a16:creationId xmlns:a16="http://schemas.microsoft.com/office/drawing/2014/main" id="{EFC48864-E795-EC4A-96A1-81823607B7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11" name="Group 910">
                    <a:extLst>
                      <a:ext uri="{FF2B5EF4-FFF2-40B4-BE49-F238E27FC236}">
                        <a16:creationId xmlns:a16="http://schemas.microsoft.com/office/drawing/2014/main" id="{24763BA8-D98F-794A-A3E6-284A98213A1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912" name="Rectangle 911">
                      <a:extLst>
                        <a:ext uri="{FF2B5EF4-FFF2-40B4-BE49-F238E27FC236}">
                          <a16:creationId xmlns:a16="http://schemas.microsoft.com/office/drawing/2014/main" id="{4B8CFF58-9B50-4C4B-BC50-F0090BC589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13" name="Rectangle 912">
                      <a:extLst>
                        <a:ext uri="{FF2B5EF4-FFF2-40B4-BE49-F238E27FC236}">
                          <a16:creationId xmlns:a16="http://schemas.microsoft.com/office/drawing/2014/main" id="{DAB06763-63DA-394B-A43B-82E6B65BA28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07" name="Group 906">
                  <a:extLst>
                    <a:ext uri="{FF2B5EF4-FFF2-40B4-BE49-F238E27FC236}">
                      <a16:creationId xmlns:a16="http://schemas.microsoft.com/office/drawing/2014/main" id="{EF0FCBD6-5FEB-A84B-B888-F6D86867910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908" name="Rectangle 907">
                    <a:extLst>
                      <a:ext uri="{FF2B5EF4-FFF2-40B4-BE49-F238E27FC236}">
                        <a16:creationId xmlns:a16="http://schemas.microsoft.com/office/drawing/2014/main" id="{20EFB2E1-DE87-104B-AC50-64205C0A0F3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9" name="Rectangle 908">
                    <a:extLst>
                      <a:ext uri="{FF2B5EF4-FFF2-40B4-BE49-F238E27FC236}">
                        <a16:creationId xmlns:a16="http://schemas.microsoft.com/office/drawing/2014/main" id="{5487FBFC-2A2D-AF47-A752-3E25412C953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3" name="Group 742">
                <a:extLst>
                  <a:ext uri="{FF2B5EF4-FFF2-40B4-BE49-F238E27FC236}">
                    <a16:creationId xmlns:a16="http://schemas.microsoft.com/office/drawing/2014/main" id="{A687BB2E-21DF-564A-84C9-1BB8F02E73E8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888" name="Group 887">
                  <a:extLst>
                    <a:ext uri="{FF2B5EF4-FFF2-40B4-BE49-F238E27FC236}">
                      <a16:creationId xmlns:a16="http://schemas.microsoft.com/office/drawing/2014/main" id="{DB95A788-FB56-1244-B910-AAC621FE330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899" name="Group 898">
                    <a:extLst>
                      <a:ext uri="{FF2B5EF4-FFF2-40B4-BE49-F238E27FC236}">
                        <a16:creationId xmlns:a16="http://schemas.microsoft.com/office/drawing/2014/main" id="{03AD0CE0-BE48-7942-AAB2-E775C2CDED6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903" name="Rectangle 902">
                      <a:extLst>
                        <a:ext uri="{FF2B5EF4-FFF2-40B4-BE49-F238E27FC236}">
                          <a16:creationId xmlns:a16="http://schemas.microsoft.com/office/drawing/2014/main" id="{CA300306-AB8E-884F-B3CE-57D775B53D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04" name="Rectangle 903">
                      <a:extLst>
                        <a:ext uri="{FF2B5EF4-FFF2-40B4-BE49-F238E27FC236}">
                          <a16:creationId xmlns:a16="http://schemas.microsoft.com/office/drawing/2014/main" id="{EE72223A-9F20-564C-B901-E29EB45388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00" name="Group 899">
                    <a:extLst>
                      <a:ext uri="{FF2B5EF4-FFF2-40B4-BE49-F238E27FC236}">
                        <a16:creationId xmlns:a16="http://schemas.microsoft.com/office/drawing/2014/main" id="{A17F3278-A5AC-C647-B9FA-9B93B1F95B6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01" name="Rectangle 900">
                      <a:extLst>
                        <a:ext uri="{FF2B5EF4-FFF2-40B4-BE49-F238E27FC236}">
                          <a16:creationId xmlns:a16="http://schemas.microsoft.com/office/drawing/2014/main" id="{9D8BF467-126E-B64F-8B4A-55081E078B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02" name="Rectangle 901">
                      <a:extLst>
                        <a:ext uri="{FF2B5EF4-FFF2-40B4-BE49-F238E27FC236}">
                          <a16:creationId xmlns:a16="http://schemas.microsoft.com/office/drawing/2014/main" id="{C220F3D7-0F13-B94E-BC6A-77BBF4FEF0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89" name="Group 888">
                  <a:extLst>
                    <a:ext uri="{FF2B5EF4-FFF2-40B4-BE49-F238E27FC236}">
                      <a16:creationId xmlns:a16="http://schemas.microsoft.com/office/drawing/2014/main" id="{6B7C48CD-2D31-3B41-9B23-A2D2140D67FC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93" name="Group 892">
                    <a:extLst>
                      <a:ext uri="{FF2B5EF4-FFF2-40B4-BE49-F238E27FC236}">
                        <a16:creationId xmlns:a16="http://schemas.microsoft.com/office/drawing/2014/main" id="{00967A32-A195-1745-9172-60D143C3D47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97" name="Rectangle 896">
                      <a:extLst>
                        <a:ext uri="{FF2B5EF4-FFF2-40B4-BE49-F238E27FC236}">
                          <a16:creationId xmlns:a16="http://schemas.microsoft.com/office/drawing/2014/main" id="{D48B7449-0860-3041-8D32-990D4CB5BA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98" name="Rectangle 897">
                      <a:extLst>
                        <a:ext uri="{FF2B5EF4-FFF2-40B4-BE49-F238E27FC236}">
                          <a16:creationId xmlns:a16="http://schemas.microsoft.com/office/drawing/2014/main" id="{02F5642A-F356-7B46-89B2-BDBA0D3F05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94" name="Group 893">
                    <a:extLst>
                      <a:ext uri="{FF2B5EF4-FFF2-40B4-BE49-F238E27FC236}">
                        <a16:creationId xmlns:a16="http://schemas.microsoft.com/office/drawing/2014/main" id="{FEC7E5E8-13E0-774F-8E31-D5FC16968EB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95" name="Rectangle 894">
                      <a:extLst>
                        <a:ext uri="{FF2B5EF4-FFF2-40B4-BE49-F238E27FC236}">
                          <a16:creationId xmlns:a16="http://schemas.microsoft.com/office/drawing/2014/main" id="{4B775BF9-95C0-8245-BDDF-FDE9B25183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96" name="Rectangle 895">
                      <a:extLst>
                        <a:ext uri="{FF2B5EF4-FFF2-40B4-BE49-F238E27FC236}">
                          <a16:creationId xmlns:a16="http://schemas.microsoft.com/office/drawing/2014/main" id="{62B41859-F721-C64E-8517-E7A4D5CEF2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90" name="Group 889">
                  <a:extLst>
                    <a:ext uri="{FF2B5EF4-FFF2-40B4-BE49-F238E27FC236}">
                      <a16:creationId xmlns:a16="http://schemas.microsoft.com/office/drawing/2014/main" id="{86C0ED37-B58F-8E44-8F2D-F5C4B62D9C69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91" name="Rectangle 890">
                    <a:extLst>
                      <a:ext uri="{FF2B5EF4-FFF2-40B4-BE49-F238E27FC236}">
                        <a16:creationId xmlns:a16="http://schemas.microsoft.com/office/drawing/2014/main" id="{00BEEA91-F7A6-4D4E-835D-3DB05513D04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2" name="Rectangle 891">
                    <a:extLst>
                      <a:ext uri="{FF2B5EF4-FFF2-40B4-BE49-F238E27FC236}">
                        <a16:creationId xmlns:a16="http://schemas.microsoft.com/office/drawing/2014/main" id="{EEC55526-CED3-5E40-AAE8-AD9834FC3A8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4" name="Group 743">
                <a:extLst>
                  <a:ext uri="{FF2B5EF4-FFF2-40B4-BE49-F238E27FC236}">
                    <a16:creationId xmlns:a16="http://schemas.microsoft.com/office/drawing/2014/main" id="{065050A2-17CF-8049-8A06-B929809BFD20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71" name="Group 870">
                  <a:extLst>
                    <a:ext uri="{FF2B5EF4-FFF2-40B4-BE49-F238E27FC236}">
                      <a16:creationId xmlns:a16="http://schemas.microsoft.com/office/drawing/2014/main" id="{5EA32F40-6F42-2843-B0F9-80EB7E51DCD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82" name="Group 881">
                    <a:extLst>
                      <a:ext uri="{FF2B5EF4-FFF2-40B4-BE49-F238E27FC236}">
                        <a16:creationId xmlns:a16="http://schemas.microsoft.com/office/drawing/2014/main" id="{94E8DFFB-1E40-1045-AB31-58E8096A11A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86" name="Rectangle 885">
                      <a:extLst>
                        <a:ext uri="{FF2B5EF4-FFF2-40B4-BE49-F238E27FC236}">
                          <a16:creationId xmlns:a16="http://schemas.microsoft.com/office/drawing/2014/main" id="{9FC98D23-D86E-F045-957C-3F033B6E6D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87" name="Rectangle 886">
                      <a:extLst>
                        <a:ext uri="{FF2B5EF4-FFF2-40B4-BE49-F238E27FC236}">
                          <a16:creationId xmlns:a16="http://schemas.microsoft.com/office/drawing/2014/main" id="{CB67C734-E715-7A4B-B27C-ED59F59A84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83" name="Group 882">
                    <a:extLst>
                      <a:ext uri="{FF2B5EF4-FFF2-40B4-BE49-F238E27FC236}">
                        <a16:creationId xmlns:a16="http://schemas.microsoft.com/office/drawing/2014/main" id="{233D7CED-5D2E-794E-A834-785036AAF72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84" name="Rectangle 883">
                      <a:extLst>
                        <a:ext uri="{FF2B5EF4-FFF2-40B4-BE49-F238E27FC236}">
                          <a16:creationId xmlns:a16="http://schemas.microsoft.com/office/drawing/2014/main" id="{E5A4BB98-84CE-6B4A-88C1-ABF6E3B804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85" name="Rectangle 884">
                      <a:extLst>
                        <a:ext uri="{FF2B5EF4-FFF2-40B4-BE49-F238E27FC236}">
                          <a16:creationId xmlns:a16="http://schemas.microsoft.com/office/drawing/2014/main" id="{5D718176-EEB7-3B49-8D7F-12CDD80122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72" name="Group 871">
                  <a:extLst>
                    <a:ext uri="{FF2B5EF4-FFF2-40B4-BE49-F238E27FC236}">
                      <a16:creationId xmlns:a16="http://schemas.microsoft.com/office/drawing/2014/main" id="{EB57C9EF-06AA-F04F-BD27-E214FCD2B73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76" name="Group 875">
                    <a:extLst>
                      <a:ext uri="{FF2B5EF4-FFF2-40B4-BE49-F238E27FC236}">
                        <a16:creationId xmlns:a16="http://schemas.microsoft.com/office/drawing/2014/main" id="{FEC4F751-6F2F-9044-8D73-B51D6E0B22E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80" name="Rectangle 879">
                      <a:extLst>
                        <a:ext uri="{FF2B5EF4-FFF2-40B4-BE49-F238E27FC236}">
                          <a16:creationId xmlns:a16="http://schemas.microsoft.com/office/drawing/2014/main" id="{13F31CA2-B78F-B143-BA5A-B62079A8DF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81" name="Rectangle 880">
                      <a:extLst>
                        <a:ext uri="{FF2B5EF4-FFF2-40B4-BE49-F238E27FC236}">
                          <a16:creationId xmlns:a16="http://schemas.microsoft.com/office/drawing/2014/main" id="{5EA4215E-606F-D541-995E-85FA6E9A3A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77" name="Group 876">
                    <a:extLst>
                      <a:ext uri="{FF2B5EF4-FFF2-40B4-BE49-F238E27FC236}">
                        <a16:creationId xmlns:a16="http://schemas.microsoft.com/office/drawing/2014/main" id="{15DDDB29-4900-F042-96BF-6111A72D403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78" name="Rectangle 877">
                      <a:extLst>
                        <a:ext uri="{FF2B5EF4-FFF2-40B4-BE49-F238E27FC236}">
                          <a16:creationId xmlns:a16="http://schemas.microsoft.com/office/drawing/2014/main" id="{BB852BA4-B4BF-1C4A-9C5E-6D5250FD97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79" name="Rectangle 878">
                      <a:extLst>
                        <a:ext uri="{FF2B5EF4-FFF2-40B4-BE49-F238E27FC236}">
                          <a16:creationId xmlns:a16="http://schemas.microsoft.com/office/drawing/2014/main" id="{6AA938A7-C302-2E4A-9375-314CA50919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73" name="Group 872">
                  <a:extLst>
                    <a:ext uri="{FF2B5EF4-FFF2-40B4-BE49-F238E27FC236}">
                      <a16:creationId xmlns:a16="http://schemas.microsoft.com/office/drawing/2014/main" id="{880E7EB4-D37A-784C-BEAF-7B1193349FE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74" name="Rectangle 873">
                    <a:extLst>
                      <a:ext uri="{FF2B5EF4-FFF2-40B4-BE49-F238E27FC236}">
                        <a16:creationId xmlns:a16="http://schemas.microsoft.com/office/drawing/2014/main" id="{8AF0794A-8F7D-A242-875D-3998536468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5" name="Rectangle 874">
                    <a:extLst>
                      <a:ext uri="{FF2B5EF4-FFF2-40B4-BE49-F238E27FC236}">
                        <a16:creationId xmlns:a16="http://schemas.microsoft.com/office/drawing/2014/main" id="{5D62BC4F-4B3D-8546-B7ED-5AB721EC29A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5" name="Group 744">
                <a:extLst>
                  <a:ext uri="{FF2B5EF4-FFF2-40B4-BE49-F238E27FC236}">
                    <a16:creationId xmlns:a16="http://schemas.microsoft.com/office/drawing/2014/main" id="{4E1F9B41-5A6C-564D-B8F4-A531D1026694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54" name="Group 853">
                  <a:extLst>
                    <a:ext uri="{FF2B5EF4-FFF2-40B4-BE49-F238E27FC236}">
                      <a16:creationId xmlns:a16="http://schemas.microsoft.com/office/drawing/2014/main" id="{BFEB5E15-D81C-6940-80F3-50A16680BC4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65" name="Group 864">
                    <a:extLst>
                      <a:ext uri="{FF2B5EF4-FFF2-40B4-BE49-F238E27FC236}">
                        <a16:creationId xmlns:a16="http://schemas.microsoft.com/office/drawing/2014/main" id="{221ADF26-2D46-C149-82DC-E3E3AB230EF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69" name="Rectangle 868">
                      <a:extLst>
                        <a:ext uri="{FF2B5EF4-FFF2-40B4-BE49-F238E27FC236}">
                          <a16:creationId xmlns:a16="http://schemas.microsoft.com/office/drawing/2014/main" id="{9E165997-ECD1-8745-ACB2-3DFED0E520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70" name="Rectangle 869">
                      <a:extLst>
                        <a:ext uri="{FF2B5EF4-FFF2-40B4-BE49-F238E27FC236}">
                          <a16:creationId xmlns:a16="http://schemas.microsoft.com/office/drawing/2014/main" id="{E81E9615-B3EC-3740-8113-E903DFE768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66" name="Group 865">
                    <a:extLst>
                      <a:ext uri="{FF2B5EF4-FFF2-40B4-BE49-F238E27FC236}">
                        <a16:creationId xmlns:a16="http://schemas.microsoft.com/office/drawing/2014/main" id="{8325F38A-AD6B-B94D-96D2-F34EF17AA95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67" name="Rectangle 866">
                      <a:extLst>
                        <a:ext uri="{FF2B5EF4-FFF2-40B4-BE49-F238E27FC236}">
                          <a16:creationId xmlns:a16="http://schemas.microsoft.com/office/drawing/2014/main" id="{DE51CC06-AEEA-7542-B550-C1DED38850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8" name="Rectangle 867">
                      <a:extLst>
                        <a:ext uri="{FF2B5EF4-FFF2-40B4-BE49-F238E27FC236}">
                          <a16:creationId xmlns:a16="http://schemas.microsoft.com/office/drawing/2014/main" id="{F9B74697-3236-D648-BB42-859A6657EC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55" name="Group 854">
                  <a:extLst>
                    <a:ext uri="{FF2B5EF4-FFF2-40B4-BE49-F238E27FC236}">
                      <a16:creationId xmlns:a16="http://schemas.microsoft.com/office/drawing/2014/main" id="{AABD1DD9-EC2A-FF4B-A9B8-CA345A978C3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59" name="Group 858">
                    <a:extLst>
                      <a:ext uri="{FF2B5EF4-FFF2-40B4-BE49-F238E27FC236}">
                        <a16:creationId xmlns:a16="http://schemas.microsoft.com/office/drawing/2014/main" id="{619BA73B-6A05-6349-A266-26744D6E91E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63" name="Rectangle 862">
                      <a:extLst>
                        <a:ext uri="{FF2B5EF4-FFF2-40B4-BE49-F238E27FC236}">
                          <a16:creationId xmlns:a16="http://schemas.microsoft.com/office/drawing/2014/main" id="{3396090E-8315-D74C-9D1F-4AEB7D4102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4" name="Rectangle 863">
                      <a:extLst>
                        <a:ext uri="{FF2B5EF4-FFF2-40B4-BE49-F238E27FC236}">
                          <a16:creationId xmlns:a16="http://schemas.microsoft.com/office/drawing/2014/main" id="{7216C4A4-33DB-0642-B3F1-4A90C4DF12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60" name="Group 859">
                    <a:extLst>
                      <a:ext uri="{FF2B5EF4-FFF2-40B4-BE49-F238E27FC236}">
                        <a16:creationId xmlns:a16="http://schemas.microsoft.com/office/drawing/2014/main" id="{9FCFC66B-1C56-9B4C-A03A-DD4A163A793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61" name="Rectangle 860">
                      <a:extLst>
                        <a:ext uri="{FF2B5EF4-FFF2-40B4-BE49-F238E27FC236}">
                          <a16:creationId xmlns:a16="http://schemas.microsoft.com/office/drawing/2014/main" id="{BBFA21A1-25C3-C94A-98B8-BF641122FB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2" name="Rectangle 861">
                      <a:extLst>
                        <a:ext uri="{FF2B5EF4-FFF2-40B4-BE49-F238E27FC236}">
                          <a16:creationId xmlns:a16="http://schemas.microsoft.com/office/drawing/2014/main" id="{8CB077C9-70F9-BF40-A260-0EB200C0EB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56" name="Group 855">
                  <a:extLst>
                    <a:ext uri="{FF2B5EF4-FFF2-40B4-BE49-F238E27FC236}">
                      <a16:creationId xmlns:a16="http://schemas.microsoft.com/office/drawing/2014/main" id="{387179B8-DCDC-6946-BF9A-C46148D92357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57" name="Rectangle 856">
                    <a:extLst>
                      <a:ext uri="{FF2B5EF4-FFF2-40B4-BE49-F238E27FC236}">
                        <a16:creationId xmlns:a16="http://schemas.microsoft.com/office/drawing/2014/main" id="{F873B730-E6BF-6B47-995D-6BF0A841B1C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8" name="Rectangle 857">
                    <a:extLst>
                      <a:ext uri="{FF2B5EF4-FFF2-40B4-BE49-F238E27FC236}">
                        <a16:creationId xmlns:a16="http://schemas.microsoft.com/office/drawing/2014/main" id="{653C227E-A37F-494D-A76B-291F64376AF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6" name="Group 745">
                <a:extLst>
                  <a:ext uri="{FF2B5EF4-FFF2-40B4-BE49-F238E27FC236}">
                    <a16:creationId xmlns:a16="http://schemas.microsoft.com/office/drawing/2014/main" id="{02B308AB-0D99-A44C-83A3-2D0959DDA348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37" name="Group 836">
                  <a:extLst>
                    <a:ext uri="{FF2B5EF4-FFF2-40B4-BE49-F238E27FC236}">
                      <a16:creationId xmlns:a16="http://schemas.microsoft.com/office/drawing/2014/main" id="{A65BD350-120D-B44D-8278-F31DE5BD913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48" name="Group 847">
                    <a:extLst>
                      <a:ext uri="{FF2B5EF4-FFF2-40B4-BE49-F238E27FC236}">
                        <a16:creationId xmlns:a16="http://schemas.microsoft.com/office/drawing/2014/main" id="{CB74A5F5-9EB8-7640-A9A1-5CCA42DE0B4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52" name="Rectangle 851">
                      <a:extLst>
                        <a:ext uri="{FF2B5EF4-FFF2-40B4-BE49-F238E27FC236}">
                          <a16:creationId xmlns:a16="http://schemas.microsoft.com/office/drawing/2014/main" id="{4EFAE2BD-2C96-4046-8A38-6C06B41FB2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53" name="Rectangle 852">
                      <a:extLst>
                        <a:ext uri="{FF2B5EF4-FFF2-40B4-BE49-F238E27FC236}">
                          <a16:creationId xmlns:a16="http://schemas.microsoft.com/office/drawing/2014/main" id="{E2A534CE-D487-2D41-8E35-0348202B5E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49" name="Group 848">
                    <a:extLst>
                      <a:ext uri="{FF2B5EF4-FFF2-40B4-BE49-F238E27FC236}">
                        <a16:creationId xmlns:a16="http://schemas.microsoft.com/office/drawing/2014/main" id="{0D391ADA-F80F-024E-A5EC-171B3A5190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50" name="Rectangle 849">
                      <a:extLst>
                        <a:ext uri="{FF2B5EF4-FFF2-40B4-BE49-F238E27FC236}">
                          <a16:creationId xmlns:a16="http://schemas.microsoft.com/office/drawing/2014/main" id="{4F43A2AC-28C4-C84C-8097-E5EE384147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51" name="Rectangle 850">
                      <a:extLst>
                        <a:ext uri="{FF2B5EF4-FFF2-40B4-BE49-F238E27FC236}">
                          <a16:creationId xmlns:a16="http://schemas.microsoft.com/office/drawing/2014/main" id="{0DDC684C-B1D8-B342-B551-CB8CDAAC68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38" name="Group 837">
                  <a:extLst>
                    <a:ext uri="{FF2B5EF4-FFF2-40B4-BE49-F238E27FC236}">
                      <a16:creationId xmlns:a16="http://schemas.microsoft.com/office/drawing/2014/main" id="{59F526C0-6767-F54F-A0CD-756A87F151A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42" name="Group 841">
                    <a:extLst>
                      <a:ext uri="{FF2B5EF4-FFF2-40B4-BE49-F238E27FC236}">
                        <a16:creationId xmlns:a16="http://schemas.microsoft.com/office/drawing/2014/main" id="{19F7CB55-57F7-6A4D-B286-012E59929E0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46" name="Rectangle 845">
                      <a:extLst>
                        <a:ext uri="{FF2B5EF4-FFF2-40B4-BE49-F238E27FC236}">
                          <a16:creationId xmlns:a16="http://schemas.microsoft.com/office/drawing/2014/main" id="{17F916DF-075B-A049-8795-FCBAB3596C6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47" name="Rectangle 846">
                      <a:extLst>
                        <a:ext uri="{FF2B5EF4-FFF2-40B4-BE49-F238E27FC236}">
                          <a16:creationId xmlns:a16="http://schemas.microsoft.com/office/drawing/2014/main" id="{FFF87D73-1DDA-8C46-8BF4-D385254900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43" name="Group 842">
                    <a:extLst>
                      <a:ext uri="{FF2B5EF4-FFF2-40B4-BE49-F238E27FC236}">
                        <a16:creationId xmlns:a16="http://schemas.microsoft.com/office/drawing/2014/main" id="{C21A3867-DBB1-A949-8234-C26C5AF107E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44" name="Rectangle 843">
                      <a:extLst>
                        <a:ext uri="{FF2B5EF4-FFF2-40B4-BE49-F238E27FC236}">
                          <a16:creationId xmlns:a16="http://schemas.microsoft.com/office/drawing/2014/main" id="{9CDA8289-BED1-F043-8C0E-3B25F4A5EF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45" name="Rectangle 844">
                      <a:extLst>
                        <a:ext uri="{FF2B5EF4-FFF2-40B4-BE49-F238E27FC236}">
                          <a16:creationId xmlns:a16="http://schemas.microsoft.com/office/drawing/2014/main" id="{548DFDE0-30ED-0D40-BAE7-B336E000A59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39" name="Group 838">
                  <a:extLst>
                    <a:ext uri="{FF2B5EF4-FFF2-40B4-BE49-F238E27FC236}">
                      <a16:creationId xmlns:a16="http://schemas.microsoft.com/office/drawing/2014/main" id="{665E32C3-67CD-684F-A378-FC7A9A1F4277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40" name="Rectangle 839">
                    <a:extLst>
                      <a:ext uri="{FF2B5EF4-FFF2-40B4-BE49-F238E27FC236}">
                        <a16:creationId xmlns:a16="http://schemas.microsoft.com/office/drawing/2014/main" id="{2D6543D5-F005-7341-A0DA-868E88517F5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1" name="Rectangle 840">
                    <a:extLst>
                      <a:ext uri="{FF2B5EF4-FFF2-40B4-BE49-F238E27FC236}">
                        <a16:creationId xmlns:a16="http://schemas.microsoft.com/office/drawing/2014/main" id="{BE85322E-B59A-5C4C-9EEE-6D2BEC9988C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7" name="Group 746">
                <a:extLst>
                  <a:ext uri="{FF2B5EF4-FFF2-40B4-BE49-F238E27FC236}">
                    <a16:creationId xmlns:a16="http://schemas.microsoft.com/office/drawing/2014/main" id="{1DDB5D9E-C4CD-F44C-BA33-39B1A3897754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820" name="Group 819">
                  <a:extLst>
                    <a:ext uri="{FF2B5EF4-FFF2-40B4-BE49-F238E27FC236}">
                      <a16:creationId xmlns:a16="http://schemas.microsoft.com/office/drawing/2014/main" id="{584796D4-DEF1-BF49-A419-C9513F215682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831" name="Group 830">
                    <a:extLst>
                      <a:ext uri="{FF2B5EF4-FFF2-40B4-BE49-F238E27FC236}">
                        <a16:creationId xmlns:a16="http://schemas.microsoft.com/office/drawing/2014/main" id="{DC999673-3F85-BF41-B011-88A09FE225F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835" name="Rectangle 834">
                      <a:extLst>
                        <a:ext uri="{FF2B5EF4-FFF2-40B4-BE49-F238E27FC236}">
                          <a16:creationId xmlns:a16="http://schemas.microsoft.com/office/drawing/2014/main" id="{7685A0F2-FA27-3E4F-9BE9-0E78319F62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36" name="Rectangle 835">
                      <a:extLst>
                        <a:ext uri="{FF2B5EF4-FFF2-40B4-BE49-F238E27FC236}">
                          <a16:creationId xmlns:a16="http://schemas.microsoft.com/office/drawing/2014/main" id="{A2CF6E2F-A7BA-5742-9165-B60D823904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32" name="Group 831">
                    <a:extLst>
                      <a:ext uri="{FF2B5EF4-FFF2-40B4-BE49-F238E27FC236}">
                        <a16:creationId xmlns:a16="http://schemas.microsoft.com/office/drawing/2014/main" id="{FDE84AB7-7DC2-CA40-8D59-FE179EFF58C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33" name="Rectangle 832">
                      <a:extLst>
                        <a:ext uri="{FF2B5EF4-FFF2-40B4-BE49-F238E27FC236}">
                          <a16:creationId xmlns:a16="http://schemas.microsoft.com/office/drawing/2014/main" id="{6E81CC8C-C8F8-FE4B-9529-7DF8737CBA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34" name="Rectangle 833">
                      <a:extLst>
                        <a:ext uri="{FF2B5EF4-FFF2-40B4-BE49-F238E27FC236}">
                          <a16:creationId xmlns:a16="http://schemas.microsoft.com/office/drawing/2014/main" id="{E9E1F576-7FC8-D84B-BEA3-AAAD9B1370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21" name="Group 820">
                  <a:extLst>
                    <a:ext uri="{FF2B5EF4-FFF2-40B4-BE49-F238E27FC236}">
                      <a16:creationId xmlns:a16="http://schemas.microsoft.com/office/drawing/2014/main" id="{B2F8F936-82BA-7941-B2E0-0A0DAD372ACF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25" name="Group 824">
                    <a:extLst>
                      <a:ext uri="{FF2B5EF4-FFF2-40B4-BE49-F238E27FC236}">
                        <a16:creationId xmlns:a16="http://schemas.microsoft.com/office/drawing/2014/main" id="{0EA59B85-3E48-7644-8331-79BBEF6695D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29" name="Rectangle 828">
                      <a:extLst>
                        <a:ext uri="{FF2B5EF4-FFF2-40B4-BE49-F238E27FC236}">
                          <a16:creationId xmlns:a16="http://schemas.microsoft.com/office/drawing/2014/main" id="{53E134AD-AF0B-CE4B-B5AB-53BFD1CCBE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30" name="Rectangle 829">
                      <a:extLst>
                        <a:ext uri="{FF2B5EF4-FFF2-40B4-BE49-F238E27FC236}">
                          <a16:creationId xmlns:a16="http://schemas.microsoft.com/office/drawing/2014/main" id="{521EF00B-F117-1548-BAF9-EFBD739A75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26" name="Group 825">
                    <a:extLst>
                      <a:ext uri="{FF2B5EF4-FFF2-40B4-BE49-F238E27FC236}">
                        <a16:creationId xmlns:a16="http://schemas.microsoft.com/office/drawing/2014/main" id="{E72CD6BC-6B49-ED45-A300-B6EE730C711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27" name="Rectangle 826">
                      <a:extLst>
                        <a:ext uri="{FF2B5EF4-FFF2-40B4-BE49-F238E27FC236}">
                          <a16:creationId xmlns:a16="http://schemas.microsoft.com/office/drawing/2014/main" id="{0DF0E17E-7EC0-8E40-89BE-BA5F2B947E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28" name="Rectangle 827">
                      <a:extLst>
                        <a:ext uri="{FF2B5EF4-FFF2-40B4-BE49-F238E27FC236}">
                          <a16:creationId xmlns:a16="http://schemas.microsoft.com/office/drawing/2014/main" id="{F2E1BC02-C19E-A04F-BEAD-2FDCFDE9A6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22" name="Group 821">
                  <a:extLst>
                    <a:ext uri="{FF2B5EF4-FFF2-40B4-BE49-F238E27FC236}">
                      <a16:creationId xmlns:a16="http://schemas.microsoft.com/office/drawing/2014/main" id="{49951534-2265-884E-ADDF-4297F638FFB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23" name="Rectangle 822">
                    <a:extLst>
                      <a:ext uri="{FF2B5EF4-FFF2-40B4-BE49-F238E27FC236}">
                        <a16:creationId xmlns:a16="http://schemas.microsoft.com/office/drawing/2014/main" id="{02A52825-54A7-BA47-8B18-892C6563652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24" name="Rectangle 823">
                    <a:extLst>
                      <a:ext uri="{FF2B5EF4-FFF2-40B4-BE49-F238E27FC236}">
                        <a16:creationId xmlns:a16="http://schemas.microsoft.com/office/drawing/2014/main" id="{06B49B53-D333-F548-B14C-647C7E476CA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8" name="Group 747">
                <a:extLst>
                  <a:ext uri="{FF2B5EF4-FFF2-40B4-BE49-F238E27FC236}">
                    <a16:creationId xmlns:a16="http://schemas.microsoft.com/office/drawing/2014/main" id="{71C5C422-0D74-A04E-B948-DD464E42B903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03" name="Group 802">
                  <a:extLst>
                    <a:ext uri="{FF2B5EF4-FFF2-40B4-BE49-F238E27FC236}">
                      <a16:creationId xmlns:a16="http://schemas.microsoft.com/office/drawing/2014/main" id="{26EF6D0D-0AAB-B24D-92FF-923E28AAE89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14" name="Group 813">
                    <a:extLst>
                      <a:ext uri="{FF2B5EF4-FFF2-40B4-BE49-F238E27FC236}">
                        <a16:creationId xmlns:a16="http://schemas.microsoft.com/office/drawing/2014/main" id="{FED4912E-FF79-B042-8492-1EB5496B50D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18" name="Rectangle 817">
                      <a:extLst>
                        <a:ext uri="{FF2B5EF4-FFF2-40B4-BE49-F238E27FC236}">
                          <a16:creationId xmlns:a16="http://schemas.microsoft.com/office/drawing/2014/main" id="{9E3B5331-83C6-B345-BF08-3FAAF0B1B46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9" name="Rectangle 818">
                      <a:extLst>
                        <a:ext uri="{FF2B5EF4-FFF2-40B4-BE49-F238E27FC236}">
                          <a16:creationId xmlns:a16="http://schemas.microsoft.com/office/drawing/2014/main" id="{0E4CF335-FEBB-FE49-9F26-7812E0C0576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15" name="Group 814">
                    <a:extLst>
                      <a:ext uri="{FF2B5EF4-FFF2-40B4-BE49-F238E27FC236}">
                        <a16:creationId xmlns:a16="http://schemas.microsoft.com/office/drawing/2014/main" id="{E16D74CA-12CF-344B-9B8C-D2D534D0249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16" name="Rectangle 815">
                      <a:extLst>
                        <a:ext uri="{FF2B5EF4-FFF2-40B4-BE49-F238E27FC236}">
                          <a16:creationId xmlns:a16="http://schemas.microsoft.com/office/drawing/2014/main" id="{B3DF1DC5-3A7C-954F-8219-2E9A320B4E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7" name="Rectangle 816">
                      <a:extLst>
                        <a:ext uri="{FF2B5EF4-FFF2-40B4-BE49-F238E27FC236}">
                          <a16:creationId xmlns:a16="http://schemas.microsoft.com/office/drawing/2014/main" id="{03C40E4C-7C8A-134C-9A78-4DEA3C6BBD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04" name="Group 803">
                  <a:extLst>
                    <a:ext uri="{FF2B5EF4-FFF2-40B4-BE49-F238E27FC236}">
                      <a16:creationId xmlns:a16="http://schemas.microsoft.com/office/drawing/2014/main" id="{F78BA755-D99E-1547-B95A-94F0532F95C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08" name="Group 807">
                    <a:extLst>
                      <a:ext uri="{FF2B5EF4-FFF2-40B4-BE49-F238E27FC236}">
                        <a16:creationId xmlns:a16="http://schemas.microsoft.com/office/drawing/2014/main" id="{FD7A0EC9-33B9-DD4B-8BF2-DA874119B84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12" name="Rectangle 811">
                      <a:extLst>
                        <a:ext uri="{FF2B5EF4-FFF2-40B4-BE49-F238E27FC236}">
                          <a16:creationId xmlns:a16="http://schemas.microsoft.com/office/drawing/2014/main" id="{2312BA4D-B654-C640-A430-EC56052D11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3" name="Rectangle 812">
                      <a:extLst>
                        <a:ext uri="{FF2B5EF4-FFF2-40B4-BE49-F238E27FC236}">
                          <a16:creationId xmlns:a16="http://schemas.microsoft.com/office/drawing/2014/main" id="{C371AE4D-3832-5B45-B0EF-4254DAAF5F9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09" name="Group 808">
                    <a:extLst>
                      <a:ext uri="{FF2B5EF4-FFF2-40B4-BE49-F238E27FC236}">
                        <a16:creationId xmlns:a16="http://schemas.microsoft.com/office/drawing/2014/main" id="{D82AD5AB-57F2-284D-A6AD-381D8837191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10" name="Rectangle 809">
                      <a:extLst>
                        <a:ext uri="{FF2B5EF4-FFF2-40B4-BE49-F238E27FC236}">
                          <a16:creationId xmlns:a16="http://schemas.microsoft.com/office/drawing/2014/main" id="{9C5A342B-6FAE-354E-B7BC-DBA01B1B67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1" name="Rectangle 810">
                      <a:extLst>
                        <a:ext uri="{FF2B5EF4-FFF2-40B4-BE49-F238E27FC236}">
                          <a16:creationId xmlns:a16="http://schemas.microsoft.com/office/drawing/2014/main" id="{4023309F-A064-4C4C-8F40-0C09E0C3E1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05" name="Group 804">
                  <a:extLst>
                    <a:ext uri="{FF2B5EF4-FFF2-40B4-BE49-F238E27FC236}">
                      <a16:creationId xmlns:a16="http://schemas.microsoft.com/office/drawing/2014/main" id="{DE19BC85-1851-2143-85D0-A8D0A35A6DC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06" name="Rectangle 805">
                    <a:extLst>
                      <a:ext uri="{FF2B5EF4-FFF2-40B4-BE49-F238E27FC236}">
                        <a16:creationId xmlns:a16="http://schemas.microsoft.com/office/drawing/2014/main" id="{E1D024E3-A4B9-3745-85B4-C730397438C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7" name="Rectangle 806">
                    <a:extLst>
                      <a:ext uri="{FF2B5EF4-FFF2-40B4-BE49-F238E27FC236}">
                        <a16:creationId xmlns:a16="http://schemas.microsoft.com/office/drawing/2014/main" id="{E9A62F7F-4BAA-794B-8EF4-51884DED393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9" name="Group 748">
                <a:extLst>
                  <a:ext uri="{FF2B5EF4-FFF2-40B4-BE49-F238E27FC236}">
                    <a16:creationId xmlns:a16="http://schemas.microsoft.com/office/drawing/2014/main" id="{0F58B923-9A56-BA41-96BA-8FA92B42C13A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786" name="Group 785">
                  <a:extLst>
                    <a:ext uri="{FF2B5EF4-FFF2-40B4-BE49-F238E27FC236}">
                      <a16:creationId xmlns:a16="http://schemas.microsoft.com/office/drawing/2014/main" id="{D336AE68-CEFE-7644-8AC4-8FA4CDD0E50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97" name="Group 796">
                    <a:extLst>
                      <a:ext uri="{FF2B5EF4-FFF2-40B4-BE49-F238E27FC236}">
                        <a16:creationId xmlns:a16="http://schemas.microsoft.com/office/drawing/2014/main" id="{7D4F9962-03C6-4F45-AF54-20845660FE1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01" name="Rectangle 800">
                      <a:extLst>
                        <a:ext uri="{FF2B5EF4-FFF2-40B4-BE49-F238E27FC236}">
                          <a16:creationId xmlns:a16="http://schemas.microsoft.com/office/drawing/2014/main" id="{D34021FE-2FB8-4A40-B46A-086BF19D48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02" name="Rectangle 801">
                      <a:extLst>
                        <a:ext uri="{FF2B5EF4-FFF2-40B4-BE49-F238E27FC236}">
                          <a16:creationId xmlns:a16="http://schemas.microsoft.com/office/drawing/2014/main" id="{33B79DC1-D417-CB40-A2B4-098A8585AB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98" name="Group 797">
                    <a:extLst>
                      <a:ext uri="{FF2B5EF4-FFF2-40B4-BE49-F238E27FC236}">
                        <a16:creationId xmlns:a16="http://schemas.microsoft.com/office/drawing/2014/main" id="{31AC7920-B05F-6645-AA6E-F967E44B894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99" name="Rectangle 798">
                      <a:extLst>
                        <a:ext uri="{FF2B5EF4-FFF2-40B4-BE49-F238E27FC236}">
                          <a16:creationId xmlns:a16="http://schemas.microsoft.com/office/drawing/2014/main" id="{294EA1DE-8009-7A43-8FC0-53CB44C28F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00" name="Rectangle 799">
                      <a:extLst>
                        <a:ext uri="{FF2B5EF4-FFF2-40B4-BE49-F238E27FC236}">
                          <a16:creationId xmlns:a16="http://schemas.microsoft.com/office/drawing/2014/main" id="{DDE8E495-E5E3-CD4D-8839-979D6035062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87" name="Group 786">
                  <a:extLst>
                    <a:ext uri="{FF2B5EF4-FFF2-40B4-BE49-F238E27FC236}">
                      <a16:creationId xmlns:a16="http://schemas.microsoft.com/office/drawing/2014/main" id="{5CD57B63-ADB6-B74C-B8BB-F5B3967FE175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91" name="Group 790">
                    <a:extLst>
                      <a:ext uri="{FF2B5EF4-FFF2-40B4-BE49-F238E27FC236}">
                        <a16:creationId xmlns:a16="http://schemas.microsoft.com/office/drawing/2014/main" id="{70EFE10B-5992-4648-8AE5-79082A3A45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95" name="Rectangle 794">
                      <a:extLst>
                        <a:ext uri="{FF2B5EF4-FFF2-40B4-BE49-F238E27FC236}">
                          <a16:creationId xmlns:a16="http://schemas.microsoft.com/office/drawing/2014/main" id="{EE118D06-6457-6C4B-9224-076935F10C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96" name="Rectangle 795">
                      <a:extLst>
                        <a:ext uri="{FF2B5EF4-FFF2-40B4-BE49-F238E27FC236}">
                          <a16:creationId xmlns:a16="http://schemas.microsoft.com/office/drawing/2014/main" id="{C35B17D1-CBB4-F04C-AFAD-26BA7048DE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92" name="Group 791">
                    <a:extLst>
                      <a:ext uri="{FF2B5EF4-FFF2-40B4-BE49-F238E27FC236}">
                        <a16:creationId xmlns:a16="http://schemas.microsoft.com/office/drawing/2014/main" id="{0B83E8CE-C120-134E-A45E-36C145FA0DE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93" name="Rectangle 792">
                      <a:extLst>
                        <a:ext uri="{FF2B5EF4-FFF2-40B4-BE49-F238E27FC236}">
                          <a16:creationId xmlns:a16="http://schemas.microsoft.com/office/drawing/2014/main" id="{E0803698-C3DE-D548-9F9C-C7AF9DC403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94" name="Rectangle 793">
                      <a:extLst>
                        <a:ext uri="{FF2B5EF4-FFF2-40B4-BE49-F238E27FC236}">
                          <a16:creationId xmlns:a16="http://schemas.microsoft.com/office/drawing/2014/main" id="{5F142A8D-8A2B-2B41-90D0-E6A682C326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88" name="Group 787">
                  <a:extLst>
                    <a:ext uri="{FF2B5EF4-FFF2-40B4-BE49-F238E27FC236}">
                      <a16:creationId xmlns:a16="http://schemas.microsoft.com/office/drawing/2014/main" id="{67CB09AE-A783-8948-9329-2C2F59F158A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789" name="Rectangle 788">
                    <a:extLst>
                      <a:ext uri="{FF2B5EF4-FFF2-40B4-BE49-F238E27FC236}">
                        <a16:creationId xmlns:a16="http://schemas.microsoft.com/office/drawing/2014/main" id="{117DB259-9E47-AE48-A172-E7E37407ADE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0" name="Rectangle 789">
                    <a:extLst>
                      <a:ext uri="{FF2B5EF4-FFF2-40B4-BE49-F238E27FC236}">
                        <a16:creationId xmlns:a16="http://schemas.microsoft.com/office/drawing/2014/main" id="{4739810D-222A-0547-A52E-E317B8E0740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50" name="Group 749">
                <a:extLst>
                  <a:ext uri="{FF2B5EF4-FFF2-40B4-BE49-F238E27FC236}">
                    <a16:creationId xmlns:a16="http://schemas.microsoft.com/office/drawing/2014/main" id="{999171EF-1344-BE4E-87C5-7262762A259B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769" name="Group 768">
                  <a:extLst>
                    <a:ext uri="{FF2B5EF4-FFF2-40B4-BE49-F238E27FC236}">
                      <a16:creationId xmlns:a16="http://schemas.microsoft.com/office/drawing/2014/main" id="{BE3BAB39-1842-D446-86C2-7C3A062CD10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80" name="Group 779">
                    <a:extLst>
                      <a:ext uri="{FF2B5EF4-FFF2-40B4-BE49-F238E27FC236}">
                        <a16:creationId xmlns:a16="http://schemas.microsoft.com/office/drawing/2014/main" id="{A9D49159-DA9F-B64D-B7A6-0D350E9E6C3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84" name="Rectangle 783">
                      <a:extLst>
                        <a:ext uri="{FF2B5EF4-FFF2-40B4-BE49-F238E27FC236}">
                          <a16:creationId xmlns:a16="http://schemas.microsoft.com/office/drawing/2014/main" id="{AE44B557-7654-A141-B26F-FC622558E5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85" name="Rectangle 784">
                      <a:extLst>
                        <a:ext uri="{FF2B5EF4-FFF2-40B4-BE49-F238E27FC236}">
                          <a16:creationId xmlns:a16="http://schemas.microsoft.com/office/drawing/2014/main" id="{9B62889B-1825-9740-8FF8-CDA5D543AA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81" name="Group 780">
                    <a:extLst>
                      <a:ext uri="{FF2B5EF4-FFF2-40B4-BE49-F238E27FC236}">
                        <a16:creationId xmlns:a16="http://schemas.microsoft.com/office/drawing/2014/main" id="{A9F565A1-CF7B-FA4C-84CD-4D3BB99D688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82" name="Rectangle 781">
                      <a:extLst>
                        <a:ext uri="{FF2B5EF4-FFF2-40B4-BE49-F238E27FC236}">
                          <a16:creationId xmlns:a16="http://schemas.microsoft.com/office/drawing/2014/main" id="{DC1D86BE-CBC7-DD4C-9656-F0CB95977A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83" name="Rectangle 782">
                      <a:extLst>
                        <a:ext uri="{FF2B5EF4-FFF2-40B4-BE49-F238E27FC236}">
                          <a16:creationId xmlns:a16="http://schemas.microsoft.com/office/drawing/2014/main" id="{7BFE41A6-741E-4041-AAAE-DB68762C58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70" name="Group 769">
                  <a:extLst>
                    <a:ext uri="{FF2B5EF4-FFF2-40B4-BE49-F238E27FC236}">
                      <a16:creationId xmlns:a16="http://schemas.microsoft.com/office/drawing/2014/main" id="{2AFC6095-78CE-7044-BD8B-5E76B550702D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774" name="Group 773">
                    <a:extLst>
                      <a:ext uri="{FF2B5EF4-FFF2-40B4-BE49-F238E27FC236}">
                        <a16:creationId xmlns:a16="http://schemas.microsoft.com/office/drawing/2014/main" id="{D5453544-FC80-1144-9F52-6B4AFB12FA9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78" name="Rectangle 777">
                      <a:extLst>
                        <a:ext uri="{FF2B5EF4-FFF2-40B4-BE49-F238E27FC236}">
                          <a16:creationId xmlns:a16="http://schemas.microsoft.com/office/drawing/2014/main" id="{12DD77AD-3500-9B48-9433-8ABED7C47D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79" name="Rectangle 778">
                      <a:extLst>
                        <a:ext uri="{FF2B5EF4-FFF2-40B4-BE49-F238E27FC236}">
                          <a16:creationId xmlns:a16="http://schemas.microsoft.com/office/drawing/2014/main" id="{2D4A55B0-CB3C-B143-AB32-B02E96F58E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75" name="Group 774">
                    <a:extLst>
                      <a:ext uri="{FF2B5EF4-FFF2-40B4-BE49-F238E27FC236}">
                        <a16:creationId xmlns:a16="http://schemas.microsoft.com/office/drawing/2014/main" id="{D19009D4-C1DF-1749-BAD5-5AFF517E9E5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776" name="Rectangle 775">
                      <a:extLst>
                        <a:ext uri="{FF2B5EF4-FFF2-40B4-BE49-F238E27FC236}">
                          <a16:creationId xmlns:a16="http://schemas.microsoft.com/office/drawing/2014/main" id="{61E6E8EB-41C0-C247-8A57-34D16D133F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77" name="Rectangle 776">
                      <a:extLst>
                        <a:ext uri="{FF2B5EF4-FFF2-40B4-BE49-F238E27FC236}">
                          <a16:creationId xmlns:a16="http://schemas.microsoft.com/office/drawing/2014/main" id="{FF47B2D8-9078-6D46-B734-9C05A481AC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71" name="Group 770">
                  <a:extLst>
                    <a:ext uri="{FF2B5EF4-FFF2-40B4-BE49-F238E27FC236}">
                      <a16:creationId xmlns:a16="http://schemas.microsoft.com/office/drawing/2014/main" id="{EB6BAB49-35C8-4F4D-848D-70518F94089B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772" name="Rectangle 771">
                    <a:extLst>
                      <a:ext uri="{FF2B5EF4-FFF2-40B4-BE49-F238E27FC236}">
                        <a16:creationId xmlns:a16="http://schemas.microsoft.com/office/drawing/2014/main" id="{66EDC700-256D-8246-B139-B9291EFCAD7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3" name="Rectangle 772">
                    <a:extLst>
                      <a:ext uri="{FF2B5EF4-FFF2-40B4-BE49-F238E27FC236}">
                        <a16:creationId xmlns:a16="http://schemas.microsoft.com/office/drawing/2014/main" id="{CDE2CC04-C7BE-7747-8E49-99E0C324A01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51" name="Group 750">
                <a:extLst>
                  <a:ext uri="{FF2B5EF4-FFF2-40B4-BE49-F238E27FC236}">
                    <a16:creationId xmlns:a16="http://schemas.microsoft.com/office/drawing/2014/main" id="{4769BE8B-D299-234B-B75C-9D175364EF1F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752" name="Group 751">
                  <a:extLst>
                    <a:ext uri="{FF2B5EF4-FFF2-40B4-BE49-F238E27FC236}">
                      <a16:creationId xmlns:a16="http://schemas.microsoft.com/office/drawing/2014/main" id="{C2E34D26-84E1-694E-A9FD-4FAD8C6ACB3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63" name="Group 762">
                    <a:extLst>
                      <a:ext uri="{FF2B5EF4-FFF2-40B4-BE49-F238E27FC236}">
                        <a16:creationId xmlns:a16="http://schemas.microsoft.com/office/drawing/2014/main" id="{7A9431B2-06AE-2144-B555-A7BD236DEE9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67" name="Rectangle 766">
                      <a:extLst>
                        <a:ext uri="{FF2B5EF4-FFF2-40B4-BE49-F238E27FC236}">
                          <a16:creationId xmlns:a16="http://schemas.microsoft.com/office/drawing/2014/main" id="{9CA991A1-190C-CA41-8CF2-7351D8002E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8" name="Rectangle 767">
                      <a:extLst>
                        <a:ext uri="{FF2B5EF4-FFF2-40B4-BE49-F238E27FC236}">
                          <a16:creationId xmlns:a16="http://schemas.microsoft.com/office/drawing/2014/main" id="{3CC04BF8-FC37-2948-B5C7-7B38F65957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64" name="Group 763">
                    <a:extLst>
                      <a:ext uri="{FF2B5EF4-FFF2-40B4-BE49-F238E27FC236}">
                        <a16:creationId xmlns:a16="http://schemas.microsoft.com/office/drawing/2014/main" id="{B391ACFA-1396-3F45-B1B6-5C6DA56CCC9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65" name="Rectangle 764">
                      <a:extLst>
                        <a:ext uri="{FF2B5EF4-FFF2-40B4-BE49-F238E27FC236}">
                          <a16:creationId xmlns:a16="http://schemas.microsoft.com/office/drawing/2014/main" id="{F0C60951-327D-174D-B689-6D881D9A1F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6" name="Rectangle 765">
                      <a:extLst>
                        <a:ext uri="{FF2B5EF4-FFF2-40B4-BE49-F238E27FC236}">
                          <a16:creationId xmlns:a16="http://schemas.microsoft.com/office/drawing/2014/main" id="{6DE5A524-2DFA-734B-A283-4A3A365946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53" name="Group 752">
                  <a:extLst>
                    <a:ext uri="{FF2B5EF4-FFF2-40B4-BE49-F238E27FC236}">
                      <a16:creationId xmlns:a16="http://schemas.microsoft.com/office/drawing/2014/main" id="{CCC26B5A-44E8-DE46-97F8-0F70D1DDF036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57" name="Group 756">
                    <a:extLst>
                      <a:ext uri="{FF2B5EF4-FFF2-40B4-BE49-F238E27FC236}">
                        <a16:creationId xmlns:a16="http://schemas.microsoft.com/office/drawing/2014/main" id="{AF48F4A4-A2E3-DB48-8871-D9B710A12D0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61" name="Rectangle 760">
                      <a:extLst>
                        <a:ext uri="{FF2B5EF4-FFF2-40B4-BE49-F238E27FC236}">
                          <a16:creationId xmlns:a16="http://schemas.microsoft.com/office/drawing/2014/main" id="{53D1AFFD-6DDD-944C-BC2C-A4270E5CFE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2" name="Rectangle 761">
                      <a:extLst>
                        <a:ext uri="{FF2B5EF4-FFF2-40B4-BE49-F238E27FC236}">
                          <a16:creationId xmlns:a16="http://schemas.microsoft.com/office/drawing/2014/main" id="{5EF16EBE-C629-6C44-B25B-F29A4F232D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58" name="Group 757">
                    <a:extLst>
                      <a:ext uri="{FF2B5EF4-FFF2-40B4-BE49-F238E27FC236}">
                        <a16:creationId xmlns:a16="http://schemas.microsoft.com/office/drawing/2014/main" id="{EA2FDA57-26A5-D34D-B015-83FD4832098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59" name="Rectangle 758">
                      <a:extLst>
                        <a:ext uri="{FF2B5EF4-FFF2-40B4-BE49-F238E27FC236}">
                          <a16:creationId xmlns:a16="http://schemas.microsoft.com/office/drawing/2014/main" id="{72428F2E-0D1B-6B4E-A83B-6F34E65B87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0" name="Rectangle 759">
                      <a:extLst>
                        <a:ext uri="{FF2B5EF4-FFF2-40B4-BE49-F238E27FC236}">
                          <a16:creationId xmlns:a16="http://schemas.microsoft.com/office/drawing/2014/main" id="{19C1C6DC-3EDA-C048-92FD-4BFD8767F8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54" name="Group 753">
                  <a:extLst>
                    <a:ext uri="{FF2B5EF4-FFF2-40B4-BE49-F238E27FC236}">
                      <a16:creationId xmlns:a16="http://schemas.microsoft.com/office/drawing/2014/main" id="{A3E00D26-2902-304F-81FA-913721EDB656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755" name="Rectangle 754">
                    <a:extLst>
                      <a:ext uri="{FF2B5EF4-FFF2-40B4-BE49-F238E27FC236}">
                        <a16:creationId xmlns:a16="http://schemas.microsoft.com/office/drawing/2014/main" id="{9B96A948-BBD0-4140-B604-F1BD1E36AFB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6" name="Rectangle 755">
                    <a:extLst>
                      <a:ext uri="{FF2B5EF4-FFF2-40B4-BE49-F238E27FC236}">
                        <a16:creationId xmlns:a16="http://schemas.microsoft.com/office/drawing/2014/main" id="{11E778B1-4692-9749-9DA7-F52101A6529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741" name="Rectangle 740">
              <a:extLst>
                <a:ext uri="{FF2B5EF4-FFF2-40B4-BE49-F238E27FC236}">
                  <a16:creationId xmlns:a16="http://schemas.microsoft.com/office/drawing/2014/main" id="{60EC874D-A1F0-5D44-B035-541A01A6407C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grpSp>
        <p:nvGrpSpPr>
          <p:cNvPr id="922" name="Group 921">
            <a:extLst>
              <a:ext uri="{FF2B5EF4-FFF2-40B4-BE49-F238E27FC236}">
                <a16:creationId xmlns:a16="http://schemas.microsoft.com/office/drawing/2014/main" id="{0B98BD8B-D589-ED48-8A79-A510DD408932}"/>
              </a:ext>
            </a:extLst>
          </p:cNvPr>
          <p:cNvGrpSpPr/>
          <p:nvPr/>
        </p:nvGrpSpPr>
        <p:grpSpPr>
          <a:xfrm>
            <a:off x="8725359" y="629240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923" name="Group 922">
              <a:extLst>
                <a:ext uri="{FF2B5EF4-FFF2-40B4-BE49-F238E27FC236}">
                  <a16:creationId xmlns:a16="http://schemas.microsoft.com/office/drawing/2014/main" id="{ADBDECDB-5954-D344-B0BB-DA0A9FC57E75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925" name="Group 924">
                <a:extLst>
                  <a:ext uri="{FF2B5EF4-FFF2-40B4-BE49-F238E27FC236}">
                    <a16:creationId xmlns:a16="http://schemas.microsoft.com/office/drawing/2014/main" id="{633BC544-22F3-3446-AEA7-2AAEDBD0C0E8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88" name="Group 1087">
                  <a:extLst>
                    <a:ext uri="{FF2B5EF4-FFF2-40B4-BE49-F238E27FC236}">
                      <a16:creationId xmlns:a16="http://schemas.microsoft.com/office/drawing/2014/main" id="{B6AD6B4B-F921-4B48-9E76-566384F1796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99" name="Group 1098">
                    <a:extLst>
                      <a:ext uri="{FF2B5EF4-FFF2-40B4-BE49-F238E27FC236}">
                        <a16:creationId xmlns:a16="http://schemas.microsoft.com/office/drawing/2014/main" id="{628F9D10-A638-F440-8125-45878CAC9A4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103" name="Rectangle 1102">
                      <a:extLst>
                        <a:ext uri="{FF2B5EF4-FFF2-40B4-BE49-F238E27FC236}">
                          <a16:creationId xmlns:a16="http://schemas.microsoft.com/office/drawing/2014/main" id="{BDC24295-5AC8-3146-8211-C69B28BD46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04" name="Rectangle 1103">
                      <a:extLst>
                        <a:ext uri="{FF2B5EF4-FFF2-40B4-BE49-F238E27FC236}">
                          <a16:creationId xmlns:a16="http://schemas.microsoft.com/office/drawing/2014/main" id="{5359018B-7FB2-C54D-9545-F050C2BB2D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00" name="Group 1099">
                    <a:extLst>
                      <a:ext uri="{FF2B5EF4-FFF2-40B4-BE49-F238E27FC236}">
                        <a16:creationId xmlns:a16="http://schemas.microsoft.com/office/drawing/2014/main" id="{327CC5BB-0603-554A-966C-9EFB1CD835F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101" name="Rectangle 1100">
                      <a:extLst>
                        <a:ext uri="{FF2B5EF4-FFF2-40B4-BE49-F238E27FC236}">
                          <a16:creationId xmlns:a16="http://schemas.microsoft.com/office/drawing/2014/main" id="{E1892F0A-4B62-1C45-B371-6EE954E1C9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02" name="Rectangle 1101">
                      <a:extLst>
                        <a:ext uri="{FF2B5EF4-FFF2-40B4-BE49-F238E27FC236}">
                          <a16:creationId xmlns:a16="http://schemas.microsoft.com/office/drawing/2014/main" id="{091D27DD-6676-194C-9C0C-98AC5F713E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89" name="Group 1088">
                  <a:extLst>
                    <a:ext uri="{FF2B5EF4-FFF2-40B4-BE49-F238E27FC236}">
                      <a16:creationId xmlns:a16="http://schemas.microsoft.com/office/drawing/2014/main" id="{0F9C3AA1-0830-B148-A276-32CF41DF1436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1093" name="Group 1092">
                    <a:extLst>
                      <a:ext uri="{FF2B5EF4-FFF2-40B4-BE49-F238E27FC236}">
                        <a16:creationId xmlns:a16="http://schemas.microsoft.com/office/drawing/2014/main" id="{6B3C9355-26E1-4E41-8A4A-9C6411E9AC9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97" name="Rectangle 1096">
                      <a:extLst>
                        <a:ext uri="{FF2B5EF4-FFF2-40B4-BE49-F238E27FC236}">
                          <a16:creationId xmlns:a16="http://schemas.microsoft.com/office/drawing/2014/main" id="{7A1F366F-04BE-AF48-A6B4-E5681D6E17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98" name="Rectangle 1097">
                      <a:extLst>
                        <a:ext uri="{FF2B5EF4-FFF2-40B4-BE49-F238E27FC236}">
                          <a16:creationId xmlns:a16="http://schemas.microsoft.com/office/drawing/2014/main" id="{F9D70646-E1CD-494A-A5AA-60D838EA6D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94" name="Group 1093">
                    <a:extLst>
                      <a:ext uri="{FF2B5EF4-FFF2-40B4-BE49-F238E27FC236}">
                        <a16:creationId xmlns:a16="http://schemas.microsoft.com/office/drawing/2014/main" id="{0A805873-5004-484B-BA04-3EBEF72DFBB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1095" name="Rectangle 1094">
                      <a:extLst>
                        <a:ext uri="{FF2B5EF4-FFF2-40B4-BE49-F238E27FC236}">
                          <a16:creationId xmlns:a16="http://schemas.microsoft.com/office/drawing/2014/main" id="{05CC12C1-FF9D-034D-8FDC-8FF9FD2FFF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96" name="Rectangle 1095">
                      <a:extLst>
                        <a:ext uri="{FF2B5EF4-FFF2-40B4-BE49-F238E27FC236}">
                          <a16:creationId xmlns:a16="http://schemas.microsoft.com/office/drawing/2014/main" id="{593D9B5C-D6B5-E846-8627-1AAC87D03A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90" name="Group 1089">
                  <a:extLst>
                    <a:ext uri="{FF2B5EF4-FFF2-40B4-BE49-F238E27FC236}">
                      <a16:creationId xmlns:a16="http://schemas.microsoft.com/office/drawing/2014/main" id="{52548B31-6724-0D4C-BF92-1593C779A93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91" name="Rectangle 1090">
                    <a:extLst>
                      <a:ext uri="{FF2B5EF4-FFF2-40B4-BE49-F238E27FC236}">
                        <a16:creationId xmlns:a16="http://schemas.microsoft.com/office/drawing/2014/main" id="{D141831C-8294-2F49-BEAE-03865C5BD4D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92" name="Rectangle 1091">
                    <a:extLst>
                      <a:ext uri="{FF2B5EF4-FFF2-40B4-BE49-F238E27FC236}">
                        <a16:creationId xmlns:a16="http://schemas.microsoft.com/office/drawing/2014/main" id="{3B37BC70-5C6C-7440-B7B1-BD16EFF618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6" name="Group 925">
                <a:extLst>
                  <a:ext uri="{FF2B5EF4-FFF2-40B4-BE49-F238E27FC236}">
                    <a16:creationId xmlns:a16="http://schemas.microsoft.com/office/drawing/2014/main" id="{147DB34C-364A-E240-BA93-EECA69FFF40B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1071" name="Group 1070">
                  <a:extLst>
                    <a:ext uri="{FF2B5EF4-FFF2-40B4-BE49-F238E27FC236}">
                      <a16:creationId xmlns:a16="http://schemas.microsoft.com/office/drawing/2014/main" id="{F0A7760A-6E0F-9749-82CA-527FAF8F6B6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1082" name="Group 1081">
                    <a:extLst>
                      <a:ext uri="{FF2B5EF4-FFF2-40B4-BE49-F238E27FC236}">
                        <a16:creationId xmlns:a16="http://schemas.microsoft.com/office/drawing/2014/main" id="{245B5431-7211-2F42-B3EC-F5D709885F2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1086" name="Rectangle 1085">
                      <a:extLst>
                        <a:ext uri="{FF2B5EF4-FFF2-40B4-BE49-F238E27FC236}">
                          <a16:creationId xmlns:a16="http://schemas.microsoft.com/office/drawing/2014/main" id="{150C7307-AFA1-CB46-A770-2584AB4775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87" name="Rectangle 1086">
                      <a:extLst>
                        <a:ext uri="{FF2B5EF4-FFF2-40B4-BE49-F238E27FC236}">
                          <a16:creationId xmlns:a16="http://schemas.microsoft.com/office/drawing/2014/main" id="{B80FD11D-0260-C24F-8901-AFBFE49A77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83" name="Group 1082">
                    <a:extLst>
                      <a:ext uri="{FF2B5EF4-FFF2-40B4-BE49-F238E27FC236}">
                        <a16:creationId xmlns:a16="http://schemas.microsoft.com/office/drawing/2014/main" id="{6E113832-81C0-504A-91C2-80F3F435DD5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84" name="Rectangle 1083">
                      <a:extLst>
                        <a:ext uri="{FF2B5EF4-FFF2-40B4-BE49-F238E27FC236}">
                          <a16:creationId xmlns:a16="http://schemas.microsoft.com/office/drawing/2014/main" id="{B1F9BDFD-EBD9-B144-B3D4-751C2FB2BF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85" name="Rectangle 1084">
                      <a:extLst>
                        <a:ext uri="{FF2B5EF4-FFF2-40B4-BE49-F238E27FC236}">
                          <a16:creationId xmlns:a16="http://schemas.microsoft.com/office/drawing/2014/main" id="{D203800A-560E-1942-9C59-3AD6ED8891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72" name="Group 1071">
                  <a:extLst>
                    <a:ext uri="{FF2B5EF4-FFF2-40B4-BE49-F238E27FC236}">
                      <a16:creationId xmlns:a16="http://schemas.microsoft.com/office/drawing/2014/main" id="{CE1FB67E-9FB7-004D-9895-58893441DD0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76" name="Group 1075">
                    <a:extLst>
                      <a:ext uri="{FF2B5EF4-FFF2-40B4-BE49-F238E27FC236}">
                        <a16:creationId xmlns:a16="http://schemas.microsoft.com/office/drawing/2014/main" id="{C8BE10A0-054B-264D-8C71-09FFAC45E4D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80" name="Rectangle 1079">
                      <a:extLst>
                        <a:ext uri="{FF2B5EF4-FFF2-40B4-BE49-F238E27FC236}">
                          <a16:creationId xmlns:a16="http://schemas.microsoft.com/office/drawing/2014/main" id="{D0DB9C43-E6A0-4741-9CFC-22D7DD7843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81" name="Rectangle 1080">
                      <a:extLst>
                        <a:ext uri="{FF2B5EF4-FFF2-40B4-BE49-F238E27FC236}">
                          <a16:creationId xmlns:a16="http://schemas.microsoft.com/office/drawing/2014/main" id="{319362D4-283D-AF48-8855-8DAFADAFEC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77" name="Group 1076">
                    <a:extLst>
                      <a:ext uri="{FF2B5EF4-FFF2-40B4-BE49-F238E27FC236}">
                        <a16:creationId xmlns:a16="http://schemas.microsoft.com/office/drawing/2014/main" id="{F4F74DB8-CAC5-A043-A27F-9A6AA7341B8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78" name="Rectangle 1077">
                      <a:extLst>
                        <a:ext uri="{FF2B5EF4-FFF2-40B4-BE49-F238E27FC236}">
                          <a16:creationId xmlns:a16="http://schemas.microsoft.com/office/drawing/2014/main" id="{D3CEC710-645C-C344-AAEE-020657E955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79" name="Rectangle 1078">
                      <a:extLst>
                        <a:ext uri="{FF2B5EF4-FFF2-40B4-BE49-F238E27FC236}">
                          <a16:creationId xmlns:a16="http://schemas.microsoft.com/office/drawing/2014/main" id="{55F938FF-9A5A-0D4F-825D-7252D60F48E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73" name="Group 1072">
                  <a:extLst>
                    <a:ext uri="{FF2B5EF4-FFF2-40B4-BE49-F238E27FC236}">
                      <a16:creationId xmlns:a16="http://schemas.microsoft.com/office/drawing/2014/main" id="{9101B2BB-7B67-E14E-8343-612D0AEE133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74" name="Rectangle 1073">
                    <a:extLst>
                      <a:ext uri="{FF2B5EF4-FFF2-40B4-BE49-F238E27FC236}">
                        <a16:creationId xmlns:a16="http://schemas.microsoft.com/office/drawing/2014/main" id="{CFC38927-BA84-AC4C-B621-738EC040C68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5" name="Rectangle 1074">
                    <a:extLst>
                      <a:ext uri="{FF2B5EF4-FFF2-40B4-BE49-F238E27FC236}">
                        <a16:creationId xmlns:a16="http://schemas.microsoft.com/office/drawing/2014/main" id="{8995C001-B948-A44E-BD56-A8A5A9CFE37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7" name="Group 926">
                <a:extLst>
                  <a:ext uri="{FF2B5EF4-FFF2-40B4-BE49-F238E27FC236}">
                    <a16:creationId xmlns:a16="http://schemas.microsoft.com/office/drawing/2014/main" id="{99BB5F3D-2B5C-804F-BDB0-0C38EB82FD3F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54" name="Group 1053">
                  <a:extLst>
                    <a:ext uri="{FF2B5EF4-FFF2-40B4-BE49-F238E27FC236}">
                      <a16:creationId xmlns:a16="http://schemas.microsoft.com/office/drawing/2014/main" id="{DC07C8E5-9B6B-AB47-933C-66F522A0A6B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65" name="Group 1064">
                    <a:extLst>
                      <a:ext uri="{FF2B5EF4-FFF2-40B4-BE49-F238E27FC236}">
                        <a16:creationId xmlns:a16="http://schemas.microsoft.com/office/drawing/2014/main" id="{4149B30F-3A07-BC43-8338-ABE6A3B6645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69" name="Rectangle 1068">
                      <a:extLst>
                        <a:ext uri="{FF2B5EF4-FFF2-40B4-BE49-F238E27FC236}">
                          <a16:creationId xmlns:a16="http://schemas.microsoft.com/office/drawing/2014/main" id="{10559266-9E17-4E4E-AA80-B7FC56C64F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70" name="Rectangle 1069">
                      <a:extLst>
                        <a:ext uri="{FF2B5EF4-FFF2-40B4-BE49-F238E27FC236}">
                          <a16:creationId xmlns:a16="http://schemas.microsoft.com/office/drawing/2014/main" id="{5A93A148-BA85-ED4B-AD27-E6EA5A814D6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66" name="Group 1065">
                    <a:extLst>
                      <a:ext uri="{FF2B5EF4-FFF2-40B4-BE49-F238E27FC236}">
                        <a16:creationId xmlns:a16="http://schemas.microsoft.com/office/drawing/2014/main" id="{EA14B487-62A6-D34C-8740-DAEA5D95A08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67" name="Rectangle 1066">
                      <a:extLst>
                        <a:ext uri="{FF2B5EF4-FFF2-40B4-BE49-F238E27FC236}">
                          <a16:creationId xmlns:a16="http://schemas.microsoft.com/office/drawing/2014/main" id="{D847D45B-D242-7B43-8F63-AE17D5AC7C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68" name="Rectangle 1067">
                      <a:extLst>
                        <a:ext uri="{FF2B5EF4-FFF2-40B4-BE49-F238E27FC236}">
                          <a16:creationId xmlns:a16="http://schemas.microsoft.com/office/drawing/2014/main" id="{13492D26-8807-1748-8EE4-D7D330FDA8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55" name="Group 1054">
                  <a:extLst>
                    <a:ext uri="{FF2B5EF4-FFF2-40B4-BE49-F238E27FC236}">
                      <a16:creationId xmlns:a16="http://schemas.microsoft.com/office/drawing/2014/main" id="{5D9CE6B6-80B3-434D-A5C0-E4C0AF64C30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59" name="Group 1058">
                    <a:extLst>
                      <a:ext uri="{FF2B5EF4-FFF2-40B4-BE49-F238E27FC236}">
                        <a16:creationId xmlns:a16="http://schemas.microsoft.com/office/drawing/2014/main" id="{12CE3AA2-7583-8144-9D97-2A4A42922DD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63" name="Rectangle 1062">
                      <a:extLst>
                        <a:ext uri="{FF2B5EF4-FFF2-40B4-BE49-F238E27FC236}">
                          <a16:creationId xmlns:a16="http://schemas.microsoft.com/office/drawing/2014/main" id="{EF1D978C-CFF2-7E46-A126-81498930A3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64" name="Rectangle 1063">
                      <a:extLst>
                        <a:ext uri="{FF2B5EF4-FFF2-40B4-BE49-F238E27FC236}">
                          <a16:creationId xmlns:a16="http://schemas.microsoft.com/office/drawing/2014/main" id="{AD713E80-1F80-CF45-93BF-13B14F1E3C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60" name="Group 1059">
                    <a:extLst>
                      <a:ext uri="{FF2B5EF4-FFF2-40B4-BE49-F238E27FC236}">
                        <a16:creationId xmlns:a16="http://schemas.microsoft.com/office/drawing/2014/main" id="{2D2A16FF-6C98-3D4D-9D45-B02B0895A3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61" name="Rectangle 1060">
                      <a:extLst>
                        <a:ext uri="{FF2B5EF4-FFF2-40B4-BE49-F238E27FC236}">
                          <a16:creationId xmlns:a16="http://schemas.microsoft.com/office/drawing/2014/main" id="{2FCDB184-D1A3-7E41-8C2A-98B95BC221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62" name="Rectangle 1061">
                      <a:extLst>
                        <a:ext uri="{FF2B5EF4-FFF2-40B4-BE49-F238E27FC236}">
                          <a16:creationId xmlns:a16="http://schemas.microsoft.com/office/drawing/2014/main" id="{457C6205-729F-3B45-BF3C-811E533CD8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56" name="Group 1055">
                  <a:extLst>
                    <a:ext uri="{FF2B5EF4-FFF2-40B4-BE49-F238E27FC236}">
                      <a16:creationId xmlns:a16="http://schemas.microsoft.com/office/drawing/2014/main" id="{7ACA1A86-1527-014A-A090-3AFF076751B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57" name="Rectangle 1056">
                    <a:extLst>
                      <a:ext uri="{FF2B5EF4-FFF2-40B4-BE49-F238E27FC236}">
                        <a16:creationId xmlns:a16="http://schemas.microsoft.com/office/drawing/2014/main" id="{97BC533E-F3D6-5C49-8B1D-98B896DC9C4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58" name="Rectangle 1057">
                    <a:extLst>
                      <a:ext uri="{FF2B5EF4-FFF2-40B4-BE49-F238E27FC236}">
                        <a16:creationId xmlns:a16="http://schemas.microsoft.com/office/drawing/2014/main" id="{89ECDE83-2723-AE48-8CB9-4C2DA5000FC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8" name="Group 927">
                <a:extLst>
                  <a:ext uri="{FF2B5EF4-FFF2-40B4-BE49-F238E27FC236}">
                    <a16:creationId xmlns:a16="http://schemas.microsoft.com/office/drawing/2014/main" id="{5C763688-F419-074B-9162-BAF2A4BADF1B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37" name="Group 1036">
                  <a:extLst>
                    <a:ext uri="{FF2B5EF4-FFF2-40B4-BE49-F238E27FC236}">
                      <a16:creationId xmlns:a16="http://schemas.microsoft.com/office/drawing/2014/main" id="{5FEFC49D-E631-624B-9EC7-EA8517DF1B8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48" name="Group 1047">
                    <a:extLst>
                      <a:ext uri="{FF2B5EF4-FFF2-40B4-BE49-F238E27FC236}">
                        <a16:creationId xmlns:a16="http://schemas.microsoft.com/office/drawing/2014/main" id="{C7BC6361-9E87-1543-9870-E4A2492B3B2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52" name="Rectangle 1051">
                      <a:extLst>
                        <a:ext uri="{FF2B5EF4-FFF2-40B4-BE49-F238E27FC236}">
                          <a16:creationId xmlns:a16="http://schemas.microsoft.com/office/drawing/2014/main" id="{1139FE74-BB6F-EC4E-8CA3-81F0AB11B8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53" name="Rectangle 1052">
                      <a:extLst>
                        <a:ext uri="{FF2B5EF4-FFF2-40B4-BE49-F238E27FC236}">
                          <a16:creationId xmlns:a16="http://schemas.microsoft.com/office/drawing/2014/main" id="{315E8A0B-6A1B-CC45-947E-3834F10166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49" name="Group 1048">
                    <a:extLst>
                      <a:ext uri="{FF2B5EF4-FFF2-40B4-BE49-F238E27FC236}">
                        <a16:creationId xmlns:a16="http://schemas.microsoft.com/office/drawing/2014/main" id="{A43DB20A-19EB-404D-8E0A-190677F903A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50" name="Rectangle 1049">
                      <a:extLst>
                        <a:ext uri="{FF2B5EF4-FFF2-40B4-BE49-F238E27FC236}">
                          <a16:creationId xmlns:a16="http://schemas.microsoft.com/office/drawing/2014/main" id="{FE056E8B-E338-7747-87F0-DE20CC5EB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51" name="Rectangle 1050">
                      <a:extLst>
                        <a:ext uri="{FF2B5EF4-FFF2-40B4-BE49-F238E27FC236}">
                          <a16:creationId xmlns:a16="http://schemas.microsoft.com/office/drawing/2014/main" id="{438E5B3A-F2E3-6F4F-8474-79269E26FF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38" name="Group 1037">
                  <a:extLst>
                    <a:ext uri="{FF2B5EF4-FFF2-40B4-BE49-F238E27FC236}">
                      <a16:creationId xmlns:a16="http://schemas.microsoft.com/office/drawing/2014/main" id="{B42F730A-7C52-684C-8601-911047492BB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42" name="Group 1041">
                    <a:extLst>
                      <a:ext uri="{FF2B5EF4-FFF2-40B4-BE49-F238E27FC236}">
                        <a16:creationId xmlns:a16="http://schemas.microsoft.com/office/drawing/2014/main" id="{A60589F7-454C-F74E-8181-47BE02330DA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46" name="Rectangle 1045">
                      <a:extLst>
                        <a:ext uri="{FF2B5EF4-FFF2-40B4-BE49-F238E27FC236}">
                          <a16:creationId xmlns:a16="http://schemas.microsoft.com/office/drawing/2014/main" id="{641505AA-832C-D941-B3B2-64353A52DC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47" name="Rectangle 1046">
                      <a:extLst>
                        <a:ext uri="{FF2B5EF4-FFF2-40B4-BE49-F238E27FC236}">
                          <a16:creationId xmlns:a16="http://schemas.microsoft.com/office/drawing/2014/main" id="{15545E7A-2E45-D449-812A-9238F135F7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43" name="Group 1042">
                    <a:extLst>
                      <a:ext uri="{FF2B5EF4-FFF2-40B4-BE49-F238E27FC236}">
                        <a16:creationId xmlns:a16="http://schemas.microsoft.com/office/drawing/2014/main" id="{C1FEB291-8FFC-3D4B-B3C0-A8367423C65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44" name="Rectangle 1043">
                      <a:extLst>
                        <a:ext uri="{FF2B5EF4-FFF2-40B4-BE49-F238E27FC236}">
                          <a16:creationId xmlns:a16="http://schemas.microsoft.com/office/drawing/2014/main" id="{230BEF23-1360-5544-A1A6-67E123E617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45" name="Rectangle 1044">
                      <a:extLst>
                        <a:ext uri="{FF2B5EF4-FFF2-40B4-BE49-F238E27FC236}">
                          <a16:creationId xmlns:a16="http://schemas.microsoft.com/office/drawing/2014/main" id="{280A3BF8-3B9C-DD4B-97A6-8F1E3E9D6C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39" name="Group 1038">
                  <a:extLst>
                    <a:ext uri="{FF2B5EF4-FFF2-40B4-BE49-F238E27FC236}">
                      <a16:creationId xmlns:a16="http://schemas.microsoft.com/office/drawing/2014/main" id="{647B46E1-C589-C949-9EC9-91E03CA980E3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40" name="Rectangle 1039">
                    <a:extLst>
                      <a:ext uri="{FF2B5EF4-FFF2-40B4-BE49-F238E27FC236}">
                        <a16:creationId xmlns:a16="http://schemas.microsoft.com/office/drawing/2014/main" id="{9D1FE759-1055-AB4D-BE07-F7390BCC87B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41" name="Rectangle 1040">
                    <a:extLst>
                      <a:ext uri="{FF2B5EF4-FFF2-40B4-BE49-F238E27FC236}">
                        <a16:creationId xmlns:a16="http://schemas.microsoft.com/office/drawing/2014/main" id="{F0AF4B6D-C8A8-BE4C-8BF3-201E0AC0839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9" name="Group 928">
                <a:extLst>
                  <a:ext uri="{FF2B5EF4-FFF2-40B4-BE49-F238E27FC236}">
                    <a16:creationId xmlns:a16="http://schemas.microsoft.com/office/drawing/2014/main" id="{275245E6-50FC-C549-A16B-CB0A314FF79E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20" name="Group 1019">
                  <a:extLst>
                    <a:ext uri="{FF2B5EF4-FFF2-40B4-BE49-F238E27FC236}">
                      <a16:creationId xmlns:a16="http://schemas.microsoft.com/office/drawing/2014/main" id="{31A7817D-DB71-1A41-BC06-2DF83094BFA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31" name="Group 1030">
                    <a:extLst>
                      <a:ext uri="{FF2B5EF4-FFF2-40B4-BE49-F238E27FC236}">
                        <a16:creationId xmlns:a16="http://schemas.microsoft.com/office/drawing/2014/main" id="{5EDC27A8-B0DE-FD4A-898D-3D5EC6008E9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35" name="Rectangle 1034">
                      <a:extLst>
                        <a:ext uri="{FF2B5EF4-FFF2-40B4-BE49-F238E27FC236}">
                          <a16:creationId xmlns:a16="http://schemas.microsoft.com/office/drawing/2014/main" id="{89E0BCD0-E1D9-8C42-8F87-AB52DE742A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36" name="Rectangle 1035">
                      <a:extLst>
                        <a:ext uri="{FF2B5EF4-FFF2-40B4-BE49-F238E27FC236}">
                          <a16:creationId xmlns:a16="http://schemas.microsoft.com/office/drawing/2014/main" id="{2905745D-5FDF-C144-8025-033961DFEB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32" name="Group 1031">
                    <a:extLst>
                      <a:ext uri="{FF2B5EF4-FFF2-40B4-BE49-F238E27FC236}">
                        <a16:creationId xmlns:a16="http://schemas.microsoft.com/office/drawing/2014/main" id="{A8D7B6D3-E72F-534B-B5CD-A3FBBDB5507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33" name="Rectangle 1032">
                      <a:extLst>
                        <a:ext uri="{FF2B5EF4-FFF2-40B4-BE49-F238E27FC236}">
                          <a16:creationId xmlns:a16="http://schemas.microsoft.com/office/drawing/2014/main" id="{A35F4EFB-E420-EE4E-AD8C-D0A57659AB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34" name="Rectangle 1033">
                      <a:extLst>
                        <a:ext uri="{FF2B5EF4-FFF2-40B4-BE49-F238E27FC236}">
                          <a16:creationId xmlns:a16="http://schemas.microsoft.com/office/drawing/2014/main" id="{0885BCD4-A68E-D540-8A6A-B762A1F6B6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21" name="Group 1020">
                  <a:extLst>
                    <a:ext uri="{FF2B5EF4-FFF2-40B4-BE49-F238E27FC236}">
                      <a16:creationId xmlns:a16="http://schemas.microsoft.com/office/drawing/2014/main" id="{D813E9AA-F91A-5244-9636-5BEBFBEEDC5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25" name="Group 1024">
                    <a:extLst>
                      <a:ext uri="{FF2B5EF4-FFF2-40B4-BE49-F238E27FC236}">
                        <a16:creationId xmlns:a16="http://schemas.microsoft.com/office/drawing/2014/main" id="{5825F160-A2F2-964B-AA90-70404925CA9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29" name="Rectangle 1028">
                      <a:extLst>
                        <a:ext uri="{FF2B5EF4-FFF2-40B4-BE49-F238E27FC236}">
                          <a16:creationId xmlns:a16="http://schemas.microsoft.com/office/drawing/2014/main" id="{3B8C070D-5B6F-A948-A788-4A888A30A5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30" name="Rectangle 1029">
                      <a:extLst>
                        <a:ext uri="{FF2B5EF4-FFF2-40B4-BE49-F238E27FC236}">
                          <a16:creationId xmlns:a16="http://schemas.microsoft.com/office/drawing/2014/main" id="{1EDD1C03-0A22-2546-954F-C897F095D7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26" name="Group 1025">
                    <a:extLst>
                      <a:ext uri="{FF2B5EF4-FFF2-40B4-BE49-F238E27FC236}">
                        <a16:creationId xmlns:a16="http://schemas.microsoft.com/office/drawing/2014/main" id="{CD2E5701-79C2-3040-BB41-5B99D3E6022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27" name="Rectangle 1026">
                      <a:extLst>
                        <a:ext uri="{FF2B5EF4-FFF2-40B4-BE49-F238E27FC236}">
                          <a16:creationId xmlns:a16="http://schemas.microsoft.com/office/drawing/2014/main" id="{57110BA2-EDA6-6F40-8046-42816C381C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28" name="Rectangle 1027">
                      <a:extLst>
                        <a:ext uri="{FF2B5EF4-FFF2-40B4-BE49-F238E27FC236}">
                          <a16:creationId xmlns:a16="http://schemas.microsoft.com/office/drawing/2014/main" id="{A7BFB1EF-4026-C140-8453-70FC813F7D1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22" name="Group 1021">
                  <a:extLst>
                    <a:ext uri="{FF2B5EF4-FFF2-40B4-BE49-F238E27FC236}">
                      <a16:creationId xmlns:a16="http://schemas.microsoft.com/office/drawing/2014/main" id="{C25C69A2-B95E-F84E-912D-D99277C35178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23" name="Rectangle 1022">
                    <a:extLst>
                      <a:ext uri="{FF2B5EF4-FFF2-40B4-BE49-F238E27FC236}">
                        <a16:creationId xmlns:a16="http://schemas.microsoft.com/office/drawing/2014/main" id="{0C0EDE92-5671-B140-A3DE-678C07D81E1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24" name="Rectangle 1023">
                    <a:extLst>
                      <a:ext uri="{FF2B5EF4-FFF2-40B4-BE49-F238E27FC236}">
                        <a16:creationId xmlns:a16="http://schemas.microsoft.com/office/drawing/2014/main" id="{FC5D2511-4011-6A4F-81E8-5076AE32F81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0" name="Group 929">
                <a:extLst>
                  <a:ext uri="{FF2B5EF4-FFF2-40B4-BE49-F238E27FC236}">
                    <a16:creationId xmlns:a16="http://schemas.microsoft.com/office/drawing/2014/main" id="{5A03FB6F-51F4-FD4D-B8AF-8E3EB70D317D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1003" name="Group 1002">
                  <a:extLst>
                    <a:ext uri="{FF2B5EF4-FFF2-40B4-BE49-F238E27FC236}">
                      <a16:creationId xmlns:a16="http://schemas.microsoft.com/office/drawing/2014/main" id="{9C508402-22A9-B844-8DBC-86A39C54E4E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1014" name="Group 1013">
                    <a:extLst>
                      <a:ext uri="{FF2B5EF4-FFF2-40B4-BE49-F238E27FC236}">
                        <a16:creationId xmlns:a16="http://schemas.microsoft.com/office/drawing/2014/main" id="{B255DC94-DE89-E047-BA5D-1B848A3EF21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1018" name="Rectangle 1017">
                      <a:extLst>
                        <a:ext uri="{FF2B5EF4-FFF2-40B4-BE49-F238E27FC236}">
                          <a16:creationId xmlns:a16="http://schemas.microsoft.com/office/drawing/2014/main" id="{3D783B11-778C-6F4F-B6C3-79FC192996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19" name="Rectangle 1018">
                      <a:extLst>
                        <a:ext uri="{FF2B5EF4-FFF2-40B4-BE49-F238E27FC236}">
                          <a16:creationId xmlns:a16="http://schemas.microsoft.com/office/drawing/2014/main" id="{7439F6E2-ECBC-4B47-83D2-38160AD2FE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15" name="Group 1014">
                    <a:extLst>
                      <a:ext uri="{FF2B5EF4-FFF2-40B4-BE49-F238E27FC236}">
                        <a16:creationId xmlns:a16="http://schemas.microsoft.com/office/drawing/2014/main" id="{7E89F667-3EA2-C84B-AFDB-63825DECBD0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16" name="Rectangle 1015">
                      <a:extLst>
                        <a:ext uri="{FF2B5EF4-FFF2-40B4-BE49-F238E27FC236}">
                          <a16:creationId xmlns:a16="http://schemas.microsoft.com/office/drawing/2014/main" id="{83012395-DE72-CC4E-8448-B68E709819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17" name="Rectangle 1016">
                      <a:extLst>
                        <a:ext uri="{FF2B5EF4-FFF2-40B4-BE49-F238E27FC236}">
                          <a16:creationId xmlns:a16="http://schemas.microsoft.com/office/drawing/2014/main" id="{2E5D343E-79FF-0C46-BD3C-547D729B24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04" name="Group 1003">
                  <a:extLst>
                    <a:ext uri="{FF2B5EF4-FFF2-40B4-BE49-F238E27FC236}">
                      <a16:creationId xmlns:a16="http://schemas.microsoft.com/office/drawing/2014/main" id="{21974478-95A6-DD4C-964F-92306B115E2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08" name="Group 1007">
                    <a:extLst>
                      <a:ext uri="{FF2B5EF4-FFF2-40B4-BE49-F238E27FC236}">
                        <a16:creationId xmlns:a16="http://schemas.microsoft.com/office/drawing/2014/main" id="{1BA7698D-BB4F-6941-9CFD-8E9708C1971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12" name="Rectangle 1011">
                      <a:extLst>
                        <a:ext uri="{FF2B5EF4-FFF2-40B4-BE49-F238E27FC236}">
                          <a16:creationId xmlns:a16="http://schemas.microsoft.com/office/drawing/2014/main" id="{30545917-C0E5-B045-B1E6-3BE8534CE1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13" name="Rectangle 1012">
                      <a:extLst>
                        <a:ext uri="{FF2B5EF4-FFF2-40B4-BE49-F238E27FC236}">
                          <a16:creationId xmlns:a16="http://schemas.microsoft.com/office/drawing/2014/main" id="{FAB2508C-25E0-834A-A72B-074BFD94EE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09" name="Group 1008">
                    <a:extLst>
                      <a:ext uri="{FF2B5EF4-FFF2-40B4-BE49-F238E27FC236}">
                        <a16:creationId xmlns:a16="http://schemas.microsoft.com/office/drawing/2014/main" id="{D9FCD745-AED8-EE4F-938F-633741F7F63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10" name="Rectangle 1009">
                      <a:extLst>
                        <a:ext uri="{FF2B5EF4-FFF2-40B4-BE49-F238E27FC236}">
                          <a16:creationId xmlns:a16="http://schemas.microsoft.com/office/drawing/2014/main" id="{E80D638E-E523-A446-AF9A-80E8A3B6F0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11" name="Rectangle 1010">
                      <a:extLst>
                        <a:ext uri="{FF2B5EF4-FFF2-40B4-BE49-F238E27FC236}">
                          <a16:creationId xmlns:a16="http://schemas.microsoft.com/office/drawing/2014/main" id="{D509A634-6D7A-DC4A-9E65-28C855F39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05" name="Group 1004">
                  <a:extLst>
                    <a:ext uri="{FF2B5EF4-FFF2-40B4-BE49-F238E27FC236}">
                      <a16:creationId xmlns:a16="http://schemas.microsoft.com/office/drawing/2014/main" id="{68476F59-9813-6A4F-865F-31D5F22F1E6F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06" name="Rectangle 1005">
                    <a:extLst>
                      <a:ext uri="{FF2B5EF4-FFF2-40B4-BE49-F238E27FC236}">
                        <a16:creationId xmlns:a16="http://schemas.microsoft.com/office/drawing/2014/main" id="{12ED0F6C-9A35-EB45-9FD1-41A59673324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07" name="Rectangle 1006">
                    <a:extLst>
                      <a:ext uri="{FF2B5EF4-FFF2-40B4-BE49-F238E27FC236}">
                        <a16:creationId xmlns:a16="http://schemas.microsoft.com/office/drawing/2014/main" id="{268ECD64-EECD-6746-AE02-D33A578A4E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1" name="Group 930">
                <a:extLst>
                  <a:ext uri="{FF2B5EF4-FFF2-40B4-BE49-F238E27FC236}">
                    <a16:creationId xmlns:a16="http://schemas.microsoft.com/office/drawing/2014/main" id="{A77C8A5A-6DDB-3C41-B920-42E8502238FC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86" name="Group 985">
                  <a:extLst>
                    <a:ext uri="{FF2B5EF4-FFF2-40B4-BE49-F238E27FC236}">
                      <a16:creationId xmlns:a16="http://schemas.microsoft.com/office/drawing/2014/main" id="{5FB945E0-AB0D-3644-B4F2-7B94545C985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97" name="Group 996">
                    <a:extLst>
                      <a:ext uri="{FF2B5EF4-FFF2-40B4-BE49-F238E27FC236}">
                        <a16:creationId xmlns:a16="http://schemas.microsoft.com/office/drawing/2014/main" id="{5B1B7969-3CEE-EE4B-BFA7-16B5E20B9D8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01" name="Rectangle 1000">
                      <a:extLst>
                        <a:ext uri="{FF2B5EF4-FFF2-40B4-BE49-F238E27FC236}">
                          <a16:creationId xmlns:a16="http://schemas.microsoft.com/office/drawing/2014/main" id="{FEE5D515-8E9C-EA48-A77C-CB025D213F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02" name="Rectangle 1001">
                      <a:extLst>
                        <a:ext uri="{FF2B5EF4-FFF2-40B4-BE49-F238E27FC236}">
                          <a16:creationId xmlns:a16="http://schemas.microsoft.com/office/drawing/2014/main" id="{72E95FC2-F338-0E4E-A5A1-3416F4BCD8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98" name="Group 997">
                    <a:extLst>
                      <a:ext uri="{FF2B5EF4-FFF2-40B4-BE49-F238E27FC236}">
                        <a16:creationId xmlns:a16="http://schemas.microsoft.com/office/drawing/2014/main" id="{E131B7A7-849B-684D-82C7-789091FB70B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99" name="Rectangle 998">
                      <a:extLst>
                        <a:ext uri="{FF2B5EF4-FFF2-40B4-BE49-F238E27FC236}">
                          <a16:creationId xmlns:a16="http://schemas.microsoft.com/office/drawing/2014/main" id="{BE2891C5-BB09-1847-935A-B28A02794A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00" name="Rectangle 999">
                      <a:extLst>
                        <a:ext uri="{FF2B5EF4-FFF2-40B4-BE49-F238E27FC236}">
                          <a16:creationId xmlns:a16="http://schemas.microsoft.com/office/drawing/2014/main" id="{5704222E-00AF-6D40-84A4-9D2CC2E68D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87" name="Group 986">
                  <a:extLst>
                    <a:ext uri="{FF2B5EF4-FFF2-40B4-BE49-F238E27FC236}">
                      <a16:creationId xmlns:a16="http://schemas.microsoft.com/office/drawing/2014/main" id="{7997AE03-EE72-7947-9F8E-6D9B1BB5748C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991" name="Group 990">
                    <a:extLst>
                      <a:ext uri="{FF2B5EF4-FFF2-40B4-BE49-F238E27FC236}">
                        <a16:creationId xmlns:a16="http://schemas.microsoft.com/office/drawing/2014/main" id="{0B2247DD-64C3-ED42-A68B-A21A97CA642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95" name="Rectangle 994">
                      <a:extLst>
                        <a:ext uri="{FF2B5EF4-FFF2-40B4-BE49-F238E27FC236}">
                          <a16:creationId xmlns:a16="http://schemas.microsoft.com/office/drawing/2014/main" id="{1BD68C0D-7B65-F84F-B4F1-E35C5788C7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96" name="Rectangle 995">
                      <a:extLst>
                        <a:ext uri="{FF2B5EF4-FFF2-40B4-BE49-F238E27FC236}">
                          <a16:creationId xmlns:a16="http://schemas.microsoft.com/office/drawing/2014/main" id="{0F5A3D35-E5D2-3A44-8A9C-ADFD3AAD4A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92" name="Group 991">
                    <a:extLst>
                      <a:ext uri="{FF2B5EF4-FFF2-40B4-BE49-F238E27FC236}">
                        <a16:creationId xmlns:a16="http://schemas.microsoft.com/office/drawing/2014/main" id="{4AB2388B-A70D-6B43-9D87-7CDAC8D1656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993" name="Rectangle 992">
                      <a:extLst>
                        <a:ext uri="{FF2B5EF4-FFF2-40B4-BE49-F238E27FC236}">
                          <a16:creationId xmlns:a16="http://schemas.microsoft.com/office/drawing/2014/main" id="{469240BA-9575-6A4A-9BE8-3C086C8A6C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94" name="Rectangle 993">
                      <a:extLst>
                        <a:ext uri="{FF2B5EF4-FFF2-40B4-BE49-F238E27FC236}">
                          <a16:creationId xmlns:a16="http://schemas.microsoft.com/office/drawing/2014/main" id="{B48C44F0-BDCE-4549-B537-67678C44C0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88" name="Group 987">
                  <a:extLst>
                    <a:ext uri="{FF2B5EF4-FFF2-40B4-BE49-F238E27FC236}">
                      <a16:creationId xmlns:a16="http://schemas.microsoft.com/office/drawing/2014/main" id="{0138A2C7-6DA2-FD42-B734-8E86CCCAE64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989" name="Rectangle 988">
                    <a:extLst>
                      <a:ext uri="{FF2B5EF4-FFF2-40B4-BE49-F238E27FC236}">
                        <a16:creationId xmlns:a16="http://schemas.microsoft.com/office/drawing/2014/main" id="{9E5F1971-83AC-4748-99EA-828DCA07D38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90" name="Rectangle 989">
                    <a:extLst>
                      <a:ext uri="{FF2B5EF4-FFF2-40B4-BE49-F238E27FC236}">
                        <a16:creationId xmlns:a16="http://schemas.microsoft.com/office/drawing/2014/main" id="{3082DE27-162B-BF43-8808-9CFCF4C2078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2" name="Group 931">
                <a:extLst>
                  <a:ext uri="{FF2B5EF4-FFF2-40B4-BE49-F238E27FC236}">
                    <a16:creationId xmlns:a16="http://schemas.microsoft.com/office/drawing/2014/main" id="{6198C764-72FE-4C4D-8FCE-3F0D91209225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69" name="Group 968">
                  <a:extLst>
                    <a:ext uri="{FF2B5EF4-FFF2-40B4-BE49-F238E27FC236}">
                      <a16:creationId xmlns:a16="http://schemas.microsoft.com/office/drawing/2014/main" id="{099F4C9F-1E39-1442-9464-E1B4ED9A1695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80" name="Group 979">
                    <a:extLst>
                      <a:ext uri="{FF2B5EF4-FFF2-40B4-BE49-F238E27FC236}">
                        <a16:creationId xmlns:a16="http://schemas.microsoft.com/office/drawing/2014/main" id="{A783CA1F-3E93-BC49-8EB9-A0A17C75A75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84" name="Rectangle 983">
                      <a:extLst>
                        <a:ext uri="{FF2B5EF4-FFF2-40B4-BE49-F238E27FC236}">
                          <a16:creationId xmlns:a16="http://schemas.microsoft.com/office/drawing/2014/main" id="{716F7D22-EB89-2246-BE8E-E83E9D8836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85" name="Rectangle 984">
                      <a:extLst>
                        <a:ext uri="{FF2B5EF4-FFF2-40B4-BE49-F238E27FC236}">
                          <a16:creationId xmlns:a16="http://schemas.microsoft.com/office/drawing/2014/main" id="{8FAD90AB-C2E9-6741-B46E-33BB3331B1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81" name="Group 980">
                    <a:extLst>
                      <a:ext uri="{FF2B5EF4-FFF2-40B4-BE49-F238E27FC236}">
                        <a16:creationId xmlns:a16="http://schemas.microsoft.com/office/drawing/2014/main" id="{57BFB735-88B1-E149-BD9D-EDB90182C17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82" name="Rectangle 981">
                      <a:extLst>
                        <a:ext uri="{FF2B5EF4-FFF2-40B4-BE49-F238E27FC236}">
                          <a16:creationId xmlns:a16="http://schemas.microsoft.com/office/drawing/2014/main" id="{69679A79-5220-3F47-8A91-6C1CEBDE44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83" name="Rectangle 982">
                      <a:extLst>
                        <a:ext uri="{FF2B5EF4-FFF2-40B4-BE49-F238E27FC236}">
                          <a16:creationId xmlns:a16="http://schemas.microsoft.com/office/drawing/2014/main" id="{9C02C7D9-8868-A04A-8032-57E9FF1F46C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70" name="Group 969">
                  <a:extLst>
                    <a:ext uri="{FF2B5EF4-FFF2-40B4-BE49-F238E27FC236}">
                      <a16:creationId xmlns:a16="http://schemas.microsoft.com/office/drawing/2014/main" id="{D239008A-3492-A648-A657-21419F6DC21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974" name="Group 973">
                    <a:extLst>
                      <a:ext uri="{FF2B5EF4-FFF2-40B4-BE49-F238E27FC236}">
                        <a16:creationId xmlns:a16="http://schemas.microsoft.com/office/drawing/2014/main" id="{E295B449-2633-864D-ADDE-EBE782A6AA5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78" name="Rectangle 977">
                      <a:extLst>
                        <a:ext uri="{FF2B5EF4-FFF2-40B4-BE49-F238E27FC236}">
                          <a16:creationId xmlns:a16="http://schemas.microsoft.com/office/drawing/2014/main" id="{33F39F19-5F0C-5D40-9D0B-55877F5CB6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79" name="Rectangle 978">
                      <a:extLst>
                        <a:ext uri="{FF2B5EF4-FFF2-40B4-BE49-F238E27FC236}">
                          <a16:creationId xmlns:a16="http://schemas.microsoft.com/office/drawing/2014/main" id="{815D7A33-61B6-454B-A3E0-B23E6FF914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75" name="Group 974">
                    <a:extLst>
                      <a:ext uri="{FF2B5EF4-FFF2-40B4-BE49-F238E27FC236}">
                        <a16:creationId xmlns:a16="http://schemas.microsoft.com/office/drawing/2014/main" id="{D38EF25B-AD60-C546-8B4C-63CF4C8F45B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976" name="Rectangle 975">
                      <a:extLst>
                        <a:ext uri="{FF2B5EF4-FFF2-40B4-BE49-F238E27FC236}">
                          <a16:creationId xmlns:a16="http://schemas.microsoft.com/office/drawing/2014/main" id="{BD524915-2AC0-4E45-8415-C175CC09C3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77" name="Rectangle 976">
                      <a:extLst>
                        <a:ext uri="{FF2B5EF4-FFF2-40B4-BE49-F238E27FC236}">
                          <a16:creationId xmlns:a16="http://schemas.microsoft.com/office/drawing/2014/main" id="{40ADBA5A-FB88-7049-AF31-01B3E174CA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71" name="Group 970">
                  <a:extLst>
                    <a:ext uri="{FF2B5EF4-FFF2-40B4-BE49-F238E27FC236}">
                      <a16:creationId xmlns:a16="http://schemas.microsoft.com/office/drawing/2014/main" id="{00D66DB5-D869-D349-8C02-93C98D6331A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972" name="Rectangle 971">
                    <a:extLst>
                      <a:ext uri="{FF2B5EF4-FFF2-40B4-BE49-F238E27FC236}">
                        <a16:creationId xmlns:a16="http://schemas.microsoft.com/office/drawing/2014/main" id="{E8C9446D-CDD3-2D40-93F3-C93AE2EFA83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73" name="Rectangle 972">
                    <a:extLst>
                      <a:ext uri="{FF2B5EF4-FFF2-40B4-BE49-F238E27FC236}">
                        <a16:creationId xmlns:a16="http://schemas.microsoft.com/office/drawing/2014/main" id="{D2BC9EDB-12F7-5E4D-AE2C-B81341AE873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3" name="Group 932">
                <a:extLst>
                  <a:ext uri="{FF2B5EF4-FFF2-40B4-BE49-F238E27FC236}">
                    <a16:creationId xmlns:a16="http://schemas.microsoft.com/office/drawing/2014/main" id="{5942F1C6-7CA9-024E-BC4B-4FF7EDB80D20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952" name="Group 951">
                  <a:extLst>
                    <a:ext uri="{FF2B5EF4-FFF2-40B4-BE49-F238E27FC236}">
                      <a16:creationId xmlns:a16="http://schemas.microsoft.com/office/drawing/2014/main" id="{53429917-F8BA-4742-BFFF-07937398430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63" name="Group 962">
                    <a:extLst>
                      <a:ext uri="{FF2B5EF4-FFF2-40B4-BE49-F238E27FC236}">
                        <a16:creationId xmlns:a16="http://schemas.microsoft.com/office/drawing/2014/main" id="{12477BE0-930D-1B49-8C1E-A9BA80AB8B0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67" name="Rectangle 966">
                      <a:extLst>
                        <a:ext uri="{FF2B5EF4-FFF2-40B4-BE49-F238E27FC236}">
                          <a16:creationId xmlns:a16="http://schemas.microsoft.com/office/drawing/2014/main" id="{86E58EC5-68EF-6144-8BB3-914663AB65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8" name="Rectangle 967">
                      <a:extLst>
                        <a:ext uri="{FF2B5EF4-FFF2-40B4-BE49-F238E27FC236}">
                          <a16:creationId xmlns:a16="http://schemas.microsoft.com/office/drawing/2014/main" id="{57CF4AA0-5BD2-9147-8832-CD0D805FB15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64" name="Group 963">
                    <a:extLst>
                      <a:ext uri="{FF2B5EF4-FFF2-40B4-BE49-F238E27FC236}">
                        <a16:creationId xmlns:a16="http://schemas.microsoft.com/office/drawing/2014/main" id="{252DFC4E-9E18-2842-84AE-816415E9E06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65" name="Rectangle 964">
                      <a:extLst>
                        <a:ext uri="{FF2B5EF4-FFF2-40B4-BE49-F238E27FC236}">
                          <a16:creationId xmlns:a16="http://schemas.microsoft.com/office/drawing/2014/main" id="{A8DC7544-2AA0-8C4D-B4D7-BD6CC504E4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6" name="Rectangle 965">
                      <a:extLst>
                        <a:ext uri="{FF2B5EF4-FFF2-40B4-BE49-F238E27FC236}">
                          <a16:creationId xmlns:a16="http://schemas.microsoft.com/office/drawing/2014/main" id="{B6B0B7D5-7A78-7C4E-ABB2-2454ADFDCA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53" name="Group 952">
                  <a:extLst>
                    <a:ext uri="{FF2B5EF4-FFF2-40B4-BE49-F238E27FC236}">
                      <a16:creationId xmlns:a16="http://schemas.microsoft.com/office/drawing/2014/main" id="{3161C861-CA9E-4C45-AE6A-79B335F2EF4A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957" name="Group 956">
                    <a:extLst>
                      <a:ext uri="{FF2B5EF4-FFF2-40B4-BE49-F238E27FC236}">
                        <a16:creationId xmlns:a16="http://schemas.microsoft.com/office/drawing/2014/main" id="{F8D4F236-B9E7-1542-8C1F-98212AB44BA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61" name="Rectangle 960">
                      <a:extLst>
                        <a:ext uri="{FF2B5EF4-FFF2-40B4-BE49-F238E27FC236}">
                          <a16:creationId xmlns:a16="http://schemas.microsoft.com/office/drawing/2014/main" id="{E6F94FA1-918A-6040-A198-ECAAC99BDB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2" name="Rectangle 961">
                      <a:extLst>
                        <a:ext uri="{FF2B5EF4-FFF2-40B4-BE49-F238E27FC236}">
                          <a16:creationId xmlns:a16="http://schemas.microsoft.com/office/drawing/2014/main" id="{CB02EBEF-546C-0745-8D62-ED008911A8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58" name="Group 957">
                    <a:extLst>
                      <a:ext uri="{FF2B5EF4-FFF2-40B4-BE49-F238E27FC236}">
                        <a16:creationId xmlns:a16="http://schemas.microsoft.com/office/drawing/2014/main" id="{970B0A4F-6FE2-E04E-BF6C-D5DD2280806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959" name="Rectangle 958">
                      <a:extLst>
                        <a:ext uri="{FF2B5EF4-FFF2-40B4-BE49-F238E27FC236}">
                          <a16:creationId xmlns:a16="http://schemas.microsoft.com/office/drawing/2014/main" id="{5D3F58B7-8509-FB4A-9757-A835A74C0E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0" name="Rectangle 959">
                      <a:extLst>
                        <a:ext uri="{FF2B5EF4-FFF2-40B4-BE49-F238E27FC236}">
                          <a16:creationId xmlns:a16="http://schemas.microsoft.com/office/drawing/2014/main" id="{2B70D508-09B5-0641-81F9-5D61C832CF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54" name="Group 953">
                  <a:extLst>
                    <a:ext uri="{FF2B5EF4-FFF2-40B4-BE49-F238E27FC236}">
                      <a16:creationId xmlns:a16="http://schemas.microsoft.com/office/drawing/2014/main" id="{954EC0D9-5D7C-0A45-B3EC-0FB37C75B0F9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955" name="Rectangle 954">
                    <a:extLst>
                      <a:ext uri="{FF2B5EF4-FFF2-40B4-BE49-F238E27FC236}">
                        <a16:creationId xmlns:a16="http://schemas.microsoft.com/office/drawing/2014/main" id="{7EF44D08-EB12-D641-ABD6-3FA25C2E5B5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6" name="Rectangle 955">
                    <a:extLst>
                      <a:ext uri="{FF2B5EF4-FFF2-40B4-BE49-F238E27FC236}">
                        <a16:creationId xmlns:a16="http://schemas.microsoft.com/office/drawing/2014/main" id="{47236BC3-84AA-3849-896B-5C71EDB4018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4" name="Group 933">
                <a:extLst>
                  <a:ext uri="{FF2B5EF4-FFF2-40B4-BE49-F238E27FC236}">
                    <a16:creationId xmlns:a16="http://schemas.microsoft.com/office/drawing/2014/main" id="{97CA92D4-FAB8-AF48-935F-EB6CFEA6AC36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935" name="Group 934">
                  <a:extLst>
                    <a:ext uri="{FF2B5EF4-FFF2-40B4-BE49-F238E27FC236}">
                      <a16:creationId xmlns:a16="http://schemas.microsoft.com/office/drawing/2014/main" id="{3E76DF19-CAE5-D846-B2FB-B8810304A19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46" name="Group 945">
                    <a:extLst>
                      <a:ext uri="{FF2B5EF4-FFF2-40B4-BE49-F238E27FC236}">
                        <a16:creationId xmlns:a16="http://schemas.microsoft.com/office/drawing/2014/main" id="{279D0404-8308-954C-A93E-93FD0AF3E10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50" name="Rectangle 949">
                      <a:extLst>
                        <a:ext uri="{FF2B5EF4-FFF2-40B4-BE49-F238E27FC236}">
                          <a16:creationId xmlns:a16="http://schemas.microsoft.com/office/drawing/2014/main" id="{CC43460D-0CFE-4946-95AD-B16682EB475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51" name="Rectangle 950">
                      <a:extLst>
                        <a:ext uri="{FF2B5EF4-FFF2-40B4-BE49-F238E27FC236}">
                          <a16:creationId xmlns:a16="http://schemas.microsoft.com/office/drawing/2014/main" id="{3A36A777-119E-784F-9A39-58BBB4B657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47" name="Group 946">
                    <a:extLst>
                      <a:ext uri="{FF2B5EF4-FFF2-40B4-BE49-F238E27FC236}">
                        <a16:creationId xmlns:a16="http://schemas.microsoft.com/office/drawing/2014/main" id="{DD07342E-59EE-D64C-9F9B-1AE72626115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48" name="Rectangle 947">
                      <a:extLst>
                        <a:ext uri="{FF2B5EF4-FFF2-40B4-BE49-F238E27FC236}">
                          <a16:creationId xmlns:a16="http://schemas.microsoft.com/office/drawing/2014/main" id="{1DA724FC-C5B8-1940-9BEC-D98955EEEEC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49" name="Rectangle 948">
                      <a:extLst>
                        <a:ext uri="{FF2B5EF4-FFF2-40B4-BE49-F238E27FC236}">
                          <a16:creationId xmlns:a16="http://schemas.microsoft.com/office/drawing/2014/main" id="{614AFDB4-F2F4-D142-83D4-8125ACA11F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36" name="Group 935">
                  <a:extLst>
                    <a:ext uri="{FF2B5EF4-FFF2-40B4-BE49-F238E27FC236}">
                      <a16:creationId xmlns:a16="http://schemas.microsoft.com/office/drawing/2014/main" id="{344A0E79-F341-BC46-9F95-A95C83F7C9B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940" name="Group 939">
                    <a:extLst>
                      <a:ext uri="{FF2B5EF4-FFF2-40B4-BE49-F238E27FC236}">
                        <a16:creationId xmlns:a16="http://schemas.microsoft.com/office/drawing/2014/main" id="{5A1521FB-C7DB-3843-833B-02DE8E6AD3A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44" name="Rectangle 943">
                      <a:extLst>
                        <a:ext uri="{FF2B5EF4-FFF2-40B4-BE49-F238E27FC236}">
                          <a16:creationId xmlns:a16="http://schemas.microsoft.com/office/drawing/2014/main" id="{54241A2F-889B-5342-B6F8-FB22E2D1FA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45" name="Rectangle 944">
                      <a:extLst>
                        <a:ext uri="{FF2B5EF4-FFF2-40B4-BE49-F238E27FC236}">
                          <a16:creationId xmlns:a16="http://schemas.microsoft.com/office/drawing/2014/main" id="{E050DB51-2BDF-B54E-88FC-1D75B72E51A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41" name="Group 940">
                    <a:extLst>
                      <a:ext uri="{FF2B5EF4-FFF2-40B4-BE49-F238E27FC236}">
                        <a16:creationId xmlns:a16="http://schemas.microsoft.com/office/drawing/2014/main" id="{3F05F6BC-64E4-4C4F-B5BB-0AC347B886C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942" name="Rectangle 941">
                      <a:extLst>
                        <a:ext uri="{FF2B5EF4-FFF2-40B4-BE49-F238E27FC236}">
                          <a16:creationId xmlns:a16="http://schemas.microsoft.com/office/drawing/2014/main" id="{92A329EA-7FED-4B45-A76B-9845843E18C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43" name="Rectangle 942">
                      <a:extLst>
                        <a:ext uri="{FF2B5EF4-FFF2-40B4-BE49-F238E27FC236}">
                          <a16:creationId xmlns:a16="http://schemas.microsoft.com/office/drawing/2014/main" id="{CD9B80F3-13B2-B245-ABB3-C62A6B5F59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37" name="Group 936">
                  <a:extLst>
                    <a:ext uri="{FF2B5EF4-FFF2-40B4-BE49-F238E27FC236}">
                      <a16:creationId xmlns:a16="http://schemas.microsoft.com/office/drawing/2014/main" id="{CDFCFBE9-4A53-BD47-8F41-337A0A3E556A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938" name="Rectangle 937">
                    <a:extLst>
                      <a:ext uri="{FF2B5EF4-FFF2-40B4-BE49-F238E27FC236}">
                        <a16:creationId xmlns:a16="http://schemas.microsoft.com/office/drawing/2014/main" id="{DC74AA84-DA01-B14B-A755-19FA56F9813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9" name="Rectangle 938">
                    <a:extLst>
                      <a:ext uri="{FF2B5EF4-FFF2-40B4-BE49-F238E27FC236}">
                        <a16:creationId xmlns:a16="http://schemas.microsoft.com/office/drawing/2014/main" id="{E6D7F0EF-B892-9B47-A648-8E592ADBC2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924" name="Rectangle 923">
              <a:extLst>
                <a:ext uri="{FF2B5EF4-FFF2-40B4-BE49-F238E27FC236}">
                  <a16:creationId xmlns:a16="http://schemas.microsoft.com/office/drawing/2014/main" id="{390E48F7-D238-9C4B-85E0-93F32E6055E9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sp>
        <p:nvSpPr>
          <p:cNvPr id="1105" name="TextBox 1104">
            <a:extLst>
              <a:ext uri="{FF2B5EF4-FFF2-40B4-BE49-F238E27FC236}">
                <a16:creationId xmlns:a16="http://schemas.microsoft.com/office/drawing/2014/main" id="{CEA4CEC4-D12B-894F-A27E-1325F98BDE99}"/>
              </a:ext>
            </a:extLst>
          </p:cNvPr>
          <p:cNvSpPr txBox="1"/>
          <p:nvPr/>
        </p:nvSpPr>
        <p:spPr>
          <a:xfrm>
            <a:off x="8866881" y="2225507"/>
            <a:ext cx="909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3 trăm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300</a:t>
            </a:r>
          </a:p>
        </p:txBody>
      </p:sp>
      <p:pic>
        <p:nvPicPr>
          <p:cNvPr id="2023" name="Picture 2022">
            <a:extLst>
              <a:ext uri="{FF2B5EF4-FFF2-40B4-BE49-F238E27FC236}">
                <a16:creationId xmlns:a16="http://schemas.microsoft.com/office/drawing/2014/main" id="{17014962-3358-C944-A799-4B4F312C62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74" y="3165208"/>
            <a:ext cx="1638300" cy="1651000"/>
          </a:xfrm>
          <a:prstGeom prst="rect">
            <a:avLst/>
          </a:prstGeom>
        </p:spPr>
      </p:pic>
      <p:pic>
        <p:nvPicPr>
          <p:cNvPr id="2024" name="Picture 2023">
            <a:extLst>
              <a:ext uri="{FF2B5EF4-FFF2-40B4-BE49-F238E27FC236}">
                <a16:creationId xmlns:a16="http://schemas.microsoft.com/office/drawing/2014/main" id="{1838DD14-A5FE-294C-AEB2-8A3454C5BA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804" y="3165208"/>
            <a:ext cx="1638300" cy="1651000"/>
          </a:xfrm>
          <a:prstGeom prst="rect">
            <a:avLst/>
          </a:prstGeom>
        </p:spPr>
      </p:pic>
      <p:pic>
        <p:nvPicPr>
          <p:cNvPr id="2025" name="Picture 2024">
            <a:extLst>
              <a:ext uri="{FF2B5EF4-FFF2-40B4-BE49-F238E27FC236}">
                <a16:creationId xmlns:a16="http://schemas.microsoft.com/office/drawing/2014/main" id="{46C00B1C-44E5-0A44-BC2F-8561B930E9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177" y="3165208"/>
            <a:ext cx="1638300" cy="1651000"/>
          </a:xfrm>
          <a:prstGeom prst="rect">
            <a:avLst/>
          </a:prstGeom>
        </p:spPr>
      </p:pic>
      <p:pic>
        <p:nvPicPr>
          <p:cNvPr id="2026" name="Picture 2025">
            <a:extLst>
              <a:ext uri="{FF2B5EF4-FFF2-40B4-BE49-F238E27FC236}">
                <a16:creationId xmlns:a16="http://schemas.microsoft.com/office/drawing/2014/main" id="{545F63C9-8FB3-7545-BC0F-4E73B8B957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907" y="3165208"/>
            <a:ext cx="1638300" cy="1651000"/>
          </a:xfrm>
          <a:prstGeom prst="rect">
            <a:avLst/>
          </a:prstGeom>
        </p:spPr>
      </p:pic>
      <p:pic>
        <p:nvPicPr>
          <p:cNvPr id="2027" name="Picture 2026">
            <a:extLst>
              <a:ext uri="{FF2B5EF4-FFF2-40B4-BE49-F238E27FC236}">
                <a16:creationId xmlns:a16="http://schemas.microsoft.com/office/drawing/2014/main" id="{D7881C2D-8ACF-FF4D-B8E4-3E192BCE7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637" y="3172048"/>
            <a:ext cx="1638300" cy="1651000"/>
          </a:xfrm>
          <a:prstGeom prst="rect">
            <a:avLst/>
          </a:prstGeom>
        </p:spPr>
      </p:pic>
      <p:pic>
        <p:nvPicPr>
          <p:cNvPr id="2028" name="Picture 2027">
            <a:extLst>
              <a:ext uri="{FF2B5EF4-FFF2-40B4-BE49-F238E27FC236}">
                <a16:creationId xmlns:a16="http://schemas.microsoft.com/office/drawing/2014/main" id="{A1000229-4411-4241-80D1-343696373E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74" y="4899476"/>
            <a:ext cx="1638300" cy="1651000"/>
          </a:xfrm>
          <a:prstGeom prst="rect">
            <a:avLst/>
          </a:prstGeom>
        </p:spPr>
      </p:pic>
      <p:pic>
        <p:nvPicPr>
          <p:cNvPr id="2029" name="Picture 2028">
            <a:extLst>
              <a:ext uri="{FF2B5EF4-FFF2-40B4-BE49-F238E27FC236}">
                <a16:creationId xmlns:a16="http://schemas.microsoft.com/office/drawing/2014/main" id="{B973306D-89F1-234D-A0D9-640F130AD2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804" y="4899476"/>
            <a:ext cx="1638300" cy="1651000"/>
          </a:xfrm>
          <a:prstGeom prst="rect">
            <a:avLst/>
          </a:prstGeom>
        </p:spPr>
      </p:pic>
      <p:pic>
        <p:nvPicPr>
          <p:cNvPr id="2030" name="Picture 2029">
            <a:extLst>
              <a:ext uri="{FF2B5EF4-FFF2-40B4-BE49-F238E27FC236}">
                <a16:creationId xmlns:a16="http://schemas.microsoft.com/office/drawing/2014/main" id="{E9C99D85-F5A0-2242-8F60-EF6B2EC81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177" y="4899476"/>
            <a:ext cx="1638300" cy="1651000"/>
          </a:xfrm>
          <a:prstGeom prst="rect">
            <a:avLst/>
          </a:prstGeom>
        </p:spPr>
      </p:pic>
      <p:pic>
        <p:nvPicPr>
          <p:cNvPr id="2031" name="Picture 2030">
            <a:extLst>
              <a:ext uri="{FF2B5EF4-FFF2-40B4-BE49-F238E27FC236}">
                <a16:creationId xmlns:a16="http://schemas.microsoft.com/office/drawing/2014/main" id="{865B1061-4A7D-0C45-A967-58F2BC2C15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907" y="4899476"/>
            <a:ext cx="1638300" cy="1651000"/>
          </a:xfrm>
          <a:prstGeom prst="rect">
            <a:avLst/>
          </a:prstGeom>
        </p:spPr>
      </p:pic>
      <p:pic>
        <p:nvPicPr>
          <p:cNvPr id="2032" name="Picture 2031">
            <a:extLst>
              <a:ext uri="{FF2B5EF4-FFF2-40B4-BE49-F238E27FC236}">
                <a16:creationId xmlns:a16="http://schemas.microsoft.com/office/drawing/2014/main" id="{8AC71A6D-F274-0A4F-9C81-D6E98F26E4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637" y="4906316"/>
            <a:ext cx="1638300" cy="1651000"/>
          </a:xfrm>
          <a:prstGeom prst="rect">
            <a:avLst/>
          </a:prstGeom>
        </p:spPr>
      </p:pic>
      <p:sp>
        <p:nvSpPr>
          <p:cNvPr id="2033" name="TextBox 2032">
            <a:extLst>
              <a:ext uri="{FF2B5EF4-FFF2-40B4-BE49-F238E27FC236}">
                <a16:creationId xmlns:a16="http://schemas.microsoft.com/office/drawing/2014/main" id="{8BDB506E-4B0F-4844-9AC4-08F659D88D58}"/>
              </a:ext>
            </a:extLst>
          </p:cNvPr>
          <p:cNvSpPr txBox="1"/>
          <p:nvPr/>
        </p:nvSpPr>
        <p:spPr>
          <a:xfrm>
            <a:off x="9296180" y="3699859"/>
            <a:ext cx="2100255" cy="22398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VN" sz="2400" dirty="0"/>
              <a:t>10 trăm</a:t>
            </a:r>
          </a:p>
          <a:p>
            <a:pPr algn="ctr">
              <a:lnSpc>
                <a:spcPct val="150000"/>
              </a:lnSpc>
            </a:pPr>
            <a:r>
              <a:rPr lang="en-VN" sz="2400" dirty="0">
                <a:solidFill>
                  <a:srgbClr val="FF0000"/>
                </a:solidFill>
              </a:rPr>
              <a:t>1000</a:t>
            </a:r>
          </a:p>
          <a:p>
            <a:pPr algn="ctr">
              <a:lnSpc>
                <a:spcPct val="150000"/>
              </a:lnSpc>
            </a:pPr>
            <a:r>
              <a:rPr lang="en-VN" sz="2400" b="1" dirty="0"/>
              <a:t>10 trăm bằng</a:t>
            </a:r>
          </a:p>
          <a:p>
            <a:pPr algn="ctr">
              <a:lnSpc>
                <a:spcPct val="150000"/>
              </a:lnSpc>
            </a:pPr>
            <a:r>
              <a:rPr lang="en-VN" sz="2400" b="1" dirty="0">
                <a:solidFill>
                  <a:srgbClr val="FF0000"/>
                </a:solidFill>
              </a:rPr>
              <a:t>1 nghìn</a:t>
            </a:r>
          </a:p>
        </p:txBody>
      </p:sp>
    </p:spTree>
    <p:extLst>
      <p:ext uri="{BB962C8B-B14F-4D97-AF65-F5344CB8AC3E}">
        <p14:creationId xmlns:p14="http://schemas.microsoft.com/office/powerpoint/2010/main" val="225394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0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5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0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0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9" grpId="0" animBg="1"/>
      <p:bldP spid="2" grpId="0" animBg="1"/>
      <p:bldP spid="184" grpId="0" build="p"/>
      <p:bldP spid="555" grpId="0" build="p"/>
      <p:bldP spid="1105" grpId="0" build="p"/>
      <p:bldP spid="203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0046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67966" y="558894"/>
            <a:ext cx="7307196" cy="570588"/>
            <a:chOff x="1183343" y="1464304"/>
            <a:chExt cx="7307196" cy="570588"/>
          </a:xfrm>
        </p:grpSpPr>
        <p:sp>
          <p:nvSpPr>
            <p:cNvPr id="3" name="TextBox 2"/>
            <p:cNvSpPr txBox="1"/>
            <p:nvPr/>
          </p:nvSpPr>
          <p:spPr>
            <a:xfrm>
              <a:off x="1801298" y="1511671"/>
              <a:ext cx="668924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Số</a:t>
              </a:r>
              <a:r>
                <a:rPr lang="en-US" sz="2800" dirty="0"/>
                <a:t>?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1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55AFF4E-687C-9B42-8D87-78F1E57A16E7}"/>
              </a:ext>
            </a:extLst>
          </p:cNvPr>
          <p:cNvGrpSpPr/>
          <p:nvPr/>
        </p:nvGrpSpPr>
        <p:grpSpPr>
          <a:xfrm>
            <a:off x="1939147" y="1315452"/>
            <a:ext cx="1499407" cy="2468034"/>
            <a:chOff x="994026" y="1523999"/>
            <a:chExt cx="1499407" cy="2468034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9DC7BBC-03DD-6447-8BF8-EB8A54E81796}"/>
                </a:ext>
              </a:extLst>
            </p:cNvPr>
            <p:cNvGrpSpPr/>
            <p:nvPr/>
          </p:nvGrpSpPr>
          <p:grpSpPr>
            <a:xfrm>
              <a:off x="994026" y="1523999"/>
              <a:ext cx="1371600" cy="2085475"/>
              <a:chOff x="994026" y="1523999"/>
              <a:chExt cx="1371600" cy="2085475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4C9256C8-CF05-6247-8D3C-F073C2B24625}"/>
                  </a:ext>
                </a:extLst>
              </p:cNvPr>
              <p:cNvGrpSpPr/>
              <p:nvPr/>
            </p:nvGrpSpPr>
            <p:grpSpPr>
              <a:xfrm>
                <a:off x="1591462" y="2066032"/>
                <a:ext cx="162220" cy="1131817"/>
                <a:chOff x="7966428" y="1810097"/>
                <a:chExt cx="162220" cy="1131817"/>
              </a:xfrm>
            </p:grpSpPr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3D2EBB61-DBDE-3844-B617-E5EA89A6944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52829"/>
                  <a:chOff x="4886412" y="2289085"/>
                  <a:chExt cx="162220" cy="652829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5499B0F9-C3F0-EA4D-9280-B4DA717D3DA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6320"/>
                    <a:ext cx="162220" cy="325594"/>
                    <a:chOff x="4824133" y="1686899"/>
                    <a:chExt cx="90155" cy="180950"/>
                  </a:xfrm>
                </p:grpSpPr>
                <p:sp>
                  <p:nvSpPr>
                    <p:cNvPr id="36" name="Rectangle 35">
                      <a:extLst>
                        <a:ext uri="{FF2B5EF4-FFF2-40B4-BE49-F238E27FC236}">
                          <a16:creationId xmlns:a16="http://schemas.microsoft.com/office/drawing/2014/main" id="{1D975590-37A3-B04B-BE2B-74D3294723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7" name="Rectangle 36">
                      <a:extLst>
                        <a:ext uri="{FF2B5EF4-FFF2-40B4-BE49-F238E27FC236}">
                          <a16:creationId xmlns:a16="http://schemas.microsoft.com/office/drawing/2014/main" id="{A7BBDEB1-E2F5-344B-B334-BE2F2584AE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3" name="Group 32">
                    <a:extLst>
                      <a:ext uri="{FF2B5EF4-FFF2-40B4-BE49-F238E27FC236}">
                        <a16:creationId xmlns:a16="http://schemas.microsoft.com/office/drawing/2014/main" id="{BDEB1B03-F3C5-9441-9D74-C704C73B4AB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</p:grpSpPr>
                <p:sp>
                  <p:nvSpPr>
                    <p:cNvPr id="34" name="Rectangle 33">
                      <a:extLst>
                        <a:ext uri="{FF2B5EF4-FFF2-40B4-BE49-F238E27FC236}">
                          <a16:creationId xmlns:a16="http://schemas.microsoft.com/office/drawing/2014/main" id="{DAEC2D2A-D515-C343-9251-8D4645FF66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" name="Rectangle 34">
                      <a:extLst>
                        <a:ext uri="{FF2B5EF4-FFF2-40B4-BE49-F238E27FC236}">
                          <a16:creationId xmlns:a16="http://schemas.microsoft.com/office/drawing/2014/main" id="{846C0032-A1DF-3541-BE3E-C2B3915E08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9B1F1376-F405-4845-BB08-E3F3AC8B0FCF}"/>
                    </a:ext>
                  </a:extLst>
                </p:cNvPr>
                <p:cNvGrpSpPr/>
                <p:nvPr/>
              </p:nvGrpSpPr>
              <p:grpSpPr>
                <a:xfrm>
                  <a:off x="7966428" y="1810097"/>
                  <a:ext cx="162220" cy="478167"/>
                  <a:chOff x="4886412" y="2463747"/>
                  <a:chExt cx="162220" cy="478167"/>
                </a:xfrm>
              </p:grpSpPr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id="{62FB5E2E-0CDD-AD45-BB5D-60A3554A7BD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6320"/>
                    <a:ext cx="162220" cy="325594"/>
                    <a:chOff x="4824133" y="1686899"/>
                    <a:chExt cx="90155" cy="180950"/>
                  </a:xfrm>
                </p:grpSpPr>
                <p:sp>
                  <p:nvSpPr>
                    <p:cNvPr id="30" name="Rectangle 29">
                      <a:extLst>
                        <a:ext uri="{FF2B5EF4-FFF2-40B4-BE49-F238E27FC236}">
                          <a16:creationId xmlns:a16="http://schemas.microsoft.com/office/drawing/2014/main" id="{91840F4C-949D-C84B-A50D-BAD46BB255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" name="Rectangle 30">
                      <a:extLst>
                        <a:ext uri="{FF2B5EF4-FFF2-40B4-BE49-F238E27FC236}">
                          <a16:creationId xmlns:a16="http://schemas.microsoft.com/office/drawing/2014/main" id="{59A40E8F-4E59-6946-A578-59FAF331D4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652ED3A4-98D8-3E47-91DE-D808C25F76B3}"/>
                      </a:ext>
                    </a:extLst>
                  </p:cNvPr>
                  <p:cNvSpPr/>
                  <p:nvPr/>
                </p:nvSpPr>
                <p:spPr>
                  <a:xfrm>
                    <a:off x="4886412" y="2463747"/>
                    <a:ext cx="162220" cy="162221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15" name="Rounded Rectangle 14">
                <a:extLst>
                  <a:ext uri="{FF2B5EF4-FFF2-40B4-BE49-F238E27FC236}">
                    <a16:creationId xmlns:a16="http://schemas.microsoft.com/office/drawing/2014/main" id="{DFE7E0FB-A64B-5643-A075-86CE79536902}"/>
                  </a:ext>
                </a:extLst>
              </p:cNvPr>
              <p:cNvSpPr/>
              <p:nvPr/>
            </p:nvSpPr>
            <p:spPr>
              <a:xfrm>
                <a:off x="994026" y="1523999"/>
                <a:ext cx="1371600" cy="2085475"/>
              </a:xfrm>
              <a:prstGeom prst="roundRect">
                <a:avLst/>
              </a:prstGeom>
              <a:noFill/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VN"/>
              </a:p>
            </p:txBody>
          </p:sp>
        </p:grpSp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id="{507243FD-0EC4-5843-B5AF-A54A10DA8ADB}"/>
                </a:ext>
              </a:extLst>
            </p:cNvPr>
            <p:cNvSpPr/>
            <p:nvPr/>
          </p:nvSpPr>
          <p:spPr>
            <a:xfrm>
              <a:off x="1957211" y="3455811"/>
              <a:ext cx="536222" cy="536222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D5586AB-D0B5-074C-BB8D-A288B52057DA}"/>
              </a:ext>
            </a:extLst>
          </p:cNvPr>
          <p:cNvSpPr/>
          <p:nvPr/>
        </p:nvSpPr>
        <p:spPr>
          <a:xfrm>
            <a:off x="3000500" y="3272916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000000"/>
                </a:solidFill>
              </a:rPr>
              <a:t>7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BADF2330-C23C-744F-87ED-360137B68DC9}"/>
              </a:ext>
            </a:extLst>
          </p:cNvPr>
          <p:cNvGrpSpPr/>
          <p:nvPr/>
        </p:nvGrpSpPr>
        <p:grpSpPr>
          <a:xfrm>
            <a:off x="4054082" y="1315452"/>
            <a:ext cx="2414228" cy="2494845"/>
            <a:chOff x="3108961" y="1523999"/>
            <a:chExt cx="2414228" cy="2494845"/>
          </a:xfrm>
        </p:grpSpPr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id="{6BBBB446-0E44-B043-85F9-60B3384A0279}"/>
                </a:ext>
              </a:extLst>
            </p:cNvPr>
            <p:cNvSpPr/>
            <p:nvPr/>
          </p:nvSpPr>
          <p:spPr>
            <a:xfrm>
              <a:off x="3108961" y="1523999"/>
              <a:ext cx="2112676" cy="2085475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45" name="Rounded Rectangle 44">
              <a:extLst>
                <a:ext uri="{FF2B5EF4-FFF2-40B4-BE49-F238E27FC236}">
                  <a16:creationId xmlns:a16="http://schemas.microsoft.com/office/drawing/2014/main" id="{82C74803-0BF8-C24F-B7CF-61FBE27984F3}"/>
                </a:ext>
              </a:extLst>
            </p:cNvPr>
            <p:cNvSpPr/>
            <p:nvPr/>
          </p:nvSpPr>
          <p:spPr>
            <a:xfrm>
              <a:off x="4738107" y="3429000"/>
              <a:ext cx="785082" cy="589844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F6F0110C-BEB8-D442-83D8-A23857723E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6149" y="1718699"/>
              <a:ext cx="1638300" cy="1651000"/>
            </a:xfrm>
            <a:prstGeom prst="rect">
              <a:avLst/>
            </a:prstGeom>
          </p:spPr>
        </p:pic>
      </p:grpSp>
      <p:grpSp>
        <p:nvGrpSpPr>
          <p:cNvPr id="286" name="Group 285">
            <a:extLst>
              <a:ext uri="{FF2B5EF4-FFF2-40B4-BE49-F238E27FC236}">
                <a16:creationId xmlns:a16="http://schemas.microsoft.com/office/drawing/2014/main" id="{E1AC83B1-076F-5242-85BE-6C8D8DD381E6}"/>
              </a:ext>
            </a:extLst>
          </p:cNvPr>
          <p:cNvGrpSpPr/>
          <p:nvPr/>
        </p:nvGrpSpPr>
        <p:grpSpPr>
          <a:xfrm>
            <a:off x="7041121" y="1315452"/>
            <a:ext cx="2866635" cy="2493993"/>
            <a:chOff x="6096000" y="1523999"/>
            <a:chExt cx="2866635" cy="2493993"/>
          </a:xfrm>
          <a:solidFill>
            <a:srgbClr val="DBEEF4"/>
          </a:solidFill>
        </p:grpSpPr>
        <p:sp>
          <p:nvSpPr>
            <p:cNvPr id="63" name="Rounded Rectangle 62">
              <a:extLst>
                <a:ext uri="{FF2B5EF4-FFF2-40B4-BE49-F238E27FC236}">
                  <a16:creationId xmlns:a16="http://schemas.microsoft.com/office/drawing/2014/main" id="{F218F9FB-73A7-1F44-BD93-2619FF173AB4}"/>
                </a:ext>
              </a:extLst>
            </p:cNvPr>
            <p:cNvSpPr/>
            <p:nvPr/>
          </p:nvSpPr>
          <p:spPr>
            <a:xfrm>
              <a:off x="6096000" y="1523999"/>
              <a:ext cx="2575560" cy="208547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64" name="Rounded Rectangle 63">
              <a:extLst>
                <a:ext uri="{FF2B5EF4-FFF2-40B4-BE49-F238E27FC236}">
                  <a16:creationId xmlns:a16="http://schemas.microsoft.com/office/drawing/2014/main" id="{813FCA77-F882-7449-9DF3-C8A1B7DBA451}"/>
                </a:ext>
              </a:extLst>
            </p:cNvPr>
            <p:cNvSpPr/>
            <p:nvPr/>
          </p:nvSpPr>
          <p:spPr>
            <a:xfrm>
              <a:off x="8177553" y="3428148"/>
              <a:ext cx="785082" cy="589844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2EC26E86-3297-244B-84C1-9928699417CE}"/>
                </a:ext>
              </a:extLst>
            </p:cNvPr>
            <p:cNvGrpSpPr/>
            <p:nvPr/>
          </p:nvGrpSpPr>
          <p:grpSpPr>
            <a:xfrm>
              <a:off x="6375420" y="1725680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232" name="Group 231">
                <a:extLst>
                  <a:ext uri="{FF2B5EF4-FFF2-40B4-BE49-F238E27FC236}">
                    <a16:creationId xmlns:a16="http://schemas.microsoft.com/office/drawing/2014/main" id="{5F5C28DB-6583-5149-AA72-A604DD9A0CDD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243" name="Group 242">
                  <a:extLst>
                    <a:ext uri="{FF2B5EF4-FFF2-40B4-BE49-F238E27FC236}">
                      <a16:creationId xmlns:a16="http://schemas.microsoft.com/office/drawing/2014/main" id="{3408065C-283C-1742-A820-60415C587EBE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247" name="Rectangle 246">
                    <a:extLst>
                      <a:ext uri="{FF2B5EF4-FFF2-40B4-BE49-F238E27FC236}">
                        <a16:creationId xmlns:a16="http://schemas.microsoft.com/office/drawing/2014/main" id="{3C7DD784-5F9A-554B-B28D-6FA937F7933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8" name="Rectangle 247">
                    <a:extLst>
                      <a:ext uri="{FF2B5EF4-FFF2-40B4-BE49-F238E27FC236}">
                        <a16:creationId xmlns:a16="http://schemas.microsoft.com/office/drawing/2014/main" id="{EA4EACE8-D271-4B44-9885-9AB20676F80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44" name="Group 243">
                  <a:extLst>
                    <a:ext uri="{FF2B5EF4-FFF2-40B4-BE49-F238E27FC236}">
                      <a16:creationId xmlns:a16="http://schemas.microsoft.com/office/drawing/2014/main" id="{516CBDD5-8BA1-7348-BCE1-583FD8A219B3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245" name="Rectangle 244">
                    <a:extLst>
                      <a:ext uri="{FF2B5EF4-FFF2-40B4-BE49-F238E27FC236}">
                        <a16:creationId xmlns:a16="http://schemas.microsoft.com/office/drawing/2014/main" id="{63C48A7D-4A23-C844-B4FB-09360B36B1F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6" name="Rectangle 245">
                    <a:extLst>
                      <a:ext uri="{FF2B5EF4-FFF2-40B4-BE49-F238E27FC236}">
                        <a16:creationId xmlns:a16="http://schemas.microsoft.com/office/drawing/2014/main" id="{B208350F-96FE-B641-914C-8141829DBC8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33" name="Group 232">
                <a:extLst>
                  <a:ext uri="{FF2B5EF4-FFF2-40B4-BE49-F238E27FC236}">
                    <a16:creationId xmlns:a16="http://schemas.microsoft.com/office/drawing/2014/main" id="{5AD0A730-F9BF-5B41-B50A-421852F4E4C5}"/>
                  </a:ext>
                </a:extLst>
              </p:cNvPr>
              <p:cNvGrpSpPr/>
              <p:nvPr/>
            </p:nvGrpSpPr>
            <p:grpSpPr>
              <a:xfrm>
                <a:off x="7966428" y="1647023"/>
                <a:ext cx="162220" cy="645381"/>
                <a:chOff x="4886412" y="2300673"/>
                <a:chExt cx="162220" cy="645381"/>
              </a:xfrm>
              <a:grpFill/>
            </p:grpSpPr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7A3B223B-9786-F241-A47F-6814C03831F2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41" name="Rectangle 240">
                    <a:extLst>
                      <a:ext uri="{FF2B5EF4-FFF2-40B4-BE49-F238E27FC236}">
                        <a16:creationId xmlns:a16="http://schemas.microsoft.com/office/drawing/2014/main" id="{049E519A-E8C4-D246-82A3-1F6D7B162F5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2" name="Rectangle 241">
                    <a:extLst>
                      <a:ext uri="{FF2B5EF4-FFF2-40B4-BE49-F238E27FC236}">
                        <a16:creationId xmlns:a16="http://schemas.microsoft.com/office/drawing/2014/main" id="{5F0BD0FD-7374-6744-BE62-FF6B8FA23AF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38" name="Group 237">
                  <a:extLst>
                    <a:ext uri="{FF2B5EF4-FFF2-40B4-BE49-F238E27FC236}">
                      <a16:creationId xmlns:a16="http://schemas.microsoft.com/office/drawing/2014/main" id="{FAE25CD2-1879-FF4C-A077-98B58B96343C}"/>
                    </a:ext>
                  </a:extLst>
                </p:cNvPr>
                <p:cNvGrpSpPr/>
                <p:nvPr/>
              </p:nvGrpSpPr>
              <p:grpSpPr>
                <a:xfrm>
                  <a:off x="4886412" y="2300673"/>
                  <a:ext cx="162220" cy="325591"/>
                  <a:chOff x="4824133" y="1693338"/>
                  <a:chExt cx="90155" cy="180948"/>
                </a:xfrm>
                <a:grpFill/>
              </p:grpSpPr>
              <p:sp>
                <p:nvSpPr>
                  <p:cNvPr id="239" name="Rectangle 238">
                    <a:extLst>
                      <a:ext uri="{FF2B5EF4-FFF2-40B4-BE49-F238E27FC236}">
                        <a16:creationId xmlns:a16="http://schemas.microsoft.com/office/drawing/2014/main" id="{B1FF2383-DC70-A44C-AFBB-C015E5DA64A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0" name="Rectangle 239">
                    <a:extLst>
                      <a:ext uri="{FF2B5EF4-FFF2-40B4-BE49-F238E27FC236}">
                        <a16:creationId xmlns:a16="http://schemas.microsoft.com/office/drawing/2014/main" id="{C6419835-0918-444D-A5F2-5432512C32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3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34" name="Group 233">
                <a:extLst>
                  <a:ext uri="{FF2B5EF4-FFF2-40B4-BE49-F238E27FC236}">
                    <a16:creationId xmlns:a16="http://schemas.microsoft.com/office/drawing/2014/main" id="{FECA5183-F053-4344-BC2D-D34751752862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06DBF577-CCFB-CC4E-B1A0-2C91F79CD3B2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3FE9F1B4-9CC6-7C4B-B883-0F09F0C9ABD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F4969AAB-3085-BA4E-8D9E-D503A3BAA38C}"/>
                </a:ext>
              </a:extLst>
            </p:cNvPr>
            <p:cNvGrpSpPr/>
            <p:nvPr/>
          </p:nvGrpSpPr>
          <p:grpSpPr>
            <a:xfrm>
              <a:off x="6682594" y="1725806"/>
              <a:ext cx="162220" cy="1606550"/>
              <a:chOff x="7966428" y="1327988"/>
              <a:chExt cx="162220" cy="1606550"/>
            </a:xfrm>
            <a:grpFill/>
          </p:grpSpPr>
          <p:grpSp>
            <p:nvGrpSpPr>
              <p:cNvPr id="215" name="Group 214">
                <a:extLst>
                  <a:ext uri="{FF2B5EF4-FFF2-40B4-BE49-F238E27FC236}">
                    <a16:creationId xmlns:a16="http://schemas.microsoft.com/office/drawing/2014/main" id="{1D7D12C9-A985-C044-9B85-A2D50822CE95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3"/>
                <a:chOff x="4886412" y="2289085"/>
                <a:chExt cx="162220" cy="645453"/>
              </a:xfrm>
              <a:grpFill/>
            </p:grpSpPr>
            <p:grpSp>
              <p:nvGrpSpPr>
                <p:cNvPr id="226" name="Group 225">
                  <a:extLst>
                    <a:ext uri="{FF2B5EF4-FFF2-40B4-BE49-F238E27FC236}">
                      <a16:creationId xmlns:a16="http://schemas.microsoft.com/office/drawing/2014/main" id="{B72AE8EA-7B50-2644-9D6A-63E503F73EE0}"/>
                    </a:ext>
                  </a:extLst>
                </p:cNvPr>
                <p:cNvGrpSpPr/>
                <p:nvPr/>
              </p:nvGrpSpPr>
              <p:grpSpPr>
                <a:xfrm>
                  <a:off x="4886412" y="2612194"/>
                  <a:ext cx="162220" cy="322344"/>
                  <a:chOff x="4824133" y="1684599"/>
                  <a:chExt cx="90155" cy="179143"/>
                </a:xfrm>
                <a:grpFill/>
              </p:grpSpPr>
              <p:sp>
                <p:nvSpPr>
                  <p:cNvPr id="230" name="Rectangle 229">
                    <a:extLst>
                      <a:ext uri="{FF2B5EF4-FFF2-40B4-BE49-F238E27FC236}">
                        <a16:creationId xmlns:a16="http://schemas.microsoft.com/office/drawing/2014/main" id="{78F733D8-D8C0-9B47-BE71-65B6F7D736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1" name="Rectangle 230">
                    <a:extLst>
                      <a:ext uri="{FF2B5EF4-FFF2-40B4-BE49-F238E27FC236}">
                        <a16:creationId xmlns:a16="http://schemas.microsoft.com/office/drawing/2014/main" id="{46EE0AC5-1F1A-B54A-A6DC-D08B87CE2BA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27" name="Group 226">
                  <a:extLst>
                    <a:ext uri="{FF2B5EF4-FFF2-40B4-BE49-F238E27FC236}">
                      <a16:creationId xmlns:a16="http://schemas.microsoft.com/office/drawing/2014/main" id="{16285970-CEC7-754C-AA1D-894508BD2CB8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228" name="Rectangle 227">
                    <a:extLst>
                      <a:ext uri="{FF2B5EF4-FFF2-40B4-BE49-F238E27FC236}">
                        <a16:creationId xmlns:a16="http://schemas.microsoft.com/office/drawing/2014/main" id="{922432B6-D55C-DA42-8160-2D6117DAA99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9" name="Rectangle 228">
                    <a:extLst>
                      <a:ext uri="{FF2B5EF4-FFF2-40B4-BE49-F238E27FC236}">
                        <a16:creationId xmlns:a16="http://schemas.microsoft.com/office/drawing/2014/main" id="{1CD1488E-5072-B24D-B219-BEDDEC51CBE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F2ED698A-B0DF-AF4B-ACA4-67C71D4314B9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id="{6142BFA7-4542-EA4A-93E7-DC5F221A25A3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24" name="Rectangle 223">
                    <a:extLst>
                      <a:ext uri="{FF2B5EF4-FFF2-40B4-BE49-F238E27FC236}">
                        <a16:creationId xmlns:a16="http://schemas.microsoft.com/office/drawing/2014/main" id="{922144EE-E195-984A-B958-754B36BC9E9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5" name="Rectangle 224">
                    <a:extLst>
                      <a:ext uri="{FF2B5EF4-FFF2-40B4-BE49-F238E27FC236}">
                        <a16:creationId xmlns:a16="http://schemas.microsoft.com/office/drawing/2014/main" id="{BD18AE86-E141-F645-879A-F882968204E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21" name="Group 220">
                  <a:extLst>
                    <a:ext uri="{FF2B5EF4-FFF2-40B4-BE49-F238E27FC236}">
                      <a16:creationId xmlns:a16="http://schemas.microsoft.com/office/drawing/2014/main" id="{E710B582-37D8-FC49-9516-72017E6D66C7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222" name="Rectangle 221">
                    <a:extLst>
                      <a:ext uri="{FF2B5EF4-FFF2-40B4-BE49-F238E27FC236}">
                        <a16:creationId xmlns:a16="http://schemas.microsoft.com/office/drawing/2014/main" id="{69FC06C9-60B8-A942-B1C2-5A14FD23D31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3" name="Rectangle 222">
                    <a:extLst>
                      <a:ext uri="{FF2B5EF4-FFF2-40B4-BE49-F238E27FC236}">
                        <a16:creationId xmlns:a16="http://schemas.microsoft.com/office/drawing/2014/main" id="{9E3E2229-FEAD-B846-B2E7-9B0762FCD45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16C108E5-722A-A144-A1D4-BFA93467EB0B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AD3C8340-50CC-7E4C-84B3-564C483CF068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06AFFD5C-792D-C54C-BD24-E5950130B06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72F5CCDF-0022-E545-8EC9-22D7E487F459}"/>
                </a:ext>
              </a:extLst>
            </p:cNvPr>
            <p:cNvGrpSpPr/>
            <p:nvPr/>
          </p:nvGrpSpPr>
          <p:grpSpPr>
            <a:xfrm>
              <a:off x="6991512" y="1725554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16CBF79A-387D-994F-948A-FAB7E79EECDE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209" name="Group 208">
                  <a:extLst>
                    <a:ext uri="{FF2B5EF4-FFF2-40B4-BE49-F238E27FC236}">
                      <a16:creationId xmlns:a16="http://schemas.microsoft.com/office/drawing/2014/main" id="{6D758E05-4C11-EA4E-9EC1-F12B23E9C34E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213" name="Rectangle 212">
                    <a:extLst>
                      <a:ext uri="{FF2B5EF4-FFF2-40B4-BE49-F238E27FC236}">
                        <a16:creationId xmlns:a16="http://schemas.microsoft.com/office/drawing/2014/main" id="{27DE1FCE-8B32-AA44-9459-495EBA9DF29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4" name="Rectangle 213">
                    <a:extLst>
                      <a:ext uri="{FF2B5EF4-FFF2-40B4-BE49-F238E27FC236}">
                        <a16:creationId xmlns:a16="http://schemas.microsoft.com/office/drawing/2014/main" id="{F18779B8-F555-524A-A501-CAD753CC8AC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0" name="Group 209">
                  <a:extLst>
                    <a:ext uri="{FF2B5EF4-FFF2-40B4-BE49-F238E27FC236}">
                      <a16:creationId xmlns:a16="http://schemas.microsoft.com/office/drawing/2014/main" id="{4042FF46-57DF-4541-A3C3-DFEBCA7268B7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211" name="Rectangle 210">
                    <a:extLst>
                      <a:ext uri="{FF2B5EF4-FFF2-40B4-BE49-F238E27FC236}">
                        <a16:creationId xmlns:a16="http://schemas.microsoft.com/office/drawing/2014/main" id="{936DC4F1-F0C9-014C-ABD8-108E4E58D00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2" name="Rectangle 211">
                    <a:extLst>
                      <a:ext uri="{FF2B5EF4-FFF2-40B4-BE49-F238E27FC236}">
                        <a16:creationId xmlns:a16="http://schemas.microsoft.com/office/drawing/2014/main" id="{B49B6910-0BAD-A74A-AAA5-95A8CD64B0D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id="{7F06A836-AC85-0D42-98CC-CBCEBB50468C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203" name="Group 202">
                  <a:extLst>
                    <a:ext uri="{FF2B5EF4-FFF2-40B4-BE49-F238E27FC236}">
                      <a16:creationId xmlns:a16="http://schemas.microsoft.com/office/drawing/2014/main" id="{834A42C5-31C8-5D49-8F05-065571743516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07" name="Rectangle 206">
                    <a:extLst>
                      <a:ext uri="{FF2B5EF4-FFF2-40B4-BE49-F238E27FC236}">
                        <a16:creationId xmlns:a16="http://schemas.microsoft.com/office/drawing/2014/main" id="{85DFADB2-4933-C347-9F8F-31AB522A5F0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8" name="Rectangle 207">
                    <a:extLst>
                      <a:ext uri="{FF2B5EF4-FFF2-40B4-BE49-F238E27FC236}">
                        <a16:creationId xmlns:a16="http://schemas.microsoft.com/office/drawing/2014/main" id="{F9967A24-9742-CC4C-98BE-EE2CCF1B044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04" name="Group 203">
                  <a:extLst>
                    <a:ext uri="{FF2B5EF4-FFF2-40B4-BE49-F238E27FC236}">
                      <a16:creationId xmlns:a16="http://schemas.microsoft.com/office/drawing/2014/main" id="{BEE1B696-1FA8-504E-8E7F-AA9DEC861911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205" name="Rectangle 204">
                    <a:extLst>
                      <a:ext uri="{FF2B5EF4-FFF2-40B4-BE49-F238E27FC236}">
                        <a16:creationId xmlns:a16="http://schemas.microsoft.com/office/drawing/2014/main" id="{E9F29E54-DBED-3447-ADD8-C5A7760CFE5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6" name="Rectangle 205">
                    <a:extLst>
                      <a:ext uri="{FF2B5EF4-FFF2-40B4-BE49-F238E27FC236}">
                        <a16:creationId xmlns:a16="http://schemas.microsoft.com/office/drawing/2014/main" id="{63B52494-A658-C641-B758-9C8A4AFE8C1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id="{CF2049C6-4D4E-8A49-9EE5-B680F96C3990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201" name="Rectangle 200">
                  <a:extLst>
                    <a:ext uri="{FF2B5EF4-FFF2-40B4-BE49-F238E27FC236}">
                      <a16:creationId xmlns:a16="http://schemas.microsoft.com/office/drawing/2014/main" id="{7D845A65-05DB-B848-9423-CDE9B4D2671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 201">
                  <a:extLst>
                    <a:ext uri="{FF2B5EF4-FFF2-40B4-BE49-F238E27FC236}">
                      <a16:creationId xmlns:a16="http://schemas.microsoft.com/office/drawing/2014/main" id="{3940B1B9-C9A1-504F-ADEA-550315E1A037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0C734F00-9F40-6A4A-92EC-B941CACD6751}"/>
                </a:ext>
              </a:extLst>
            </p:cNvPr>
            <p:cNvGrpSpPr/>
            <p:nvPr/>
          </p:nvGrpSpPr>
          <p:grpSpPr>
            <a:xfrm>
              <a:off x="7292027" y="1725680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id="{7803CEB8-1398-5944-9BFC-7DCF818EDAC8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192" name="Group 191">
                  <a:extLst>
                    <a:ext uri="{FF2B5EF4-FFF2-40B4-BE49-F238E27FC236}">
                      <a16:creationId xmlns:a16="http://schemas.microsoft.com/office/drawing/2014/main" id="{0CEF11E4-0E3F-BC49-A189-F81C5B1CDCFA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196" name="Rectangle 195">
                    <a:extLst>
                      <a:ext uri="{FF2B5EF4-FFF2-40B4-BE49-F238E27FC236}">
                        <a16:creationId xmlns:a16="http://schemas.microsoft.com/office/drawing/2014/main" id="{1BBDB6B5-6098-1B41-9577-21ECB1B4444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7" name="Rectangle 196">
                    <a:extLst>
                      <a:ext uri="{FF2B5EF4-FFF2-40B4-BE49-F238E27FC236}">
                        <a16:creationId xmlns:a16="http://schemas.microsoft.com/office/drawing/2014/main" id="{F8FF9962-2FCD-6C48-99C6-F5BA787BBA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3" name="Group 192">
                  <a:extLst>
                    <a:ext uri="{FF2B5EF4-FFF2-40B4-BE49-F238E27FC236}">
                      <a16:creationId xmlns:a16="http://schemas.microsoft.com/office/drawing/2014/main" id="{23249F2B-C113-9F4E-BFE3-0EA22B35D1FA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94" name="Rectangle 193">
                    <a:extLst>
                      <a:ext uri="{FF2B5EF4-FFF2-40B4-BE49-F238E27FC236}">
                        <a16:creationId xmlns:a16="http://schemas.microsoft.com/office/drawing/2014/main" id="{90D4E689-9746-E04C-A446-68E66D81F07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5" name="Rectangle 194">
                    <a:extLst>
                      <a:ext uri="{FF2B5EF4-FFF2-40B4-BE49-F238E27FC236}">
                        <a16:creationId xmlns:a16="http://schemas.microsoft.com/office/drawing/2014/main" id="{C0625AC7-6CBC-ED48-80B3-500E525EDD8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38BB6689-893D-8F40-8BAF-3CEFE2201DA3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86" name="Group 185">
                  <a:extLst>
                    <a:ext uri="{FF2B5EF4-FFF2-40B4-BE49-F238E27FC236}">
                      <a16:creationId xmlns:a16="http://schemas.microsoft.com/office/drawing/2014/main" id="{3ED22498-45B5-6D4A-AC0D-38F088963D80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90" name="Rectangle 189">
                    <a:extLst>
                      <a:ext uri="{FF2B5EF4-FFF2-40B4-BE49-F238E27FC236}">
                        <a16:creationId xmlns:a16="http://schemas.microsoft.com/office/drawing/2014/main" id="{52561642-560C-8C42-9F0C-8025F8DC263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55071A60-CE02-564C-B724-A15EA8D7213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87CAF4E0-3292-4E49-AEA1-C74299E13EB1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88" name="Rectangle 187">
                    <a:extLst>
                      <a:ext uri="{FF2B5EF4-FFF2-40B4-BE49-F238E27FC236}">
                        <a16:creationId xmlns:a16="http://schemas.microsoft.com/office/drawing/2014/main" id="{B8AE6D85-113F-2F43-9238-A679146BABA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9" name="Rectangle 188">
                    <a:extLst>
                      <a:ext uri="{FF2B5EF4-FFF2-40B4-BE49-F238E27FC236}">
                        <a16:creationId xmlns:a16="http://schemas.microsoft.com/office/drawing/2014/main" id="{1E424CA0-4F02-7245-A9A5-B5CF359E5E9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7884F30E-A8BB-4D49-B37F-4723384BD33F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553167B-1D8A-4946-92EB-14D39093679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12F2D107-3308-6E4B-8036-0336F5955B9C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1887A811-45B2-7345-8123-4DAC548CCC4B}"/>
                </a:ext>
              </a:extLst>
            </p:cNvPr>
            <p:cNvGrpSpPr/>
            <p:nvPr/>
          </p:nvGrpSpPr>
          <p:grpSpPr>
            <a:xfrm>
              <a:off x="7618596" y="1725554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707D8244-2227-6644-A70D-8A569497A30F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175" name="Group 174">
                  <a:extLst>
                    <a:ext uri="{FF2B5EF4-FFF2-40B4-BE49-F238E27FC236}">
                      <a16:creationId xmlns:a16="http://schemas.microsoft.com/office/drawing/2014/main" id="{8AAE11D1-FB92-EE4A-9F6F-46AF3A6AE691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179" name="Rectangle 178">
                    <a:extLst>
                      <a:ext uri="{FF2B5EF4-FFF2-40B4-BE49-F238E27FC236}">
                        <a16:creationId xmlns:a16="http://schemas.microsoft.com/office/drawing/2014/main" id="{86C8FE9C-1874-7642-840C-8E275DEF4E0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0" name="Rectangle 179">
                    <a:extLst>
                      <a:ext uri="{FF2B5EF4-FFF2-40B4-BE49-F238E27FC236}">
                        <a16:creationId xmlns:a16="http://schemas.microsoft.com/office/drawing/2014/main" id="{00194CAE-62E9-4447-BFEA-5EC762353DB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6" name="Group 175">
                  <a:extLst>
                    <a:ext uri="{FF2B5EF4-FFF2-40B4-BE49-F238E27FC236}">
                      <a16:creationId xmlns:a16="http://schemas.microsoft.com/office/drawing/2014/main" id="{51523BFC-FA24-C34F-AF7E-74A6CC12F4E2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77" name="Rectangle 176">
                    <a:extLst>
                      <a:ext uri="{FF2B5EF4-FFF2-40B4-BE49-F238E27FC236}">
                        <a16:creationId xmlns:a16="http://schemas.microsoft.com/office/drawing/2014/main" id="{0021F48A-5252-0344-BBDB-DD94CD13682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8" name="Rectangle 177">
                    <a:extLst>
                      <a:ext uri="{FF2B5EF4-FFF2-40B4-BE49-F238E27FC236}">
                        <a16:creationId xmlns:a16="http://schemas.microsoft.com/office/drawing/2014/main" id="{65C44ADF-9817-3240-BFD1-199535DCC7D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DD02284B-AB51-5744-B1FA-9C12A24BF93F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69" name="Group 168">
                  <a:extLst>
                    <a:ext uri="{FF2B5EF4-FFF2-40B4-BE49-F238E27FC236}">
                      <a16:creationId xmlns:a16="http://schemas.microsoft.com/office/drawing/2014/main" id="{D0723193-7780-DA47-8F6C-313A9AB0346C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73" name="Rectangle 172">
                    <a:extLst>
                      <a:ext uri="{FF2B5EF4-FFF2-40B4-BE49-F238E27FC236}">
                        <a16:creationId xmlns:a16="http://schemas.microsoft.com/office/drawing/2014/main" id="{0CBE6BA9-9820-E246-B7B0-CF70B52A1AB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4" name="Rectangle 173">
                    <a:extLst>
                      <a:ext uri="{FF2B5EF4-FFF2-40B4-BE49-F238E27FC236}">
                        <a16:creationId xmlns:a16="http://schemas.microsoft.com/office/drawing/2014/main" id="{C952E8AE-35CB-5E47-8386-9F9DD4554C2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0" name="Group 169">
                  <a:extLst>
                    <a:ext uri="{FF2B5EF4-FFF2-40B4-BE49-F238E27FC236}">
                      <a16:creationId xmlns:a16="http://schemas.microsoft.com/office/drawing/2014/main" id="{7BBB19AA-1A7B-644F-87BD-DEB964A6C0FB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71" name="Rectangle 170">
                    <a:extLst>
                      <a:ext uri="{FF2B5EF4-FFF2-40B4-BE49-F238E27FC236}">
                        <a16:creationId xmlns:a16="http://schemas.microsoft.com/office/drawing/2014/main" id="{9A0C281A-2584-AE48-883E-C29095F27CA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2" name="Rectangle 171">
                    <a:extLst>
                      <a:ext uri="{FF2B5EF4-FFF2-40B4-BE49-F238E27FC236}">
                        <a16:creationId xmlns:a16="http://schemas.microsoft.com/office/drawing/2014/main" id="{A324BF79-6761-3D45-8117-7D1F00651D2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EAEC473E-B6B8-8945-813B-C7E00E1F5C69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457A76F3-0478-7448-961A-B8D29F326C36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Rectangle 167">
                  <a:extLst>
                    <a:ext uri="{FF2B5EF4-FFF2-40B4-BE49-F238E27FC236}">
                      <a16:creationId xmlns:a16="http://schemas.microsoft.com/office/drawing/2014/main" id="{2AC2B0CD-5D02-7842-BFA9-2BE9B95EBD3F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9F84DB06-C539-294C-9614-D7EFD4205A34}"/>
                </a:ext>
              </a:extLst>
            </p:cNvPr>
            <p:cNvGrpSpPr/>
            <p:nvPr/>
          </p:nvGrpSpPr>
          <p:grpSpPr>
            <a:xfrm>
              <a:off x="7936762" y="1725680"/>
              <a:ext cx="162220" cy="1606550"/>
              <a:chOff x="7966428" y="1327988"/>
              <a:chExt cx="162220" cy="1606550"/>
            </a:xfrm>
            <a:grpFill/>
          </p:grpSpPr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EABFD190-4F3E-8941-9FAD-E07962EACCFD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3"/>
                <a:chOff x="4886412" y="2289085"/>
                <a:chExt cx="162220" cy="645453"/>
              </a:xfrm>
              <a:grpFill/>
            </p:grpSpPr>
            <p:grpSp>
              <p:nvGrpSpPr>
                <p:cNvPr id="158" name="Group 157">
                  <a:extLst>
                    <a:ext uri="{FF2B5EF4-FFF2-40B4-BE49-F238E27FC236}">
                      <a16:creationId xmlns:a16="http://schemas.microsoft.com/office/drawing/2014/main" id="{B8984600-F061-7A40-9E19-0EE6A34E05D9}"/>
                    </a:ext>
                  </a:extLst>
                </p:cNvPr>
                <p:cNvGrpSpPr/>
                <p:nvPr/>
              </p:nvGrpSpPr>
              <p:grpSpPr>
                <a:xfrm>
                  <a:off x="4886412" y="2612194"/>
                  <a:ext cx="162220" cy="322344"/>
                  <a:chOff x="4824133" y="1684599"/>
                  <a:chExt cx="90155" cy="179143"/>
                </a:xfrm>
                <a:grpFill/>
              </p:grpSpPr>
              <p:sp>
                <p:nvSpPr>
                  <p:cNvPr id="162" name="Rectangle 161">
                    <a:extLst>
                      <a:ext uri="{FF2B5EF4-FFF2-40B4-BE49-F238E27FC236}">
                        <a16:creationId xmlns:a16="http://schemas.microsoft.com/office/drawing/2014/main" id="{2D221D46-CE79-A047-9FB2-792E861C6A2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ectangle 162">
                    <a:extLst>
                      <a:ext uri="{FF2B5EF4-FFF2-40B4-BE49-F238E27FC236}">
                        <a16:creationId xmlns:a16="http://schemas.microsoft.com/office/drawing/2014/main" id="{46D0DAF0-1393-8141-B865-B30BB7F0DD0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7313081B-90E7-A24D-8433-DD354DF98B9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60" name="Rectangle 159">
                    <a:extLst>
                      <a:ext uri="{FF2B5EF4-FFF2-40B4-BE49-F238E27FC236}">
                        <a16:creationId xmlns:a16="http://schemas.microsoft.com/office/drawing/2014/main" id="{11F9DAA9-4696-5745-A2A8-4A5E2DAD5B8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1" name="Rectangle 160">
                    <a:extLst>
                      <a:ext uri="{FF2B5EF4-FFF2-40B4-BE49-F238E27FC236}">
                        <a16:creationId xmlns:a16="http://schemas.microsoft.com/office/drawing/2014/main" id="{FCC12549-A09E-ED49-AAA0-321BE1CE171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D77E8021-FF41-E947-BDD8-4CCC80ABE670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8E7AC576-6986-A24B-BF9D-CD72D47A4A73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006A55B4-AB56-F74E-B730-F79E1FEF807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7" name="Rectangle 156">
                    <a:extLst>
                      <a:ext uri="{FF2B5EF4-FFF2-40B4-BE49-F238E27FC236}">
                        <a16:creationId xmlns:a16="http://schemas.microsoft.com/office/drawing/2014/main" id="{81F22456-9186-9547-A020-4D94802B5DD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3" name="Group 152">
                  <a:extLst>
                    <a:ext uri="{FF2B5EF4-FFF2-40B4-BE49-F238E27FC236}">
                      <a16:creationId xmlns:a16="http://schemas.microsoft.com/office/drawing/2014/main" id="{C8DFDB80-CF30-314C-A97E-88C0583E80BF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6760BEDE-CF2A-9F49-BBFC-2A431BFE36F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13C09CDA-BF80-0B4B-8A2D-54DA687C1F6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F25AC445-4585-B941-9988-F88B8280D71D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50" name="Rectangle 149">
                  <a:extLst>
                    <a:ext uri="{FF2B5EF4-FFF2-40B4-BE49-F238E27FC236}">
                      <a16:creationId xmlns:a16="http://schemas.microsoft.com/office/drawing/2014/main" id="{4FEAD6CA-FA60-084A-8202-E70474E10716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3F6C91FE-C6B2-4542-9D0D-5817E7ECBAA6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BB40E397-88BC-0F40-8E6F-2E46C9DAA689}"/>
                </a:ext>
              </a:extLst>
            </p:cNvPr>
            <p:cNvGrpSpPr/>
            <p:nvPr/>
          </p:nvGrpSpPr>
          <p:grpSpPr>
            <a:xfrm>
              <a:off x="8245680" y="1725554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9F5B9E3C-91A4-EB46-9164-7E5F8A033DCC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8DBE9E49-EB38-2243-864D-057BD1213E5A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0CA580A3-FF02-3A49-BF87-8AF80AD5AB2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 145">
                    <a:extLst>
                      <a:ext uri="{FF2B5EF4-FFF2-40B4-BE49-F238E27FC236}">
                        <a16:creationId xmlns:a16="http://schemas.microsoft.com/office/drawing/2014/main" id="{B60DC8C8-D2BF-034E-983B-F02319089D8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42" name="Group 141">
                  <a:extLst>
                    <a:ext uri="{FF2B5EF4-FFF2-40B4-BE49-F238E27FC236}">
                      <a16:creationId xmlns:a16="http://schemas.microsoft.com/office/drawing/2014/main" id="{C19B3E03-5A8D-DD4B-A9B0-21C850825A69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BB38B597-D6C4-1149-B93E-A8047685A5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C94FA556-E47A-BA4A-9C06-19CE81601DD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1C4335D8-4AA2-734B-BCF7-7332DFA983E8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id="{08A86FD4-6A79-ED40-A126-AB5D6A99B899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532176BF-FBA9-CD4F-BAD0-858BA087C4A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2051352E-D629-1B46-88FE-3D3724E432F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8A710334-9D42-EC49-AF42-60119BE65B37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id="{755A0CE0-FE16-8C4C-BF35-7975E34286B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673FDF8E-10DA-BB45-B8AD-2DCDCF0F03C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BFAA383F-9622-EF44-A1CE-74BCD3CF15D7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8A25656E-2411-CA4F-AB0F-1124C235BC40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47894011-A404-EF4C-ACB5-AD5DEEA36BD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21" name="Group 420">
            <a:extLst>
              <a:ext uri="{FF2B5EF4-FFF2-40B4-BE49-F238E27FC236}">
                <a16:creationId xmlns:a16="http://schemas.microsoft.com/office/drawing/2014/main" id="{0C511EE5-9838-3A49-934F-373504F3F37B}"/>
              </a:ext>
            </a:extLst>
          </p:cNvPr>
          <p:cNvGrpSpPr/>
          <p:nvPr/>
        </p:nvGrpSpPr>
        <p:grpSpPr>
          <a:xfrm>
            <a:off x="2210445" y="4028874"/>
            <a:ext cx="7493261" cy="2409818"/>
            <a:chOff x="2210445" y="4109084"/>
            <a:chExt cx="7493261" cy="2409818"/>
          </a:xfrm>
        </p:grpSpPr>
        <p:sp>
          <p:nvSpPr>
            <p:cNvPr id="288" name="Rounded Rectangle 287">
              <a:extLst>
                <a:ext uri="{FF2B5EF4-FFF2-40B4-BE49-F238E27FC236}">
                  <a16:creationId xmlns:a16="http://schemas.microsoft.com/office/drawing/2014/main" id="{10B800A6-3856-714D-9789-7AAFC57FB52B}"/>
                </a:ext>
              </a:extLst>
            </p:cNvPr>
            <p:cNvSpPr/>
            <p:nvPr/>
          </p:nvSpPr>
          <p:spPr>
            <a:xfrm>
              <a:off x="2210445" y="4109084"/>
              <a:ext cx="7081821" cy="2314371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289" name="Rounded Rectangle 288">
              <a:extLst>
                <a:ext uri="{FF2B5EF4-FFF2-40B4-BE49-F238E27FC236}">
                  <a16:creationId xmlns:a16="http://schemas.microsoft.com/office/drawing/2014/main" id="{95105AF6-A5C4-384C-A4DB-C05542C1E9E6}"/>
                </a:ext>
              </a:extLst>
            </p:cNvPr>
            <p:cNvSpPr/>
            <p:nvPr/>
          </p:nvSpPr>
          <p:spPr>
            <a:xfrm>
              <a:off x="8840116" y="5870074"/>
              <a:ext cx="863590" cy="648828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pic>
          <p:nvPicPr>
            <p:cNvPr id="416" name="Picture 415">
              <a:extLst>
                <a:ext uri="{FF2B5EF4-FFF2-40B4-BE49-F238E27FC236}">
                  <a16:creationId xmlns:a16="http://schemas.microsoft.com/office/drawing/2014/main" id="{39C6E7D7-AD5C-D348-BC4E-9D95F4A95C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0500" y="4257601"/>
              <a:ext cx="1638300" cy="1651000"/>
            </a:xfrm>
            <a:prstGeom prst="rect">
              <a:avLst/>
            </a:prstGeom>
          </p:spPr>
        </p:pic>
        <p:pic>
          <p:nvPicPr>
            <p:cNvPr id="417" name="Picture 416">
              <a:extLst>
                <a:ext uri="{FF2B5EF4-FFF2-40B4-BE49-F238E27FC236}">
                  <a16:creationId xmlns:a16="http://schemas.microsoft.com/office/drawing/2014/main" id="{F728D068-B180-7A45-8CE8-C01632F225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59548" y="4506381"/>
              <a:ext cx="1638300" cy="1651000"/>
            </a:xfrm>
            <a:prstGeom prst="rect">
              <a:avLst/>
            </a:prstGeom>
          </p:spPr>
        </p:pic>
        <p:pic>
          <p:nvPicPr>
            <p:cNvPr id="418" name="Picture 417">
              <a:extLst>
                <a:ext uri="{FF2B5EF4-FFF2-40B4-BE49-F238E27FC236}">
                  <a16:creationId xmlns:a16="http://schemas.microsoft.com/office/drawing/2014/main" id="{CE3C9B9A-0ACA-0343-BBCE-38CB1817E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39295" y="4229993"/>
              <a:ext cx="1638300" cy="1651000"/>
            </a:xfrm>
            <a:prstGeom prst="rect">
              <a:avLst/>
            </a:prstGeom>
          </p:spPr>
        </p:pic>
        <p:pic>
          <p:nvPicPr>
            <p:cNvPr id="419" name="Picture 418">
              <a:extLst>
                <a:ext uri="{FF2B5EF4-FFF2-40B4-BE49-F238E27FC236}">
                  <a16:creationId xmlns:a16="http://schemas.microsoft.com/office/drawing/2014/main" id="{188D68C0-37FD-5148-AA63-B627451EB4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41727" y="4506381"/>
              <a:ext cx="1638300" cy="1651000"/>
            </a:xfrm>
            <a:prstGeom prst="rect">
              <a:avLst/>
            </a:prstGeom>
          </p:spPr>
        </p:pic>
        <p:pic>
          <p:nvPicPr>
            <p:cNvPr id="420" name="Picture 419">
              <a:extLst>
                <a:ext uri="{FF2B5EF4-FFF2-40B4-BE49-F238E27FC236}">
                  <a16:creationId xmlns:a16="http://schemas.microsoft.com/office/drawing/2014/main" id="{FAEC8CF1-92D3-0D4A-9A22-3C076FB1D9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29350" y="4712746"/>
              <a:ext cx="1638300" cy="1651000"/>
            </a:xfrm>
            <a:prstGeom prst="rect">
              <a:avLst/>
            </a:prstGeom>
          </p:spPr>
        </p:pic>
      </p:grpSp>
      <p:sp>
        <p:nvSpPr>
          <p:cNvPr id="422" name="Rectangle 421">
            <a:extLst>
              <a:ext uri="{FF2B5EF4-FFF2-40B4-BE49-F238E27FC236}">
                <a16:creationId xmlns:a16="http://schemas.microsoft.com/office/drawing/2014/main" id="{44552ADD-1063-5147-8F73-3DA20736F6EF}"/>
              </a:ext>
            </a:extLst>
          </p:cNvPr>
          <p:cNvSpPr/>
          <p:nvPr/>
        </p:nvSpPr>
        <p:spPr>
          <a:xfrm>
            <a:off x="5676773" y="3265922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3AFD69B8-0772-A545-A874-A397EC48CDDD}"/>
              </a:ext>
            </a:extLst>
          </p:cNvPr>
          <p:cNvSpPr/>
          <p:nvPr/>
        </p:nvSpPr>
        <p:spPr>
          <a:xfrm>
            <a:off x="9251832" y="3260266"/>
            <a:ext cx="5854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70</a:t>
            </a:r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B298FFA5-50F4-4A48-BE68-F7576FBF2EDF}"/>
              </a:ext>
            </a:extLst>
          </p:cNvPr>
          <p:cNvSpPr/>
          <p:nvPr/>
        </p:nvSpPr>
        <p:spPr>
          <a:xfrm>
            <a:off x="8876260" y="5867749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500</a:t>
            </a:r>
          </a:p>
        </p:txBody>
      </p:sp>
    </p:spTree>
    <p:extLst>
      <p:ext uri="{BB962C8B-B14F-4D97-AF65-F5344CB8AC3E}">
        <p14:creationId xmlns:p14="http://schemas.microsoft.com/office/powerpoint/2010/main" val="422793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22" grpId="0"/>
      <p:bldP spid="423" grpId="0"/>
      <p:bldP spid="4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39">
            <a:extLst>
              <a:ext uri="{FF2B5EF4-FFF2-40B4-BE49-F238E27FC236}">
                <a16:creationId xmlns:a16="http://schemas.microsoft.com/office/drawing/2014/main" id="{D2C83DCB-29CC-094E-9C24-1863EDB52FED}"/>
              </a:ext>
            </a:extLst>
          </p:cNvPr>
          <p:cNvGrpSpPr/>
          <p:nvPr/>
        </p:nvGrpSpPr>
        <p:grpSpPr>
          <a:xfrm>
            <a:off x="2210445" y="3996790"/>
            <a:ext cx="7493261" cy="2409818"/>
            <a:chOff x="2210445" y="4109084"/>
            <a:chExt cx="7493261" cy="2409818"/>
          </a:xfrm>
        </p:grpSpPr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F17BD2DB-F903-614F-B13C-7AEE6A335EE6}"/>
                </a:ext>
              </a:extLst>
            </p:cNvPr>
            <p:cNvGrpSpPr/>
            <p:nvPr/>
          </p:nvGrpSpPr>
          <p:grpSpPr>
            <a:xfrm>
              <a:off x="2210445" y="4109084"/>
              <a:ext cx="7493261" cy="2409818"/>
              <a:chOff x="2210445" y="4109084"/>
              <a:chExt cx="7493261" cy="2409818"/>
            </a:xfrm>
          </p:grpSpPr>
          <p:sp>
            <p:nvSpPr>
              <p:cNvPr id="132" name="Rounded Rectangle 131">
                <a:extLst>
                  <a:ext uri="{FF2B5EF4-FFF2-40B4-BE49-F238E27FC236}">
                    <a16:creationId xmlns:a16="http://schemas.microsoft.com/office/drawing/2014/main" id="{FEBE2E2D-412A-7F4F-ABE4-771CF040A3C8}"/>
                  </a:ext>
                </a:extLst>
              </p:cNvPr>
              <p:cNvSpPr/>
              <p:nvPr/>
            </p:nvSpPr>
            <p:spPr>
              <a:xfrm>
                <a:off x="2210445" y="4109084"/>
                <a:ext cx="7081821" cy="2314371"/>
              </a:xfrm>
              <a:prstGeom prst="roundRect">
                <a:avLst/>
              </a:prstGeom>
              <a:noFill/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VN"/>
              </a:p>
            </p:txBody>
          </p:sp>
          <p:sp>
            <p:nvSpPr>
              <p:cNvPr id="133" name="Rounded Rectangle 132">
                <a:extLst>
                  <a:ext uri="{FF2B5EF4-FFF2-40B4-BE49-F238E27FC236}">
                    <a16:creationId xmlns:a16="http://schemas.microsoft.com/office/drawing/2014/main" id="{A3373659-333A-B540-8A50-5A90FC3D4FB9}"/>
                  </a:ext>
                </a:extLst>
              </p:cNvPr>
              <p:cNvSpPr/>
              <p:nvPr/>
            </p:nvSpPr>
            <p:spPr>
              <a:xfrm>
                <a:off x="8840116" y="5870074"/>
                <a:ext cx="863590" cy="648828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VN" sz="2800" dirty="0">
                  <a:solidFill>
                    <a:srgbClr val="000000"/>
                  </a:solidFill>
                </a:endParaRPr>
              </a:p>
            </p:txBody>
          </p:sp>
          <p:pic>
            <p:nvPicPr>
              <p:cNvPr id="134" name="Picture 133">
                <a:extLst>
                  <a:ext uri="{FF2B5EF4-FFF2-40B4-BE49-F238E27FC236}">
                    <a16:creationId xmlns:a16="http://schemas.microsoft.com/office/drawing/2014/main" id="{5690ECD4-5845-794A-8128-F1C17175064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00500" y="4257601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5" name="Picture 134">
                <a:extLst>
                  <a:ext uri="{FF2B5EF4-FFF2-40B4-BE49-F238E27FC236}">
                    <a16:creationId xmlns:a16="http://schemas.microsoft.com/office/drawing/2014/main" id="{1B695EAE-BD95-9141-973D-96E7ED99C3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59548" y="4506381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6" name="Picture 135">
                <a:extLst>
                  <a:ext uri="{FF2B5EF4-FFF2-40B4-BE49-F238E27FC236}">
                    <a16:creationId xmlns:a16="http://schemas.microsoft.com/office/drawing/2014/main" id="{94B09FAB-2952-0541-957C-C39BAC5A855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39295" y="4229993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7" name="Picture 136">
                <a:extLst>
                  <a:ext uri="{FF2B5EF4-FFF2-40B4-BE49-F238E27FC236}">
                    <a16:creationId xmlns:a16="http://schemas.microsoft.com/office/drawing/2014/main" id="{4C15E2E3-E5B4-0643-978E-C6A06CF57E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41727" y="4506381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8" name="Picture 137">
                <a:extLst>
                  <a:ext uri="{FF2B5EF4-FFF2-40B4-BE49-F238E27FC236}">
                    <a16:creationId xmlns:a16="http://schemas.microsoft.com/office/drawing/2014/main" id="{774A5F16-D571-DE42-A3F6-2989F1B451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29350" y="4712746"/>
                <a:ext cx="1638300" cy="1651000"/>
              </a:xfrm>
              <a:prstGeom prst="rect">
                <a:avLst/>
              </a:prstGeom>
            </p:spPr>
          </p:pic>
        </p:grpSp>
        <p:pic>
          <p:nvPicPr>
            <p:cNvPr id="139" name="Picture 138">
              <a:extLst>
                <a:ext uri="{FF2B5EF4-FFF2-40B4-BE49-F238E27FC236}">
                  <a16:creationId xmlns:a16="http://schemas.microsoft.com/office/drawing/2014/main" id="{256F05EA-F3B6-B840-8076-100C3253BE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174" y="4715200"/>
              <a:ext cx="1638300" cy="1651000"/>
            </a:xfrm>
            <a:prstGeom prst="rect">
              <a:avLst/>
            </a:prstGeom>
          </p:spPr>
        </p:pic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08C6693D-1922-7C4F-9EF0-CF42861B1DD2}"/>
              </a:ext>
            </a:extLst>
          </p:cNvPr>
          <p:cNvGrpSpPr/>
          <p:nvPr/>
        </p:nvGrpSpPr>
        <p:grpSpPr>
          <a:xfrm>
            <a:off x="953014" y="1248754"/>
            <a:ext cx="3617751" cy="2395767"/>
            <a:chOff x="953014" y="1248754"/>
            <a:chExt cx="3617751" cy="2395767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A6BABCDF-F2DB-4C48-AE34-9662B141BA81}"/>
                </a:ext>
              </a:extLst>
            </p:cNvPr>
            <p:cNvSpPr/>
            <p:nvPr/>
          </p:nvSpPr>
          <p:spPr>
            <a:xfrm>
              <a:off x="953014" y="1248754"/>
              <a:ext cx="3266059" cy="208547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678473A2-E835-5040-8B45-8617A199E443}"/>
                </a:ext>
              </a:extLst>
            </p:cNvPr>
            <p:cNvSpPr/>
            <p:nvPr/>
          </p:nvSpPr>
          <p:spPr>
            <a:xfrm>
              <a:off x="3785683" y="3054677"/>
              <a:ext cx="785082" cy="589844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EB61472-30A5-904D-968D-63D5E18FFD59}"/>
                </a:ext>
              </a:extLst>
            </p:cNvPr>
            <p:cNvGrpSpPr/>
            <p:nvPr/>
          </p:nvGrpSpPr>
          <p:grpSpPr>
            <a:xfrm>
              <a:off x="1232435" y="1450435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id="{F5F58445-6FEF-2C45-A325-71BFBF60241C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id="{5F7A73FF-BB72-EA48-A37D-B7AA7F9E99DA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129" name="Rectangle 128">
                    <a:extLst>
                      <a:ext uri="{FF2B5EF4-FFF2-40B4-BE49-F238E27FC236}">
                        <a16:creationId xmlns:a16="http://schemas.microsoft.com/office/drawing/2014/main" id="{6CF2D8C5-608D-A840-B133-D0A86DCCB1D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0" name="Rectangle 129">
                    <a:extLst>
                      <a:ext uri="{FF2B5EF4-FFF2-40B4-BE49-F238E27FC236}">
                        <a16:creationId xmlns:a16="http://schemas.microsoft.com/office/drawing/2014/main" id="{EFB7226E-74CC-7647-B8C3-E9218453A95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A25090C5-D12D-AB4E-A1C5-C6D15E4C017A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127" name="Rectangle 126">
                    <a:extLst>
                      <a:ext uri="{FF2B5EF4-FFF2-40B4-BE49-F238E27FC236}">
                        <a16:creationId xmlns:a16="http://schemas.microsoft.com/office/drawing/2014/main" id="{30CB6009-C860-8F45-85E9-82D429C2E8F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" name="Rectangle 127">
                    <a:extLst>
                      <a:ext uri="{FF2B5EF4-FFF2-40B4-BE49-F238E27FC236}">
                        <a16:creationId xmlns:a16="http://schemas.microsoft.com/office/drawing/2014/main" id="{355EC8CA-6F51-8A40-B24D-5D47B8B8D5F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C3950181-D95B-1543-864A-91FB9515DD83}"/>
                  </a:ext>
                </a:extLst>
              </p:cNvPr>
              <p:cNvGrpSpPr/>
              <p:nvPr/>
            </p:nvGrpSpPr>
            <p:grpSpPr>
              <a:xfrm>
                <a:off x="7966428" y="1647023"/>
                <a:ext cx="162220" cy="645381"/>
                <a:chOff x="4886412" y="2300673"/>
                <a:chExt cx="162220" cy="645381"/>
              </a:xfrm>
              <a:grpFill/>
            </p:grpSpPr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308C91B7-469F-BB46-B407-83D64C27166E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23" name="Rectangle 122">
                    <a:extLst>
                      <a:ext uri="{FF2B5EF4-FFF2-40B4-BE49-F238E27FC236}">
                        <a16:creationId xmlns:a16="http://schemas.microsoft.com/office/drawing/2014/main" id="{6BA2D272-19A5-ED40-A13D-1A8A2FB84E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" name="Rectangle 123">
                    <a:extLst>
                      <a:ext uri="{FF2B5EF4-FFF2-40B4-BE49-F238E27FC236}">
                        <a16:creationId xmlns:a16="http://schemas.microsoft.com/office/drawing/2014/main" id="{50A41F76-F7D3-0B46-8FAC-57C87AFFCBA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id="{CEC0F0F7-9112-264B-B3A1-DBA21597D39A}"/>
                    </a:ext>
                  </a:extLst>
                </p:cNvPr>
                <p:cNvGrpSpPr/>
                <p:nvPr/>
              </p:nvGrpSpPr>
              <p:grpSpPr>
                <a:xfrm>
                  <a:off x="4886412" y="2300673"/>
                  <a:ext cx="162220" cy="325591"/>
                  <a:chOff x="4824133" y="1693338"/>
                  <a:chExt cx="90155" cy="180948"/>
                </a:xfrm>
                <a:grpFill/>
              </p:grpSpPr>
              <p:sp>
                <p:nvSpPr>
                  <p:cNvPr id="121" name="Rectangle 120">
                    <a:extLst>
                      <a:ext uri="{FF2B5EF4-FFF2-40B4-BE49-F238E27FC236}">
                        <a16:creationId xmlns:a16="http://schemas.microsoft.com/office/drawing/2014/main" id="{BD6B9509-7CD2-5A4B-B554-690B1EDB1A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" name="Rectangle 121">
                    <a:extLst>
                      <a:ext uri="{FF2B5EF4-FFF2-40B4-BE49-F238E27FC236}">
                        <a16:creationId xmlns:a16="http://schemas.microsoft.com/office/drawing/2014/main" id="{9C9D9EB0-8D57-E546-BCA9-F75FA0E7C78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3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A0E1851E-936C-C643-9885-FCC8A6CF6964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17" name="Rectangle 116">
                  <a:extLst>
                    <a:ext uri="{FF2B5EF4-FFF2-40B4-BE49-F238E27FC236}">
                      <a16:creationId xmlns:a16="http://schemas.microsoft.com/office/drawing/2014/main" id="{664300D4-4825-BA46-A392-B005A3F7733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Rectangle 117">
                  <a:extLst>
                    <a:ext uri="{FF2B5EF4-FFF2-40B4-BE49-F238E27FC236}">
                      <a16:creationId xmlns:a16="http://schemas.microsoft.com/office/drawing/2014/main" id="{38D643AE-6B84-3B4A-8419-E391697B12D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99E8EEF-F56C-C042-BBBF-480331320735}"/>
                </a:ext>
              </a:extLst>
            </p:cNvPr>
            <p:cNvGrpSpPr/>
            <p:nvPr/>
          </p:nvGrpSpPr>
          <p:grpSpPr>
            <a:xfrm>
              <a:off x="1539609" y="1450561"/>
              <a:ext cx="162220" cy="1599053"/>
              <a:chOff x="7966428" y="1327988"/>
              <a:chExt cx="162220" cy="1599053"/>
            </a:xfrm>
            <a:solidFill>
              <a:srgbClr val="DBEEF4"/>
            </a:solidFill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3A35A987-671D-3E4E-AB68-8C9979375E2E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3"/>
                <a:chOff x="4886412" y="2289088"/>
                <a:chExt cx="162220" cy="637953"/>
              </a:xfrm>
              <a:grpFill/>
            </p:grpSpPr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1EFB64A6-8B17-D044-A7E8-9F5A26DF1424}"/>
                    </a:ext>
                  </a:extLst>
                </p:cNvPr>
                <p:cNvGrpSpPr/>
                <p:nvPr/>
              </p:nvGrpSpPr>
              <p:grpSpPr>
                <a:xfrm>
                  <a:off x="4886412" y="2604694"/>
                  <a:ext cx="162220" cy="322347"/>
                  <a:chOff x="4824133" y="1680434"/>
                  <a:chExt cx="90155" cy="179145"/>
                </a:xfrm>
                <a:grpFill/>
              </p:grpSpPr>
              <p:sp>
                <p:nvSpPr>
                  <p:cNvPr id="112" name="Rectangle 111">
                    <a:extLst>
                      <a:ext uri="{FF2B5EF4-FFF2-40B4-BE49-F238E27FC236}">
                        <a16:creationId xmlns:a16="http://schemas.microsoft.com/office/drawing/2014/main" id="{9E7CE395-FB02-E645-AC30-E619C67752C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" name="Rectangle 112">
                    <a:extLst>
                      <a:ext uri="{FF2B5EF4-FFF2-40B4-BE49-F238E27FC236}">
                        <a16:creationId xmlns:a16="http://schemas.microsoft.com/office/drawing/2014/main" id="{C20E3905-CB6C-3B46-BA3C-A7283FE089E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9" name="Group 108">
                  <a:extLst>
                    <a:ext uri="{FF2B5EF4-FFF2-40B4-BE49-F238E27FC236}">
                      <a16:creationId xmlns:a16="http://schemas.microsoft.com/office/drawing/2014/main" id="{56DA1A56-D0BB-7643-96B7-DD552158D01A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110" name="Rectangle 109">
                    <a:extLst>
                      <a:ext uri="{FF2B5EF4-FFF2-40B4-BE49-F238E27FC236}">
                        <a16:creationId xmlns:a16="http://schemas.microsoft.com/office/drawing/2014/main" id="{3008A0EF-A2BB-4441-81B8-9F77E4B7A2C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1" name="Rectangle 110">
                    <a:extLst>
                      <a:ext uri="{FF2B5EF4-FFF2-40B4-BE49-F238E27FC236}">
                        <a16:creationId xmlns:a16="http://schemas.microsoft.com/office/drawing/2014/main" id="{631B48C3-C2E8-3348-B544-0311FCFF0BB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8CE425D3-F754-814B-9EA1-0E7A584E2E92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1389EBAA-05D2-D44C-8265-904262F3746D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id="{5C341820-2012-FC46-8E20-D4D9D124565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" name="Rectangle 106">
                    <a:extLst>
                      <a:ext uri="{FF2B5EF4-FFF2-40B4-BE49-F238E27FC236}">
                        <a16:creationId xmlns:a16="http://schemas.microsoft.com/office/drawing/2014/main" id="{F2B7815C-16A6-094E-8F89-E133ABB67EA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F6939561-C9F9-3745-B448-439CCBF3E3C9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04" name="Rectangle 103">
                    <a:extLst>
                      <a:ext uri="{FF2B5EF4-FFF2-40B4-BE49-F238E27FC236}">
                        <a16:creationId xmlns:a16="http://schemas.microsoft.com/office/drawing/2014/main" id="{98DEFB6B-B3AE-C84C-8887-8E34A567FB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5" name="Rectangle 104">
                    <a:extLst>
                      <a:ext uri="{FF2B5EF4-FFF2-40B4-BE49-F238E27FC236}">
                        <a16:creationId xmlns:a16="http://schemas.microsoft.com/office/drawing/2014/main" id="{9827561A-778C-E941-B083-9AFDF4AC581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C47B249C-CCF5-2E42-B3DE-C3A72A651C4B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480BA5EC-BCA2-AE4F-9C61-3C93F0FC744E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7CF3BA3D-8A00-F24C-B5AB-9D35E53C7E6A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14F9F62-08B0-9D4B-A5CB-DFB42FC0F493}"/>
                </a:ext>
              </a:extLst>
            </p:cNvPr>
            <p:cNvGrpSpPr/>
            <p:nvPr/>
          </p:nvGrpSpPr>
          <p:grpSpPr>
            <a:xfrm>
              <a:off x="1848527" y="1450309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BAFF73F7-C823-D34F-9B03-5768D1F5AC20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B00B9786-862B-DE49-82F1-39F0F1EAA17E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95" name="Rectangle 94">
                    <a:extLst>
                      <a:ext uri="{FF2B5EF4-FFF2-40B4-BE49-F238E27FC236}">
                        <a16:creationId xmlns:a16="http://schemas.microsoft.com/office/drawing/2014/main" id="{3A4C37E3-7CF7-9549-B71E-9DEE89F9F6F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6" name="Rectangle 95">
                    <a:extLst>
                      <a:ext uri="{FF2B5EF4-FFF2-40B4-BE49-F238E27FC236}">
                        <a16:creationId xmlns:a16="http://schemas.microsoft.com/office/drawing/2014/main" id="{2C946A84-68AF-FD4A-A584-4EE9919675F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A77E6057-7D04-5549-8A1C-5BFBD51027A2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93" name="Rectangle 92">
                    <a:extLst>
                      <a:ext uri="{FF2B5EF4-FFF2-40B4-BE49-F238E27FC236}">
                        <a16:creationId xmlns:a16="http://schemas.microsoft.com/office/drawing/2014/main" id="{40F9A7E2-4A7F-4748-84C9-F2BCBB9666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4" name="Rectangle 93">
                    <a:extLst>
                      <a:ext uri="{FF2B5EF4-FFF2-40B4-BE49-F238E27FC236}">
                        <a16:creationId xmlns:a16="http://schemas.microsoft.com/office/drawing/2014/main" id="{28CDF590-8E58-C947-8BF9-A99EA5944AE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9B840440-6A5E-FD43-81A7-06A0844E0398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85" name="Group 84">
                  <a:extLst>
                    <a:ext uri="{FF2B5EF4-FFF2-40B4-BE49-F238E27FC236}">
                      <a16:creationId xmlns:a16="http://schemas.microsoft.com/office/drawing/2014/main" id="{8C464EC7-B2B5-864B-B413-E44FF4D6B83E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89" name="Rectangle 88">
                    <a:extLst>
                      <a:ext uri="{FF2B5EF4-FFF2-40B4-BE49-F238E27FC236}">
                        <a16:creationId xmlns:a16="http://schemas.microsoft.com/office/drawing/2014/main" id="{5DB79319-2C62-C64F-B7C2-739DC8548D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" name="Rectangle 89">
                    <a:extLst>
                      <a:ext uri="{FF2B5EF4-FFF2-40B4-BE49-F238E27FC236}">
                        <a16:creationId xmlns:a16="http://schemas.microsoft.com/office/drawing/2014/main" id="{E2CE5956-4F92-414D-B593-4F952EECAA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0C79845E-723D-F44C-815E-470ACF287FEB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87" name="Rectangle 86">
                    <a:extLst>
                      <a:ext uri="{FF2B5EF4-FFF2-40B4-BE49-F238E27FC236}">
                        <a16:creationId xmlns:a16="http://schemas.microsoft.com/office/drawing/2014/main" id="{C0943B21-D5F1-0C4C-95CD-C96DF2F2C7F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" name="Rectangle 87">
                    <a:extLst>
                      <a:ext uri="{FF2B5EF4-FFF2-40B4-BE49-F238E27FC236}">
                        <a16:creationId xmlns:a16="http://schemas.microsoft.com/office/drawing/2014/main" id="{29459E28-AF04-4B4F-930B-808A7A041C7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47220E9E-D3FE-E34E-B8E2-AF26276B91F0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F98D523E-571F-8142-BDDE-C6DE0810B7B3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2C8ACB18-38BC-014E-9C58-AB0AB98E982A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7E858E7-6F6E-4F45-B158-4E02926F0D6C}"/>
                </a:ext>
              </a:extLst>
            </p:cNvPr>
            <p:cNvGrpSpPr/>
            <p:nvPr/>
          </p:nvGrpSpPr>
          <p:grpSpPr>
            <a:xfrm>
              <a:off x="2149042" y="1450435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40F839CF-60BA-CF4C-9C12-4C3155657135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CB2DAB9D-6BEE-B24B-B51D-E90964CC302D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id="{A1FC6AEC-2C1A-734B-A59B-8D8208158D8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id="{71B38B88-11F7-6940-8887-9E4001BBB9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5" name="Group 74">
                  <a:extLst>
                    <a:ext uri="{FF2B5EF4-FFF2-40B4-BE49-F238E27FC236}">
                      <a16:creationId xmlns:a16="http://schemas.microsoft.com/office/drawing/2014/main" id="{E03D787D-8E8F-DF47-8559-59002C6A0D21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76" name="Rectangle 75">
                    <a:extLst>
                      <a:ext uri="{FF2B5EF4-FFF2-40B4-BE49-F238E27FC236}">
                        <a16:creationId xmlns:a16="http://schemas.microsoft.com/office/drawing/2014/main" id="{2E1C2BEB-0401-0543-A583-04172E21A8C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" name="Rectangle 76">
                    <a:extLst>
                      <a:ext uri="{FF2B5EF4-FFF2-40B4-BE49-F238E27FC236}">
                        <a16:creationId xmlns:a16="http://schemas.microsoft.com/office/drawing/2014/main" id="{E58DAD6B-D977-CF44-8626-B4076F3BB44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717EF76F-C40B-5248-A2DC-3D48BD1E756F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DE60376B-E799-CD4A-84E9-CA19799D563A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72" name="Rectangle 71">
                    <a:extLst>
                      <a:ext uri="{FF2B5EF4-FFF2-40B4-BE49-F238E27FC236}">
                        <a16:creationId xmlns:a16="http://schemas.microsoft.com/office/drawing/2014/main" id="{0343E52C-47FC-A148-898F-FD5A08E94A0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" name="Rectangle 72">
                    <a:extLst>
                      <a:ext uri="{FF2B5EF4-FFF2-40B4-BE49-F238E27FC236}">
                        <a16:creationId xmlns:a16="http://schemas.microsoft.com/office/drawing/2014/main" id="{A85BCAD3-5F6F-5D4A-8805-9607F414856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id="{F72580C2-13BA-7247-9653-8910275DA0C0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70" name="Rectangle 69">
                    <a:extLst>
                      <a:ext uri="{FF2B5EF4-FFF2-40B4-BE49-F238E27FC236}">
                        <a16:creationId xmlns:a16="http://schemas.microsoft.com/office/drawing/2014/main" id="{8DF3F29C-016F-1F43-8452-2F0D6DD9C0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" name="Rectangle 70">
                    <a:extLst>
                      <a:ext uri="{FF2B5EF4-FFF2-40B4-BE49-F238E27FC236}">
                        <a16:creationId xmlns:a16="http://schemas.microsoft.com/office/drawing/2014/main" id="{F167AACB-A898-AF46-898C-51E94E0E1F8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073CD55D-8B8B-BB41-8C2B-25B94618E438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C37F4528-FE93-AE4E-95E2-F4C8DD53F43F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428C776B-D04C-4141-82CE-2464376AA09F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CFA0BBF-BC7F-F449-9169-07C91D50A89B}"/>
                </a:ext>
              </a:extLst>
            </p:cNvPr>
            <p:cNvGrpSpPr/>
            <p:nvPr/>
          </p:nvGrpSpPr>
          <p:grpSpPr>
            <a:xfrm>
              <a:off x="2475611" y="1450309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B20716BA-DB61-5D40-A108-660BE89B7E86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F7233026-358A-704D-8EBB-680CCD9A8217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1AFDCF0C-8B04-F742-9C48-E7B437AAE42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A1BC5827-14F0-E74F-8829-7A965C62C7C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8" name="Group 57">
                  <a:extLst>
                    <a:ext uri="{FF2B5EF4-FFF2-40B4-BE49-F238E27FC236}">
                      <a16:creationId xmlns:a16="http://schemas.microsoft.com/office/drawing/2014/main" id="{70D07301-35A5-BC4A-9533-EAEBF36306EE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59" name="Rectangle 58">
                    <a:extLst>
                      <a:ext uri="{FF2B5EF4-FFF2-40B4-BE49-F238E27FC236}">
                        <a16:creationId xmlns:a16="http://schemas.microsoft.com/office/drawing/2014/main" id="{855EF9BF-FFD5-BA46-AB15-45125F33F86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" name="Rectangle 59">
                    <a:extLst>
                      <a:ext uri="{FF2B5EF4-FFF2-40B4-BE49-F238E27FC236}">
                        <a16:creationId xmlns:a16="http://schemas.microsoft.com/office/drawing/2014/main" id="{8B7D6DA8-1C0F-DC47-8A89-09548C1AC3E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4907543D-C60C-C14E-9BAE-D6DB5A0B5049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id="{E20CBFC6-3082-0F4A-8646-591D5F01D729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55" name="Rectangle 54">
                    <a:extLst>
                      <a:ext uri="{FF2B5EF4-FFF2-40B4-BE49-F238E27FC236}">
                        <a16:creationId xmlns:a16="http://schemas.microsoft.com/office/drawing/2014/main" id="{C42353EC-D00E-734D-B854-2C0FDED60FF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Rectangle 55">
                    <a:extLst>
                      <a:ext uri="{FF2B5EF4-FFF2-40B4-BE49-F238E27FC236}">
                        <a16:creationId xmlns:a16="http://schemas.microsoft.com/office/drawing/2014/main" id="{C701E0D0-D501-1349-A98E-FA0C2884FD5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EE86B050-EC42-C249-A82E-BA56B1C3F7F8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53" name="Rectangle 52">
                    <a:extLst>
                      <a:ext uri="{FF2B5EF4-FFF2-40B4-BE49-F238E27FC236}">
                        <a16:creationId xmlns:a16="http://schemas.microsoft.com/office/drawing/2014/main" id="{43234313-F369-5046-96BF-079A21015D0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Rectangle 53">
                    <a:extLst>
                      <a:ext uri="{FF2B5EF4-FFF2-40B4-BE49-F238E27FC236}">
                        <a16:creationId xmlns:a16="http://schemas.microsoft.com/office/drawing/2014/main" id="{6308D720-1FB1-D645-B058-1418DCBA20E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F44679FB-5EC1-0E40-9BF5-894B754F2E55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D0C8884D-F75D-8949-91DF-287477C7316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7415F187-D8DF-F342-B5DF-39DA19E645E9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EEB05701-C5D2-874D-BCAC-4005DA11F479}"/>
                </a:ext>
              </a:extLst>
            </p:cNvPr>
            <p:cNvGrpSpPr/>
            <p:nvPr/>
          </p:nvGrpSpPr>
          <p:grpSpPr>
            <a:xfrm>
              <a:off x="2793777" y="1450435"/>
              <a:ext cx="162220" cy="1599172"/>
              <a:chOff x="7966428" y="1327988"/>
              <a:chExt cx="162220" cy="1599172"/>
            </a:xfrm>
            <a:solidFill>
              <a:srgbClr val="DBEEF4"/>
            </a:solidFill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AC696019-E69D-124D-8C55-279CD00673E4}"/>
                  </a:ext>
                </a:extLst>
              </p:cNvPr>
              <p:cNvGrpSpPr/>
              <p:nvPr/>
            </p:nvGrpSpPr>
            <p:grpSpPr>
              <a:xfrm>
                <a:off x="7966428" y="2289083"/>
                <a:ext cx="162220" cy="638077"/>
                <a:chOff x="4886412" y="2289083"/>
                <a:chExt cx="162220" cy="638077"/>
              </a:xfrm>
              <a:grpFill/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F1A92DC6-8189-FF4D-95AE-8EA541CD799B}"/>
                    </a:ext>
                  </a:extLst>
                </p:cNvPr>
                <p:cNvGrpSpPr/>
                <p:nvPr/>
              </p:nvGrpSpPr>
              <p:grpSpPr>
                <a:xfrm>
                  <a:off x="4886412" y="2604818"/>
                  <a:ext cx="162220" cy="322342"/>
                  <a:chOff x="4824133" y="1680501"/>
                  <a:chExt cx="90155" cy="179142"/>
                </a:xfrm>
                <a:grpFill/>
              </p:grpSpPr>
              <p:sp>
                <p:nvSpPr>
                  <p:cNvPr id="44" name="Rectangle 43">
                    <a:extLst>
                      <a:ext uri="{FF2B5EF4-FFF2-40B4-BE49-F238E27FC236}">
                        <a16:creationId xmlns:a16="http://schemas.microsoft.com/office/drawing/2014/main" id="{50D9BC3D-AE2E-8440-9A34-093155C26CD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50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" name="Rectangle 44">
                    <a:extLst>
                      <a:ext uri="{FF2B5EF4-FFF2-40B4-BE49-F238E27FC236}">
                        <a16:creationId xmlns:a16="http://schemas.microsoft.com/office/drawing/2014/main" id="{4DA83155-3940-8042-8D35-D5762847A76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8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12BBFB58-179B-8D4B-A139-5C40DEA994EB}"/>
                    </a:ext>
                  </a:extLst>
                </p:cNvPr>
                <p:cNvGrpSpPr/>
                <p:nvPr/>
              </p:nvGrpSpPr>
              <p:grpSpPr>
                <a:xfrm>
                  <a:off x="4886412" y="2289083"/>
                  <a:ext cx="162220" cy="318220"/>
                  <a:chOff x="4824133" y="1686899"/>
                  <a:chExt cx="90155" cy="176852"/>
                </a:xfrm>
                <a:grpFill/>
              </p:grpSpPr>
              <p:sp>
                <p:nvSpPr>
                  <p:cNvPr id="42" name="Rectangle 41">
                    <a:extLst>
                      <a:ext uri="{FF2B5EF4-FFF2-40B4-BE49-F238E27FC236}">
                        <a16:creationId xmlns:a16="http://schemas.microsoft.com/office/drawing/2014/main" id="{10497477-AEA8-ED42-816A-4ECA814D6B9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" name="Rectangle 42">
                    <a:extLst>
                      <a:ext uri="{FF2B5EF4-FFF2-40B4-BE49-F238E27FC236}">
                        <a16:creationId xmlns:a16="http://schemas.microsoft.com/office/drawing/2014/main" id="{37DAA12B-A5A9-B648-9B7B-3A98838772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9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7E294B73-0238-3147-80F7-1F22A2C97AD0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270BE30F-0012-4247-8A19-4F502ED13CC6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38" name="Rectangle 37">
                    <a:extLst>
                      <a:ext uri="{FF2B5EF4-FFF2-40B4-BE49-F238E27FC236}">
                        <a16:creationId xmlns:a16="http://schemas.microsoft.com/office/drawing/2014/main" id="{0C1E8540-4970-484E-B2DE-ACD5EFC3A73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46BD8F5A-3B20-494C-9B0C-E8E5124FB9A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5" name="Group 34">
                  <a:extLst>
                    <a:ext uri="{FF2B5EF4-FFF2-40B4-BE49-F238E27FC236}">
                      <a16:creationId xmlns:a16="http://schemas.microsoft.com/office/drawing/2014/main" id="{34FEF379-01FB-0C46-85B8-BC22EE8352C1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36" name="Rectangle 35">
                    <a:extLst>
                      <a:ext uri="{FF2B5EF4-FFF2-40B4-BE49-F238E27FC236}">
                        <a16:creationId xmlns:a16="http://schemas.microsoft.com/office/drawing/2014/main" id="{E1120755-29C6-BB41-ABD9-355DE9F9F0C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" name="Rectangle 36">
                    <a:extLst>
                      <a:ext uri="{FF2B5EF4-FFF2-40B4-BE49-F238E27FC236}">
                        <a16:creationId xmlns:a16="http://schemas.microsoft.com/office/drawing/2014/main" id="{2FD504AC-578B-7741-B968-45461BDBCC8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9B60B927-761A-DE49-BA28-CF9F9B7E0054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3BB1177-23EE-9047-A78E-0EEF4E8C2853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CBF309A0-67C6-484A-9008-AF1B90BFAEA3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924EBAC-50CB-AE47-90C0-9BA1E6103915}"/>
                </a:ext>
              </a:extLst>
            </p:cNvPr>
            <p:cNvGrpSpPr/>
            <p:nvPr/>
          </p:nvGrpSpPr>
          <p:grpSpPr>
            <a:xfrm>
              <a:off x="3102695" y="1450309"/>
              <a:ext cx="162220" cy="1599517"/>
              <a:chOff x="7966428" y="1327988"/>
              <a:chExt cx="162220" cy="1599517"/>
            </a:xfrm>
            <a:solidFill>
              <a:srgbClr val="DBEEF4"/>
            </a:solidFill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3E7E9A2E-AFEB-D24D-B863-BFA339E17554}"/>
                  </a:ext>
                </a:extLst>
              </p:cNvPr>
              <p:cNvGrpSpPr/>
              <p:nvPr/>
            </p:nvGrpSpPr>
            <p:grpSpPr>
              <a:xfrm>
                <a:off x="7966428" y="2289082"/>
                <a:ext cx="162220" cy="638423"/>
                <a:chOff x="4886412" y="2289082"/>
                <a:chExt cx="162220" cy="638423"/>
              </a:xfrm>
              <a:grpFill/>
            </p:grpSpPr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29607197-045C-934D-8809-5BB762F3E37E}"/>
                    </a:ext>
                  </a:extLst>
                </p:cNvPr>
                <p:cNvGrpSpPr/>
                <p:nvPr/>
              </p:nvGrpSpPr>
              <p:grpSpPr>
                <a:xfrm>
                  <a:off x="4886412" y="2605161"/>
                  <a:ext cx="162220" cy="322344"/>
                  <a:chOff x="4824133" y="1680690"/>
                  <a:chExt cx="90155" cy="179143"/>
                </a:xfrm>
                <a:grpFill/>
              </p:grpSpPr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7236FA0D-06FA-F840-971A-745E5D2EA3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69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0B89432A-637B-D14F-8E78-CE0D95FC34D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67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4F15C8A3-0E0E-534D-92BE-3DCF318FC1EF}"/>
                    </a:ext>
                  </a:extLst>
                </p:cNvPr>
                <p:cNvGrpSpPr/>
                <p:nvPr/>
              </p:nvGrpSpPr>
              <p:grpSpPr>
                <a:xfrm>
                  <a:off x="4886412" y="2289082"/>
                  <a:ext cx="162220" cy="318560"/>
                  <a:chOff x="4824133" y="1686899"/>
                  <a:chExt cx="90155" cy="177041"/>
                </a:xfrm>
                <a:grpFill/>
              </p:grpSpPr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3140FD21-4057-4D49-A462-32B68950066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F178190A-28E2-624A-A731-9A9095C5FB4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785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D4483FC0-BC19-D143-8748-CAB755557C56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11CF3B4A-4659-414A-8FA9-4E88D67BB15D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id="{37CF0E46-1194-1143-9484-1C557660AAB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C8E5D61A-C8C7-D54E-9742-D1FE0E0A73C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49E70402-BD41-8A4F-8BD2-DA038C1E1590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9" name="Rectangle 18">
                    <a:extLst>
                      <a:ext uri="{FF2B5EF4-FFF2-40B4-BE49-F238E27FC236}">
                        <a16:creationId xmlns:a16="http://schemas.microsoft.com/office/drawing/2014/main" id="{B02FDF07-9335-E644-9E9A-DD66456138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" name="Rectangle 19">
                    <a:extLst>
                      <a:ext uri="{FF2B5EF4-FFF2-40B4-BE49-F238E27FC236}">
                        <a16:creationId xmlns:a16="http://schemas.microsoft.com/office/drawing/2014/main" id="{8496E1B3-3DB1-BC44-8E64-C594E71C4B4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C6668656-2D25-CE49-B9C0-2205A3901D7A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F02449FD-A4B9-FA41-B868-18BFA79AB525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98AC93F1-6AEF-C24C-ABC8-1139328BB83A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A366DECC-CD38-0B46-AC93-38A46AE8402A}"/>
                </a:ext>
              </a:extLst>
            </p:cNvPr>
            <p:cNvGrpSpPr/>
            <p:nvPr/>
          </p:nvGrpSpPr>
          <p:grpSpPr>
            <a:xfrm>
              <a:off x="3411773" y="1440680"/>
              <a:ext cx="162220" cy="1599172"/>
              <a:chOff x="7966428" y="1327988"/>
              <a:chExt cx="162220" cy="1599172"/>
            </a:xfrm>
            <a:solidFill>
              <a:srgbClr val="DBEEF4"/>
            </a:solidFill>
          </p:grpSpPr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766D2FB6-7101-2242-9999-3E315B08AA42}"/>
                  </a:ext>
                </a:extLst>
              </p:cNvPr>
              <p:cNvGrpSpPr/>
              <p:nvPr/>
            </p:nvGrpSpPr>
            <p:grpSpPr>
              <a:xfrm>
                <a:off x="7966428" y="2289083"/>
                <a:ext cx="162220" cy="638077"/>
                <a:chOff x="4886412" y="2289083"/>
                <a:chExt cx="162220" cy="638077"/>
              </a:xfrm>
              <a:grpFill/>
            </p:grpSpPr>
            <p:grpSp>
              <p:nvGrpSpPr>
                <p:cNvPr id="153" name="Group 152">
                  <a:extLst>
                    <a:ext uri="{FF2B5EF4-FFF2-40B4-BE49-F238E27FC236}">
                      <a16:creationId xmlns:a16="http://schemas.microsoft.com/office/drawing/2014/main" id="{AEDDF46D-6AA9-3042-902F-49010839AFB0}"/>
                    </a:ext>
                  </a:extLst>
                </p:cNvPr>
                <p:cNvGrpSpPr/>
                <p:nvPr/>
              </p:nvGrpSpPr>
              <p:grpSpPr>
                <a:xfrm>
                  <a:off x="4886412" y="2604818"/>
                  <a:ext cx="162220" cy="322342"/>
                  <a:chOff x="4824133" y="1680501"/>
                  <a:chExt cx="90155" cy="179142"/>
                </a:xfrm>
                <a:grpFill/>
              </p:grpSpPr>
              <p:sp>
                <p:nvSpPr>
                  <p:cNvPr id="157" name="Rectangle 156">
                    <a:extLst>
                      <a:ext uri="{FF2B5EF4-FFF2-40B4-BE49-F238E27FC236}">
                        <a16:creationId xmlns:a16="http://schemas.microsoft.com/office/drawing/2014/main" id="{F297F903-64A1-BE4D-8D31-DAC76486652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50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2BC4C6DE-F308-6F4A-A938-96F1BA2C847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8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4" name="Group 153">
                  <a:extLst>
                    <a:ext uri="{FF2B5EF4-FFF2-40B4-BE49-F238E27FC236}">
                      <a16:creationId xmlns:a16="http://schemas.microsoft.com/office/drawing/2014/main" id="{FFEEC405-7C40-1E4A-B333-44D8D3B45087}"/>
                    </a:ext>
                  </a:extLst>
                </p:cNvPr>
                <p:cNvGrpSpPr/>
                <p:nvPr/>
              </p:nvGrpSpPr>
              <p:grpSpPr>
                <a:xfrm>
                  <a:off x="4886412" y="2289083"/>
                  <a:ext cx="162220" cy="318220"/>
                  <a:chOff x="4824133" y="1686899"/>
                  <a:chExt cx="90155" cy="176852"/>
                </a:xfrm>
                <a:grpFill/>
              </p:grpSpPr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10460360-454A-634A-B0C4-A510880291A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5543C76D-2A0B-7F43-8D0A-2B0C130E1DB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9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268DF747-F6EC-A14D-A010-B29F6815905E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47" name="Group 146">
                  <a:extLst>
                    <a:ext uri="{FF2B5EF4-FFF2-40B4-BE49-F238E27FC236}">
                      <a16:creationId xmlns:a16="http://schemas.microsoft.com/office/drawing/2014/main" id="{73EE2366-7A3A-8D46-A63B-137A8D2AE381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id="{90B86961-0F02-AD4B-BD26-A8DD795FE85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2" name="Rectangle 151">
                    <a:extLst>
                      <a:ext uri="{FF2B5EF4-FFF2-40B4-BE49-F238E27FC236}">
                        <a16:creationId xmlns:a16="http://schemas.microsoft.com/office/drawing/2014/main" id="{45A3DD29-85B7-2643-8EB8-5817F19B63C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48" name="Group 147">
                  <a:extLst>
                    <a:ext uri="{FF2B5EF4-FFF2-40B4-BE49-F238E27FC236}">
                      <a16:creationId xmlns:a16="http://schemas.microsoft.com/office/drawing/2014/main" id="{843A133E-AB74-D84E-AA37-DB9EFD279797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49" name="Rectangle 148">
                    <a:extLst>
                      <a:ext uri="{FF2B5EF4-FFF2-40B4-BE49-F238E27FC236}">
                        <a16:creationId xmlns:a16="http://schemas.microsoft.com/office/drawing/2014/main" id="{CBA534B8-0841-0B48-84DD-688183F2909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0" name="Rectangle 149">
                    <a:extLst>
                      <a:ext uri="{FF2B5EF4-FFF2-40B4-BE49-F238E27FC236}">
                        <a16:creationId xmlns:a16="http://schemas.microsoft.com/office/drawing/2014/main" id="{5FE9B176-C6DB-F146-A7C3-DF05675E905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1C846E56-BBC3-CE44-8281-0D523722A1FB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74E31054-8526-4542-A165-1438DA8AEB29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D35C069D-D72D-8640-9B1C-62C1FCFAEA06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A99C4155-593F-434F-B90B-49C85D1F2A81}"/>
                </a:ext>
              </a:extLst>
            </p:cNvPr>
            <p:cNvGrpSpPr/>
            <p:nvPr/>
          </p:nvGrpSpPr>
          <p:grpSpPr>
            <a:xfrm>
              <a:off x="3720691" y="1440554"/>
              <a:ext cx="162220" cy="1599517"/>
              <a:chOff x="7966428" y="1327988"/>
              <a:chExt cx="162220" cy="1599517"/>
            </a:xfrm>
            <a:solidFill>
              <a:srgbClr val="DBEEF4"/>
            </a:solidFill>
          </p:grpSpPr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3FF7AB63-21E5-CB48-827B-F0D19DB11EB5}"/>
                  </a:ext>
                </a:extLst>
              </p:cNvPr>
              <p:cNvGrpSpPr/>
              <p:nvPr/>
            </p:nvGrpSpPr>
            <p:grpSpPr>
              <a:xfrm>
                <a:off x="7966428" y="2289082"/>
                <a:ext cx="162220" cy="638423"/>
                <a:chOff x="4886412" y="2289082"/>
                <a:chExt cx="162220" cy="638423"/>
              </a:xfrm>
              <a:grpFill/>
            </p:grpSpPr>
            <p:grpSp>
              <p:nvGrpSpPr>
                <p:cNvPr id="171" name="Group 170">
                  <a:extLst>
                    <a:ext uri="{FF2B5EF4-FFF2-40B4-BE49-F238E27FC236}">
                      <a16:creationId xmlns:a16="http://schemas.microsoft.com/office/drawing/2014/main" id="{3FE0A298-7B19-2243-B4A6-524C8DF3D2A1}"/>
                    </a:ext>
                  </a:extLst>
                </p:cNvPr>
                <p:cNvGrpSpPr/>
                <p:nvPr/>
              </p:nvGrpSpPr>
              <p:grpSpPr>
                <a:xfrm>
                  <a:off x="4886412" y="2605161"/>
                  <a:ext cx="162220" cy="322344"/>
                  <a:chOff x="4824133" y="1680690"/>
                  <a:chExt cx="90155" cy="179143"/>
                </a:xfrm>
                <a:grpFill/>
              </p:grpSpPr>
              <p:sp>
                <p:nvSpPr>
                  <p:cNvPr id="175" name="Rectangle 174">
                    <a:extLst>
                      <a:ext uri="{FF2B5EF4-FFF2-40B4-BE49-F238E27FC236}">
                        <a16:creationId xmlns:a16="http://schemas.microsoft.com/office/drawing/2014/main" id="{61CB312E-7B5E-9D41-A6F8-D3E305698B9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69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6" name="Rectangle 175">
                    <a:extLst>
                      <a:ext uri="{FF2B5EF4-FFF2-40B4-BE49-F238E27FC236}">
                        <a16:creationId xmlns:a16="http://schemas.microsoft.com/office/drawing/2014/main" id="{79CE4262-5B26-E943-BB5C-26E97E3A84E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67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2" name="Group 171">
                  <a:extLst>
                    <a:ext uri="{FF2B5EF4-FFF2-40B4-BE49-F238E27FC236}">
                      <a16:creationId xmlns:a16="http://schemas.microsoft.com/office/drawing/2014/main" id="{A3A94B21-B7E5-7E41-8C4B-C4FD63A0AC7D}"/>
                    </a:ext>
                  </a:extLst>
                </p:cNvPr>
                <p:cNvGrpSpPr/>
                <p:nvPr/>
              </p:nvGrpSpPr>
              <p:grpSpPr>
                <a:xfrm>
                  <a:off x="4886412" y="2289082"/>
                  <a:ext cx="162220" cy="318560"/>
                  <a:chOff x="4824133" y="1686899"/>
                  <a:chExt cx="90155" cy="177041"/>
                </a:xfrm>
                <a:grpFill/>
              </p:grpSpPr>
              <p:sp>
                <p:nvSpPr>
                  <p:cNvPr id="173" name="Rectangle 172">
                    <a:extLst>
                      <a:ext uri="{FF2B5EF4-FFF2-40B4-BE49-F238E27FC236}">
                        <a16:creationId xmlns:a16="http://schemas.microsoft.com/office/drawing/2014/main" id="{79422381-1DEF-9E4A-9BB9-50E1BACE9BA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4" name="Rectangle 173">
                    <a:extLst>
                      <a:ext uri="{FF2B5EF4-FFF2-40B4-BE49-F238E27FC236}">
                        <a16:creationId xmlns:a16="http://schemas.microsoft.com/office/drawing/2014/main" id="{37135958-0A09-A94B-8C0C-CA578D610AC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785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1" name="Group 160">
                <a:extLst>
                  <a:ext uri="{FF2B5EF4-FFF2-40B4-BE49-F238E27FC236}">
                    <a16:creationId xmlns:a16="http://schemas.microsoft.com/office/drawing/2014/main" id="{60B08BF5-F1FB-2D4E-A5CB-70EBF49C1E48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30ED1A45-D7B3-054E-B878-8C8A7A9D64D0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69" name="Rectangle 168">
                    <a:extLst>
                      <a:ext uri="{FF2B5EF4-FFF2-40B4-BE49-F238E27FC236}">
                        <a16:creationId xmlns:a16="http://schemas.microsoft.com/office/drawing/2014/main" id="{F246F901-A561-164D-BCBC-507B5612EEE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0" name="Rectangle 169">
                    <a:extLst>
                      <a:ext uri="{FF2B5EF4-FFF2-40B4-BE49-F238E27FC236}">
                        <a16:creationId xmlns:a16="http://schemas.microsoft.com/office/drawing/2014/main" id="{B8E1AAFD-BA35-DA4B-A632-5751E81CCA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41A0909A-25F3-7C4C-93D7-48250493753A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67" name="Rectangle 166">
                    <a:extLst>
                      <a:ext uri="{FF2B5EF4-FFF2-40B4-BE49-F238E27FC236}">
                        <a16:creationId xmlns:a16="http://schemas.microsoft.com/office/drawing/2014/main" id="{637922EC-352E-F044-AC5E-723991C097D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 167">
                    <a:extLst>
                      <a:ext uri="{FF2B5EF4-FFF2-40B4-BE49-F238E27FC236}">
                        <a16:creationId xmlns:a16="http://schemas.microsoft.com/office/drawing/2014/main" id="{23F312DB-7A96-0446-B729-08FFDB9DC76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430BE638-DF7B-AF4D-BD31-AFA0052AFD65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63" name="Rectangle 162">
                  <a:extLst>
                    <a:ext uri="{FF2B5EF4-FFF2-40B4-BE49-F238E27FC236}">
                      <a16:creationId xmlns:a16="http://schemas.microsoft.com/office/drawing/2014/main" id="{10CB3AA8-393A-9149-90D7-C0C0A495BE9F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Rectangle 163">
                  <a:extLst>
                    <a:ext uri="{FF2B5EF4-FFF2-40B4-BE49-F238E27FC236}">
                      <a16:creationId xmlns:a16="http://schemas.microsoft.com/office/drawing/2014/main" id="{B52C1158-45FF-804E-AF11-F966B1D0D86F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8D74EAF5-21DE-594D-8BF2-BA47DB35F3EC}"/>
              </a:ext>
            </a:extLst>
          </p:cNvPr>
          <p:cNvGrpSpPr/>
          <p:nvPr/>
        </p:nvGrpSpPr>
        <p:grpSpPr>
          <a:xfrm>
            <a:off x="6099276" y="1250875"/>
            <a:ext cx="4860289" cy="2546920"/>
            <a:chOff x="2210446" y="4109084"/>
            <a:chExt cx="4860289" cy="2546920"/>
          </a:xfrm>
        </p:grpSpPr>
        <p:sp>
          <p:nvSpPr>
            <p:cNvPr id="181" name="Rounded Rectangle 180">
              <a:extLst>
                <a:ext uri="{FF2B5EF4-FFF2-40B4-BE49-F238E27FC236}">
                  <a16:creationId xmlns:a16="http://schemas.microsoft.com/office/drawing/2014/main" id="{2FEAD84A-39E1-1F4B-9625-9602230EF967}"/>
                </a:ext>
              </a:extLst>
            </p:cNvPr>
            <p:cNvSpPr/>
            <p:nvPr/>
          </p:nvSpPr>
          <p:spPr>
            <a:xfrm>
              <a:off x="2210446" y="4109084"/>
              <a:ext cx="4370168" cy="2203453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182" name="Rounded Rectangle 181">
              <a:extLst>
                <a:ext uri="{FF2B5EF4-FFF2-40B4-BE49-F238E27FC236}">
                  <a16:creationId xmlns:a16="http://schemas.microsoft.com/office/drawing/2014/main" id="{06DD0283-5EC2-6447-A272-9816522454D2}"/>
                </a:ext>
              </a:extLst>
            </p:cNvPr>
            <p:cNvSpPr/>
            <p:nvPr/>
          </p:nvSpPr>
          <p:spPr>
            <a:xfrm>
              <a:off x="6207145" y="6007176"/>
              <a:ext cx="863590" cy="648828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pic>
          <p:nvPicPr>
            <p:cNvPr id="183" name="Picture 182">
              <a:extLst>
                <a:ext uri="{FF2B5EF4-FFF2-40B4-BE49-F238E27FC236}">
                  <a16:creationId xmlns:a16="http://schemas.microsoft.com/office/drawing/2014/main" id="{EBD28B93-BAE0-E544-B225-F182A18B869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8841" y="4257601"/>
              <a:ext cx="1638300" cy="1651000"/>
            </a:xfrm>
            <a:prstGeom prst="rect">
              <a:avLst/>
            </a:prstGeom>
          </p:spPr>
        </p:pic>
        <p:pic>
          <p:nvPicPr>
            <p:cNvPr id="184" name="Picture 183">
              <a:extLst>
                <a:ext uri="{FF2B5EF4-FFF2-40B4-BE49-F238E27FC236}">
                  <a16:creationId xmlns:a16="http://schemas.microsoft.com/office/drawing/2014/main" id="{06163F50-46E7-A849-A0E9-63940D16AC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07889" y="4506381"/>
              <a:ext cx="1638300" cy="1651000"/>
            </a:xfrm>
            <a:prstGeom prst="rect">
              <a:avLst/>
            </a:prstGeom>
          </p:spPr>
        </p:pic>
      </p:grpSp>
      <p:sp>
        <p:nvSpPr>
          <p:cNvPr id="188" name="Rectangle 187">
            <a:extLst>
              <a:ext uri="{FF2B5EF4-FFF2-40B4-BE49-F238E27FC236}">
                <a16:creationId xmlns:a16="http://schemas.microsoft.com/office/drawing/2014/main" id="{6A2F2529-4F4E-D443-8305-398207430C51}"/>
              </a:ext>
            </a:extLst>
          </p:cNvPr>
          <p:cNvSpPr/>
          <p:nvPr/>
        </p:nvSpPr>
        <p:spPr>
          <a:xfrm>
            <a:off x="3885515" y="3103217"/>
            <a:ext cx="5854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90</a:t>
            </a: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18F4B263-3AE3-CF49-B2C8-77147A576D0D}"/>
              </a:ext>
            </a:extLst>
          </p:cNvPr>
          <p:cNvSpPr/>
          <p:nvPr/>
        </p:nvSpPr>
        <p:spPr>
          <a:xfrm>
            <a:off x="10134874" y="3211771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200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19947C09-E27E-354B-BACE-E615063016A1}"/>
              </a:ext>
            </a:extLst>
          </p:cNvPr>
          <p:cNvSpPr/>
          <p:nvPr/>
        </p:nvSpPr>
        <p:spPr>
          <a:xfrm>
            <a:off x="8884825" y="5835665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600</a:t>
            </a:r>
          </a:p>
        </p:txBody>
      </p:sp>
    </p:spTree>
    <p:extLst>
      <p:ext uri="{BB962C8B-B14F-4D97-AF65-F5344CB8AC3E}">
        <p14:creationId xmlns:p14="http://schemas.microsoft.com/office/powerpoint/2010/main" val="160143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" grpId="0"/>
      <p:bldP spid="189" grpId="0"/>
      <p:bldP spid="1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CEE9FE58-811B-404E-8E8C-DC0CE2590B85}"/>
              </a:ext>
            </a:extLst>
          </p:cNvPr>
          <p:cNvGrpSpPr/>
          <p:nvPr/>
        </p:nvGrpSpPr>
        <p:grpSpPr>
          <a:xfrm>
            <a:off x="695966" y="1841062"/>
            <a:ext cx="10571460" cy="3299132"/>
            <a:chOff x="795982" y="1841062"/>
            <a:chExt cx="10571460" cy="3299132"/>
          </a:xfrm>
        </p:grpSpPr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838B33BB-4BF3-3740-B07B-FDC0D87B8972}"/>
                </a:ext>
              </a:extLst>
            </p:cNvPr>
            <p:cNvSpPr/>
            <p:nvPr/>
          </p:nvSpPr>
          <p:spPr>
            <a:xfrm>
              <a:off x="795982" y="1841062"/>
              <a:ext cx="10482227" cy="3080428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921384D8-E6F1-E240-929A-3738A8010812}"/>
                </a:ext>
              </a:extLst>
            </p:cNvPr>
            <p:cNvSpPr/>
            <p:nvPr/>
          </p:nvSpPr>
          <p:spPr>
            <a:xfrm>
              <a:off x="10233065" y="4491366"/>
              <a:ext cx="1134377" cy="648828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F0DEA781-6471-2A49-9EAD-E5077072F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6337" y="2351921"/>
              <a:ext cx="1638300" cy="16510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0144ADB-9A94-F947-B81F-6F14BD66DE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35385" y="2600701"/>
              <a:ext cx="1638300" cy="165100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EA73FF2-AF45-FB40-BB0B-6ED4007699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15132" y="2324313"/>
              <a:ext cx="1638300" cy="1651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9E2B103-4184-9A4E-B185-BE44C1DF47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7564" y="2600701"/>
              <a:ext cx="1638300" cy="1651000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034D2803-F553-6144-AFF9-A5EFC45AF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05187" y="2807066"/>
              <a:ext cx="1638300" cy="1651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0C253435-45AB-7D43-9B70-C890F57010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25011" y="2809520"/>
              <a:ext cx="1638300" cy="1651000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5C3B1A60-EA70-3445-B2F3-6B37FEEB08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57587" y="2321798"/>
              <a:ext cx="1638300" cy="1651000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42F8982C-2317-4648-AD04-69843DC483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60019" y="2598186"/>
              <a:ext cx="1638300" cy="1651000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D89D1685-7A47-3D4E-B894-7C6099D695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22250" y="2333570"/>
              <a:ext cx="1638300" cy="165100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9208977-D9CA-C04C-9B53-1E099A964E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24682" y="2609958"/>
              <a:ext cx="1638300" cy="1651000"/>
            </a:xfrm>
            <a:prstGeom prst="rect">
              <a:avLst/>
            </a:prstGeom>
          </p:spPr>
        </p:pic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EAA81C65-8718-2E48-9C56-4F490855881B}"/>
              </a:ext>
            </a:extLst>
          </p:cNvPr>
          <p:cNvSpPr/>
          <p:nvPr/>
        </p:nvSpPr>
        <p:spPr>
          <a:xfrm>
            <a:off x="10152650" y="4533680"/>
            <a:ext cx="10951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3200" dirty="0">
                <a:solidFill>
                  <a:srgbClr val="FF0000"/>
                </a:solidFill>
              </a:rPr>
              <a:t>1000</a:t>
            </a:r>
          </a:p>
        </p:txBody>
      </p:sp>
    </p:spTree>
    <p:extLst>
      <p:ext uri="{BB962C8B-B14F-4D97-AF65-F5344CB8AC3E}">
        <p14:creationId xmlns:p14="http://schemas.microsoft.com/office/powerpoint/2010/main" val="359654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85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Techsi.vn</cp:lastModifiedBy>
  <cp:revision>99</cp:revision>
  <dcterms:created xsi:type="dcterms:W3CDTF">2021-06-02T01:34:28Z</dcterms:created>
  <dcterms:modified xsi:type="dcterms:W3CDTF">2026-03-23T05:30:04Z</dcterms:modified>
</cp:coreProperties>
</file>