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86" r:id="rId3"/>
  </p:sldMasterIdLst>
  <p:notesMasterIdLst>
    <p:notesMasterId r:id="rId18"/>
  </p:notesMasterIdLst>
  <p:sldIdLst>
    <p:sldId id="258" r:id="rId4"/>
    <p:sldId id="267" r:id="rId5"/>
    <p:sldId id="268" r:id="rId6"/>
    <p:sldId id="269" r:id="rId7"/>
    <p:sldId id="270" r:id="rId8"/>
    <p:sldId id="271" r:id="rId9"/>
    <p:sldId id="272" r:id="rId10"/>
    <p:sldId id="293" r:id="rId11"/>
    <p:sldId id="273" r:id="rId12"/>
    <p:sldId id="275" r:id="rId13"/>
    <p:sldId id="276" r:id="rId14"/>
    <p:sldId id="277" r:id="rId15"/>
    <p:sldId id="278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  <p:pic>
        <p:nvPicPr>
          <p:cNvPr id="21" name="Content Placeholder 20" descr="123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492740" y="-161290"/>
            <a:ext cx="1841500" cy="1852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 (tiết 1)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58" y="928244"/>
            <a:ext cx="819482" cy="108117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55964" y="1496278"/>
            <a:ext cx="11139062" cy="1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các hình dưới đây, chỉ và nói tên một số cơ, xương và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cơ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58" y="2044825"/>
            <a:ext cx="4447323" cy="481318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458675" y="2868398"/>
            <a:ext cx="6719476" cy="380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7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cơ mặt, cơ ngực, cơ cánh tay, cơ bụng, cơ đùi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7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vi-VN" sz="27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7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</a:t>
            </a:r>
            <a:r>
              <a:rPr lang="vi-VN" sz="27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 xương mặt, xương sườn, xương tay, xương chậu, xương cột sống, xương chậu, xương chân.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vi-VN" sz="2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khớp vai, khớp </a:t>
            </a:r>
            <a:r>
              <a:rPr lang="vi-VN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vi-VN" sz="27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khớp đầu </a:t>
            </a:r>
            <a:r>
              <a:rPr lang="vi-VN" sz="27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27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77762" y="963655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13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13169" y="1302319"/>
            <a:ext cx="11139062" cy="1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Chỉ và nói tên một số cơ, xương và khớp trên cơ thể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4" y="2105890"/>
            <a:ext cx="6946755" cy="4710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93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08358" y="1510143"/>
            <a:ext cx="10917389" cy="107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vi-VN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tay và phần dưới của xương cột sống, đồng thời cúi gập người sao cho bàn tay còn lại chạm vào các ngón chân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55" y="2720867"/>
            <a:ext cx="7620000" cy="4123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44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39205" y="2548738"/>
            <a:ext cx="11052795" cy="16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cử động trên, tay em cảm giác được xương cột sống cong xuống và nhô lên trên da.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08358" y="1510143"/>
            <a:ext cx="10917389" cy="107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cử động trên, tay em cảm giác được xương cột sống thay đổi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2401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34835" y="1330028"/>
            <a:ext cx="9670482" cy="107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Thực hiện cử động để xác định vị trí các khớp.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230574"/>
            <a:ext cx="10183091" cy="31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Nhà sạch thì mát, bát sạch ngon....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cháo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9805" y="4039870"/>
            <a:ext cx="4362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rửa tay bằng xà phòng trong bao lâu?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 giây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61580" y="5170170"/>
            <a:ext cx="18776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vứt rác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Việc làm nào sau đây để vệ sinh nhà ở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668510" y="5902325"/>
            <a:ext cx="252349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bày đồ ăn bừa bãi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1830" y="5170170"/>
            <a:ext cx="24479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đổ nước ra nhà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560945" y="5902325"/>
            <a:ext cx="187833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Quét nhà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362825" y="5170170"/>
            <a:ext cx="207645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2715" y="4068445"/>
            <a:ext cx="3977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Dịch Covid-19 bắt nguồn từ nước nào?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75220" y="5902325"/>
            <a:ext cx="21926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78060" y="5902325"/>
            <a:ext cx="18522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668510" y="5235575"/>
            <a:ext cx="206121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5" y="0"/>
            <a:ext cx="7259781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830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4178" y="-1292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TÌM HIỂU VỀ CƠ QUAN VẬN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1022705"/>
            <a:ext cx="928254" cy="105547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87964" y="1566495"/>
            <a:ext cx="10454662" cy="62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một hoạt động như viết hoặc múa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40364" y="2425484"/>
            <a:ext cx="10066727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phận cơ thể giúp em thực </a:t>
            </a:r>
            <a:r>
              <a:rPr lang="vi-VN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xương tay và khớp khuỷu tay.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413293" y="1074495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rgbClr val="7030A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b="1" dirty="0">
              <a:solidFill>
                <a:srgbClr val="7030A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87959" y="1386378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của cơ thể giúp em thực hiện hoạt động đó?</a:t>
            </a:r>
          </a:p>
        </p:txBody>
      </p:sp>
    </p:spTree>
    <p:extLst>
      <p:ext uri="{BB962C8B-B14F-4D97-AF65-F5344CB8AC3E}">
        <p14:creationId xmlns:p14="http://schemas.microsoft.com/office/powerpoint/2010/main" val="38122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432</Words>
  <Application>Microsoft Office PowerPoint</Application>
  <PresentationFormat>Widescreen</PresentationFormat>
  <Paragraphs>54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SimSun</vt:lpstr>
      <vt:lpstr>Aharoni</vt:lpstr>
      <vt:lpstr>Arial</vt:lpstr>
      <vt:lpstr>Arial-Rounded</vt:lpstr>
      <vt:lpstr>Calibri</vt:lpstr>
      <vt:lpstr>Calibri Light</vt:lpstr>
      <vt:lpstr>等线</vt:lpstr>
      <vt:lpstr>Times New Roman</vt:lpstr>
      <vt:lpstr>Wingdings</vt:lpstr>
      <vt:lpstr>字魂59号-创粗黑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32</cp:revision>
  <dcterms:created xsi:type="dcterms:W3CDTF">2021-05-08T02:21:00Z</dcterms:created>
  <dcterms:modified xsi:type="dcterms:W3CDTF">2024-02-19T03:17:01Z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