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22" r:id="rId3"/>
  </p:sldMasterIdLst>
  <p:notesMasterIdLst>
    <p:notesMasterId r:id="rId15"/>
  </p:notesMasterIdLst>
  <p:sldIdLst>
    <p:sldId id="11088457" r:id="rId4"/>
    <p:sldId id="11088444" r:id="rId5"/>
    <p:sldId id="11088448" r:id="rId6"/>
    <p:sldId id="11088446" r:id="rId7"/>
    <p:sldId id="11088442" r:id="rId8"/>
    <p:sldId id="11088443" r:id="rId9"/>
    <p:sldId id="11088451" r:id="rId10"/>
    <p:sldId id="11088452" r:id="rId11"/>
    <p:sldId id="11088453" r:id="rId12"/>
    <p:sldId id="11088455" r:id="rId13"/>
    <p:sldId id="1108845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D8FF"/>
    <a:srgbClr val="8CCB4D"/>
    <a:srgbClr val="70B7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2" autoAdjust="0"/>
    <p:restoredTop sz="87840" autoAdjust="0"/>
  </p:normalViewPr>
  <p:slideViewPr>
    <p:cSldViewPr snapToGrid="0">
      <p:cViewPr varScale="1">
        <p:scale>
          <a:sx n="64" d="100"/>
          <a:sy n="64" d="100"/>
        </p:scale>
        <p:origin x="100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6C3A4-E07D-4C41-8C45-BB1A8EB039D9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1D3EC-047C-455B-96E0-1A1AF9835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8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1D3EC-047C-455B-96E0-1A1AF983595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11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1D3EC-047C-455B-96E0-1A1AF983595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49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08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5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75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820305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002744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987878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282049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16019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024633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27818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87744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02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773718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191009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200574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54447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9126979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84418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53956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0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85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6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22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08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59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0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62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1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2976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9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9477" y="2437340"/>
            <a:ext cx="4906376" cy="3980824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853200" y="161572"/>
            <a:ext cx="9803219" cy="36303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60698" y="1274227"/>
            <a:ext cx="685315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4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kern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400" b="1" ker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kern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và Xã </a:t>
            </a:r>
            <a:r>
              <a:rPr lang="en-US" altLang="zh-CN" sz="44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400" b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6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596536" y="450638"/>
            <a:ext cx="3603548" cy="19867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2774" y="3248243"/>
            <a:ext cx="2005965" cy="2819400"/>
          </a:xfrm>
          <a:prstGeom prst="rect">
            <a:avLst/>
          </a:prstGeom>
        </p:spPr>
      </p:pic>
      <p:pic>
        <p:nvPicPr>
          <p:cNvPr id="9" name="1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flipH="1">
            <a:off x="7818847" y="3544366"/>
            <a:ext cx="3773430" cy="2705180"/>
          </a:xfrm>
          <a:prstGeom prst="rect">
            <a:avLst/>
          </a:prstGeom>
        </p:spPr>
      </p:pic>
      <p:pic>
        <p:nvPicPr>
          <p:cNvPr id="10" name="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0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24178" y="70202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 Thực vật và động vật quanh em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5" y="803543"/>
            <a:ext cx="900752" cy="10177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39205" y="108462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 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808927" y="1583262"/>
            <a:ext cx="3848433" cy="5364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 GIỜ EM CÓ THỂ</a:t>
            </a:r>
            <a:endParaRPr lang="en-US" sz="28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828140" y="2094270"/>
            <a:ext cx="6698445" cy="37460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 smtClean="0">
                <a:solidFill>
                  <a:schemeClr val="tx1"/>
                </a:solidFill>
              </a:rPr>
              <a:t>3</a:t>
            </a:r>
            <a:r>
              <a:rPr lang="en-US" sz="2800" i="1">
                <a:solidFill>
                  <a:schemeClr val="tx1"/>
                </a:solidFill>
              </a:rPr>
              <a:t>. Thực hiện được các việc làm bảo vệ môi trường sống của thực vật và động </a:t>
            </a:r>
            <a:r>
              <a:rPr lang="en-US" sz="2800" i="1" smtClean="0">
                <a:solidFill>
                  <a:schemeClr val="tx1"/>
                </a:solidFill>
              </a:rPr>
              <a:t>vật.</a:t>
            </a:r>
          </a:p>
          <a:p>
            <a:r>
              <a:rPr lang="en-US" sz="2800">
                <a:solidFill>
                  <a:schemeClr val="tx1"/>
                </a:solidFill>
              </a:rPr>
              <a:t> 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Để rác đúng nơi quy định</a:t>
            </a:r>
          </a:p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 + Sử dụng đồ tái chế</a:t>
            </a:r>
          </a:p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 + Bảo vệ động vật hoang dã</a:t>
            </a:r>
          </a:p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 + Thu gom pin cũ</a:t>
            </a:r>
          </a:p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 + Trồng nhiều cây xanh</a:t>
            </a:r>
          </a:p>
          <a:p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586" y="1053453"/>
            <a:ext cx="4170326" cy="580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24178" y="70202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 Thực vật và động vật quanh em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5" y="803543"/>
            <a:ext cx="900752" cy="10177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39205" y="108462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 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828140" y="1655996"/>
            <a:ext cx="6698445" cy="5202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Hôm 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 em được ôn lại nội dung nào đã học</a:t>
            </a:r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Hãy cùng người 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làm</a:t>
            </a:r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</a:t>
            </a:r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môi trường sống của thực vật, động vật</a:t>
            </a:r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  <a:p>
            <a:pPr marL="457200" indent="-457200">
              <a:buFontTx/>
              <a:buChar char="-"/>
            </a:pPr>
            <a:endParaRPr lang="en-US" altLang="zh-CN" sz="3200" smtClean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  <a:p>
            <a:pPr marL="457200" indent="-457200">
              <a:buFontTx/>
              <a:buChar char="-"/>
            </a:pP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  <a:p>
            <a:pPr marL="457200" indent="-457200">
              <a:buFontTx/>
              <a:buChar char="-"/>
            </a:pPr>
            <a:endParaRPr lang="en-US" altLang="zh-CN" sz="3200" smtClean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  <a:p>
            <a:pPr marL="457200" indent="-457200">
              <a:buFontTx/>
              <a:buChar char="-"/>
            </a:pPr>
            <a:endParaRPr lang="zh-CN" altLang="en-US" sz="3200" dirty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586" y="1053453"/>
            <a:ext cx="4170326" cy="580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97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9913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6797" y="1538185"/>
            <a:ext cx="899160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Hoạt động 1: Hoàn thành sơ đồ theo gợi ý sau:</a:t>
            </a:r>
            <a:endParaRPr lang="vi-VN" sz="2800" b="0" i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72" y="865974"/>
            <a:ext cx="704708" cy="727626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24178" y="70202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Ôn tập chủ đề: Thực vật và động vật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Bài 20: Ôn tập chủ đề Thực vật và động vật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346" y="2206567"/>
            <a:ext cx="7730836" cy="4776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Bài 20: Ôn tập chủ đề Thực vật và động vật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77" y="2068017"/>
            <a:ext cx="8174182" cy="4789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Bài 20: Ôn tập chủ đề Thực vật và động vật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258" y="2068018"/>
            <a:ext cx="7966363" cy="47899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736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9913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4178" y="1538185"/>
            <a:ext cx="1156302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* Hoạt động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2: Vẽ tranh về việc bảo vệ môi trường sống của thực vật, động vật.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72" y="865974"/>
            <a:ext cx="704708" cy="727626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24178" y="70202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Ôn tập chủ đề: Thực vật và động vật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Bài 20: Ôn tập chủ đề Thực vật và động vật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12" y="2175164"/>
            <a:ext cx="6220690" cy="468283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6799903" y="2075821"/>
            <a:ext cx="5087297" cy="48320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Để bảo vệ môi trường sống của thực vật, động vật:</a:t>
            </a:r>
          </a:p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+ Nên làm: …..</a:t>
            </a:r>
          </a:p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+ Không nên làm: …..</a:t>
            </a:r>
          </a:p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88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9913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4178" y="1538185"/>
            <a:ext cx="1156302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* Hoạt động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2: Vẽ tranh về việc bảo vệ môi trường sống của thực vật, động vật.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72" y="865974"/>
            <a:ext cx="704708" cy="727626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24178" y="70202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Ôn tập chủ đề: Thực vật và động vật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8380" y="2203196"/>
            <a:ext cx="11111219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Trưng bày giới thiệu sản phẩm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453" y="2726416"/>
            <a:ext cx="6032090" cy="41315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711" y="2726416"/>
            <a:ext cx="6032090" cy="41610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6697" y="2750046"/>
            <a:ext cx="5553937" cy="41079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2207" y="2726416"/>
            <a:ext cx="5797798" cy="413344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0581" y="2726416"/>
            <a:ext cx="6018724" cy="413344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2325" y="2761604"/>
            <a:ext cx="6000345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2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5" y="803543"/>
            <a:ext cx="900752" cy="10177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39205" y="108462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 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039094" y="1378901"/>
            <a:ext cx="11139054" cy="12257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làm mà người dân địa phương đã làm khiến môi trường sống của thực vật, động vật bị 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 đổi.</a:t>
            </a:r>
            <a:endParaRPr lang="zh-CN" altLang="en-US" sz="2600" dirty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24178" y="70202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Ôn tập chủ đề: Thực vật và động vật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hinh-1-trang-77-bai-20-sgk-tnxh-kntt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907" y="2438400"/>
            <a:ext cx="7934219" cy="440253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609600" y="2543270"/>
            <a:ext cx="11139054" cy="28751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Việc làm có ảnh hưởng tốt:</a:t>
            </a:r>
            <a:r>
              <a:rPr lang="en-US" sz="3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tổ chức dọn vệ sinh đường làng, ngõ, xóm cuối tuần, thu gom và xử lí rác thải, không xả nước thải ra ngoài môi trường,…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Việc làm có ảnh hưởng không tốt: </a:t>
            </a:r>
            <a:r>
              <a:rPr lang="en-US" sz="3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nơi vẫn còn có rác, chặt cây, bẻ cành,…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54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24178" y="70202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 Thực vật và động vật quanh em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5" y="803543"/>
            <a:ext cx="900752" cy="10177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39205" y="108462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 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808927" y="1583262"/>
            <a:ext cx="3848433" cy="5364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 GIỜ EM CÓ THỂ</a:t>
            </a:r>
            <a:endParaRPr lang="en-US" sz="28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828140" y="2094270"/>
            <a:ext cx="6698445" cy="46899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 smtClean="0">
                <a:solidFill>
                  <a:schemeClr val="tx1"/>
                </a:solidFill>
              </a:rPr>
              <a:t>1</a:t>
            </a:r>
            <a:r>
              <a:rPr lang="en-US" sz="2800" i="1">
                <a:solidFill>
                  <a:schemeClr val="tx1"/>
                </a:solidFill>
              </a:rPr>
              <a:t>. Nêu được tên và môi trường sống của thực vật và động vật.</a:t>
            </a:r>
            <a:endParaRPr lang="en-US" sz="2800">
              <a:solidFill>
                <a:schemeClr val="tx1"/>
              </a:solidFill>
            </a:endParaRPr>
          </a:p>
          <a:p>
            <a:r>
              <a:rPr lang="en-US" sz="2800" i="1" smtClean="0">
                <a:solidFill>
                  <a:schemeClr val="tx1"/>
                </a:solidFill>
              </a:rPr>
              <a:t>2</a:t>
            </a:r>
            <a:r>
              <a:rPr lang="en-US" sz="2800" i="1">
                <a:solidFill>
                  <a:schemeClr val="tx1"/>
                </a:solidFill>
              </a:rPr>
              <a:t>. Biết phân loại thực vật và động vật theo môi trường sống. </a:t>
            </a:r>
            <a:endParaRPr lang="en-US" sz="2800">
              <a:solidFill>
                <a:schemeClr val="tx1"/>
              </a:solidFill>
            </a:endParaRPr>
          </a:p>
          <a:p>
            <a:r>
              <a:rPr lang="en-US" sz="2800" i="1" smtClean="0">
                <a:solidFill>
                  <a:schemeClr val="tx1"/>
                </a:solidFill>
              </a:rPr>
              <a:t>3</a:t>
            </a:r>
            <a:r>
              <a:rPr lang="en-US" sz="2800" i="1">
                <a:solidFill>
                  <a:schemeClr val="tx1"/>
                </a:solidFill>
              </a:rPr>
              <a:t>. Thực hiện được các việc làm bảo vệ môi trường sống của thực vật và động </a:t>
            </a:r>
            <a:r>
              <a:rPr lang="en-US" sz="2800" i="1" smtClean="0">
                <a:solidFill>
                  <a:schemeClr val="tx1"/>
                </a:solidFill>
              </a:rPr>
              <a:t>vật.</a:t>
            </a:r>
          </a:p>
          <a:p>
            <a:endParaRPr lang="en-US" sz="2800" i="1">
              <a:solidFill>
                <a:schemeClr val="tx1"/>
              </a:solidFill>
            </a:endParaRPr>
          </a:p>
          <a:p>
            <a:endParaRPr lang="en-US" sz="2800" i="1" smtClean="0">
              <a:solidFill>
                <a:schemeClr val="tx1"/>
              </a:solidFill>
            </a:endParaRPr>
          </a:p>
          <a:p>
            <a:endParaRPr lang="en-US" altLang="zh-CN" sz="2800" i="1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  <a:p>
            <a:endParaRPr lang="en-US" altLang="zh-CN" sz="2800" i="1" smtClean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  <a:p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586" y="1053453"/>
            <a:ext cx="4170326" cy="580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2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24178" y="70202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 Thực vật và động vật quanh em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5" y="803543"/>
            <a:ext cx="900752" cy="10177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39205" y="108462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 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49938" y="1583262"/>
            <a:ext cx="3848433" cy="5364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 GIỜ EM CÓ THỂ</a:t>
            </a:r>
            <a:endParaRPr lang="en-US" sz="28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37413" y="2109018"/>
            <a:ext cx="6877658" cy="47784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Nêu được tên và môi trường sống của thực vật và động vật.</a:t>
            </a:r>
            <a:endParaRPr lang="en-US" sz="25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Môi </a:t>
            </a:r>
            <a:r>
              <a:rPr lang="en-US" sz="25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sống trên cạn:</a:t>
            </a:r>
          </a:p>
          <a:p>
            <a:r>
              <a:rPr lang="en-US" sz="25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 + Thực vật: cây ổi, cây táo, cây xoài, cây phượng</a:t>
            </a:r>
          </a:p>
          <a:p>
            <a:r>
              <a:rPr lang="en-US" sz="25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 + Động vật: con trâu, con chó, con mèo, con lợn, con gà, con </a:t>
            </a:r>
            <a:r>
              <a:rPr lang="en-US" sz="25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nai,….</a:t>
            </a:r>
          </a:p>
          <a:p>
            <a:r>
              <a:rPr lang="en-US" sz="25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Môi trường sống dưới nước:</a:t>
            </a:r>
          </a:p>
          <a:p>
            <a:r>
              <a:rPr lang="en-US" sz="25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 + Thực vật: cây lục bình, cây hoa sen, cây hoa súng, cây rong </a:t>
            </a:r>
            <a:r>
              <a:rPr lang="en-US" sz="25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biển,…</a:t>
            </a:r>
            <a:endParaRPr lang="en-US" sz="25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 + Động vật: con cá, con cua, con tôm, con mực</a:t>
            </a:r>
          </a:p>
          <a:p>
            <a:r>
              <a:rPr lang="en-US" sz="25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5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sống vừa trên cạn, vừa dưới nước: con ếch, con vịt, con </a:t>
            </a:r>
            <a:r>
              <a:rPr lang="en-US" sz="25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rùa,…</a:t>
            </a:r>
            <a:endParaRPr lang="en-US" sz="25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326" y="1053453"/>
            <a:ext cx="4170326" cy="580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3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24178" y="70202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 Thực vật và động vật quanh em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5" y="803543"/>
            <a:ext cx="900752" cy="10177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39205" y="108462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 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49938" y="1583262"/>
            <a:ext cx="3848433" cy="5364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 GIỜ EM CÓ THỂ</a:t>
            </a:r>
            <a:endParaRPr lang="en-US" sz="28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37413" y="2109018"/>
            <a:ext cx="6877658" cy="6955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i="1" smtClean="0">
                <a:solidFill>
                  <a:schemeClr val="tx1"/>
                </a:solidFill>
              </a:rPr>
              <a:t>2</a:t>
            </a:r>
            <a:r>
              <a:rPr lang="en-US" sz="2400" i="1">
                <a:solidFill>
                  <a:schemeClr val="tx1"/>
                </a:solidFill>
              </a:rPr>
              <a:t>. Biết phân loại thực vật và động vật theo môi trường sống</a:t>
            </a:r>
            <a:r>
              <a:rPr lang="en-US" sz="2400" i="1" smtClean="0">
                <a:solidFill>
                  <a:schemeClr val="tx1"/>
                </a:solidFill>
              </a:rPr>
              <a:t>.</a:t>
            </a:r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326" y="914401"/>
            <a:ext cx="4170326" cy="594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41" y="2876841"/>
            <a:ext cx="6959224" cy="398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9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24178" y="70202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 Thực vật và động vật quanh em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5" y="803543"/>
            <a:ext cx="900752" cy="10177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39205" y="108462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 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49938" y="1583262"/>
            <a:ext cx="3848433" cy="5364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 GIỜ EM CÓ THỂ</a:t>
            </a:r>
            <a:endParaRPr lang="en-US" sz="28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37413" y="2109018"/>
            <a:ext cx="6877658" cy="6955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i="1" smtClean="0">
                <a:solidFill>
                  <a:schemeClr val="tx1"/>
                </a:solidFill>
              </a:rPr>
              <a:t>2</a:t>
            </a:r>
            <a:r>
              <a:rPr lang="en-US" sz="2400" i="1">
                <a:solidFill>
                  <a:schemeClr val="tx1"/>
                </a:solidFill>
              </a:rPr>
              <a:t>. Biết phân loại thực vật và động vật theo môi trường sống</a:t>
            </a:r>
            <a:r>
              <a:rPr lang="en-US" sz="2400" i="1" smtClean="0">
                <a:solidFill>
                  <a:schemeClr val="tx1"/>
                </a:solidFill>
              </a:rPr>
              <a:t>.</a:t>
            </a:r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326" y="1053453"/>
            <a:ext cx="4170326" cy="58045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938" y="2876841"/>
            <a:ext cx="6850387" cy="401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6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525</Words>
  <Application>Microsoft Office PowerPoint</Application>
  <PresentationFormat>Widescreen</PresentationFormat>
  <Paragraphs>72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Quicksand Medium</vt:lpstr>
      <vt:lpstr>Times New Roman</vt:lpstr>
      <vt:lpstr>字魂59号-创粗黑</vt:lpstr>
      <vt:lpstr>2_Office Theme</vt:lpstr>
      <vt:lpstr>4_Office Theme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hong luong</dc:creator>
  <cp:lastModifiedBy>Techsi.vn</cp:lastModifiedBy>
  <cp:revision>183</cp:revision>
  <dcterms:created xsi:type="dcterms:W3CDTF">2021-06-23T08:03:30Z</dcterms:created>
  <dcterms:modified xsi:type="dcterms:W3CDTF">2024-02-19T03:14:49Z</dcterms:modified>
</cp:coreProperties>
</file>