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0"/>
  </p:notesMasterIdLst>
  <p:sldIdLst>
    <p:sldId id="11088401" r:id="rId4"/>
    <p:sldId id="11088426" r:id="rId5"/>
    <p:sldId id="11088441" r:id="rId6"/>
    <p:sldId id="11088442" r:id="rId7"/>
    <p:sldId id="11088443" r:id="rId8"/>
    <p:sldId id="110884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072" y="1607460"/>
            <a:ext cx="63869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sát: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65974"/>
            <a:ext cx="704708" cy="72762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36" y="2147450"/>
            <a:ext cx="7536873" cy="4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072" y="1607460"/>
            <a:ext cx="63869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65974"/>
            <a:ext cx="704708" cy="72762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10" y="2130680"/>
            <a:ext cx="6483926" cy="47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803543"/>
            <a:ext cx="900752" cy="1017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08462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89" y="2410691"/>
            <a:ext cx="8659090" cy="4447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8366" y="1472425"/>
            <a:ext cx="10941961" cy="1062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5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803543"/>
            <a:ext cx="900752" cy="1017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08462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8366" y="1472425"/>
            <a:ext cx="10941961" cy="1062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2" y="2417185"/>
            <a:ext cx="9171709" cy="44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63781" y="1205858"/>
            <a:ext cx="9240983" cy="56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161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169</cp:revision>
  <dcterms:created xsi:type="dcterms:W3CDTF">2021-06-23T08:03:30Z</dcterms:created>
  <dcterms:modified xsi:type="dcterms:W3CDTF">2024-01-19T07:22:18Z</dcterms:modified>
</cp:coreProperties>
</file>