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61" r:id="rId2"/>
    <p:sldId id="262" r:id="rId3"/>
  </p:sldIdLst>
  <p:sldSz cx="12192000" cy="6858000"/>
  <p:notesSz cx="6858000" cy="9144000"/>
  <p:embeddedFontLst>
    <p:embeddedFont>
      <p:font typeface="#9Slide07 HoneyCream" panose="020B0604020202020204" charset="0"/>
      <p:regular r:id="rId5"/>
    </p:embeddedFont>
    <p:embeddedFont>
      <p:font typeface="Tahoma" panose="020B0604030504040204" pitchFamily="34" charset="0"/>
      <p:regular r:id="rId6"/>
      <p:bold r:id="rId7"/>
    </p:embeddedFont>
    <p:embeddedFont>
      <p:font typeface="#9Slide06 SVNClementine" panose="020B0604020202020204" charset="0"/>
      <p:regular r:id="rId8"/>
    </p:embeddedFont>
    <p:embeddedFont>
      <p:font typeface="#9Slide05 Aphrodite Pro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E6DE8-78FA-46C9-B40E-FDE1CF81AD7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52BC7-C463-4519-B060-5C993FB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6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02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15"/>
          <p:cNvGrpSpPr/>
          <p:nvPr/>
        </p:nvGrpSpPr>
        <p:grpSpPr>
          <a:xfrm>
            <a:off x="1831411" y="588539"/>
            <a:ext cx="8490548" cy="5230573"/>
            <a:chOff x="1569550" y="629994"/>
            <a:chExt cx="5900038" cy="3634698"/>
          </a:xfrm>
        </p:grpSpPr>
        <p:grpSp>
          <p:nvGrpSpPr>
            <p:cNvPr id="818" name="Google Shape;818;p15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819" name="Google Shape;819;p15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5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5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5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5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4" name="Google Shape;824;p15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5" name="Google Shape;825;p15"/>
          <p:cNvSpPr txBox="1">
            <a:spLocks noGrp="1"/>
          </p:cNvSpPr>
          <p:nvPr>
            <p:ph type="title"/>
          </p:nvPr>
        </p:nvSpPr>
        <p:spPr>
          <a:xfrm>
            <a:off x="2655533" y="1371701"/>
            <a:ext cx="6911600" cy="23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333">
                <a:latin typeface="UTM Futura Extra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826" name="Google Shape;826;p15"/>
          <p:cNvSpPr txBox="1">
            <a:spLocks noGrp="1"/>
          </p:cNvSpPr>
          <p:nvPr>
            <p:ph type="subTitle" idx="1"/>
          </p:nvPr>
        </p:nvSpPr>
        <p:spPr>
          <a:xfrm>
            <a:off x="2728200" y="3844133"/>
            <a:ext cx="67664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Tahoma" panose="020B060403050404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7" name="Google Shape;827;p15"/>
          <p:cNvSpPr/>
          <p:nvPr/>
        </p:nvSpPr>
        <p:spPr>
          <a:xfrm rot="10800000" flipH="1">
            <a:off x="-709383" y="-808844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8" name="Google Shape;828;p15"/>
          <p:cNvSpPr/>
          <p:nvPr/>
        </p:nvSpPr>
        <p:spPr>
          <a:xfrm rot="5737592">
            <a:off x="9419865" y="3638105"/>
            <a:ext cx="4715584" cy="470010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29" name="Google Shape;829;p15"/>
          <p:cNvGrpSpPr/>
          <p:nvPr/>
        </p:nvGrpSpPr>
        <p:grpSpPr>
          <a:xfrm rot="5400000">
            <a:off x="10290895" y="-645622"/>
            <a:ext cx="1293389" cy="2557788"/>
            <a:chOff x="961675" y="1958725"/>
            <a:chExt cx="563225" cy="1113825"/>
          </a:xfrm>
        </p:grpSpPr>
        <p:sp>
          <p:nvSpPr>
            <p:cNvPr id="830" name="Google Shape;830;p1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2" name="Google Shape;832;p15"/>
          <p:cNvGrpSpPr/>
          <p:nvPr/>
        </p:nvGrpSpPr>
        <p:grpSpPr>
          <a:xfrm rot="10800000">
            <a:off x="-18945" y="4599052"/>
            <a:ext cx="3816621" cy="2261032"/>
            <a:chOff x="238125" y="3383650"/>
            <a:chExt cx="1287775" cy="762900"/>
          </a:xfrm>
        </p:grpSpPr>
        <p:sp>
          <p:nvSpPr>
            <p:cNvPr id="833" name="Google Shape;833;p1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6" name="Google Shape;836;p15"/>
          <p:cNvSpPr/>
          <p:nvPr/>
        </p:nvSpPr>
        <p:spPr>
          <a:xfrm>
            <a:off x="2773920" y="5229510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7" name="Google Shape;837;p15"/>
          <p:cNvSpPr/>
          <p:nvPr/>
        </p:nvSpPr>
        <p:spPr>
          <a:xfrm>
            <a:off x="9093170" y="885247"/>
            <a:ext cx="473977" cy="523628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8" name="Google Shape;838;p15"/>
          <p:cNvSpPr/>
          <p:nvPr/>
        </p:nvSpPr>
        <p:spPr>
          <a:xfrm>
            <a:off x="9422645" y="5006025"/>
            <a:ext cx="534673" cy="446415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39" name="Google Shape;839;p15"/>
          <p:cNvGrpSpPr/>
          <p:nvPr/>
        </p:nvGrpSpPr>
        <p:grpSpPr>
          <a:xfrm rot="-5839867">
            <a:off x="602575" y="2574861"/>
            <a:ext cx="1192071" cy="889131"/>
            <a:chOff x="7664899" y="1459525"/>
            <a:chExt cx="894076" cy="666865"/>
          </a:xfrm>
        </p:grpSpPr>
        <p:sp>
          <p:nvSpPr>
            <p:cNvPr id="840" name="Google Shape;840;p15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42" name="Google Shape;842;p15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843" name="Google Shape;843;p1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5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5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5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5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15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1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15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15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1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71" name="Google Shape;871;p15"/>
          <p:cNvGrpSpPr/>
          <p:nvPr/>
        </p:nvGrpSpPr>
        <p:grpSpPr>
          <a:xfrm rot="1834538" flipH="1">
            <a:off x="10506909" y="2151488"/>
            <a:ext cx="1146843" cy="1315635"/>
            <a:chOff x="513430" y="1075376"/>
            <a:chExt cx="860090" cy="986678"/>
          </a:xfrm>
        </p:grpSpPr>
        <p:sp>
          <p:nvSpPr>
            <p:cNvPr id="872" name="Google Shape;872;p15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73" name="Google Shape;873;p15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874" name="Google Shape;874;p1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5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1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15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15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15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15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15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15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15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1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15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15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15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15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5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15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5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15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2" name="Google Shape;902;p15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3" name="Google Shape;903;p15"/>
          <p:cNvSpPr/>
          <p:nvPr/>
        </p:nvSpPr>
        <p:spPr>
          <a:xfrm>
            <a:off x="2454134" y="1245367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41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8" name="Google Shape;2408;p36"/>
          <p:cNvGrpSpPr/>
          <p:nvPr/>
        </p:nvGrpSpPr>
        <p:grpSpPr>
          <a:xfrm flipH="1">
            <a:off x="1714909" y="933996"/>
            <a:ext cx="9348020" cy="5758816"/>
            <a:chOff x="1569550" y="629994"/>
            <a:chExt cx="5900038" cy="3634698"/>
          </a:xfrm>
        </p:grpSpPr>
        <p:grpSp>
          <p:nvGrpSpPr>
            <p:cNvPr id="2409" name="Google Shape;2409;p36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2410" name="Google Shape;2410;p36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36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36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36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36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15" name="Google Shape;2415;p36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6" name="Google Shape;2416;p36"/>
          <p:cNvGrpSpPr/>
          <p:nvPr/>
        </p:nvGrpSpPr>
        <p:grpSpPr>
          <a:xfrm rot="10800000">
            <a:off x="-374976" y="4599052"/>
            <a:ext cx="3816621" cy="2261032"/>
            <a:chOff x="238125" y="3383650"/>
            <a:chExt cx="1287775" cy="762900"/>
          </a:xfrm>
        </p:grpSpPr>
        <p:sp>
          <p:nvSpPr>
            <p:cNvPr id="2417" name="Google Shape;2417;p36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36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36"/>
          <p:cNvGrpSpPr/>
          <p:nvPr/>
        </p:nvGrpSpPr>
        <p:grpSpPr>
          <a:xfrm rot="5400000">
            <a:off x="10030430" y="-779445"/>
            <a:ext cx="1567268" cy="3099404"/>
            <a:chOff x="961675" y="1958725"/>
            <a:chExt cx="563225" cy="1113825"/>
          </a:xfrm>
        </p:grpSpPr>
        <p:sp>
          <p:nvSpPr>
            <p:cNvPr id="2421" name="Google Shape;2421;p36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36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66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4" name="Google Shape;2424;p37"/>
          <p:cNvGrpSpPr/>
          <p:nvPr/>
        </p:nvGrpSpPr>
        <p:grpSpPr>
          <a:xfrm rot="10800000" flipH="1">
            <a:off x="8922344" y="4624311"/>
            <a:ext cx="3816621" cy="2261032"/>
            <a:chOff x="238125" y="3383650"/>
            <a:chExt cx="1287775" cy="762900"/>
          </a:xfrm>
        </p:grpSpPr>
        <p:sp>
          <p:nvSpPr>
            <p:cNvPr id="2425" name="Google Shape;2425;p3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28" name="Google Shape;2428;p37"/>
          <p:cNvGrpSpPr/>
          <p:nvPr/>
        </p:nvGrpSpPr>
        <p:grpSpPr>
          <a:xfrm rot="-5400000" flipH="1">
            <a:off x="766294" y="-779445"/>
            <a:ext cx="1567268" cy="3099404"/>
            <a:chOff x="961675" y="1958725"/>
            <a:chExt cx="563225" cy="1113825"/>
          </a:xfrm>
        </p:grpSpPr>
        <p:sp>
          <p:nvSpPr>
            <p:cNvPr id="2429" name="Google Shape;2429;p3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31" name="Google Shape;2431;p37"/>
          <p:cNvSpPr/>
          <p:nvPr/>
        </p:nvSpPr>
        <p:spPr>
          <a:xfrm>
            <a:off x="-203582" y="5950534"/>
            <a:ext cx="628297" cy="48507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32" name="Google Shape;2432;p37"/>
          <p:cNvGrpSpPr/>
          <p:nvPr/>
        </p:nvGrpSpPr>
        <p:grpSpPr>
          <a:xfrm>
            <a:off x="-264383" y="1927767"/>
            <a:ext cx="634372" cy="634400"/>
            <a:chOff x="1460350" y="2402425"/>
            <a:chExt cx="208950" cy="208950"/>
          </a:xfrm>
        </p:grpSpPr>
        <p:sp>
          <p:nvSpPr>
            <p:cNvPr id="2433" name="Google Shape;243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61" name="Google Shape;2461;p37"/>
          <p:cNvGrpSpPr/>
          <p:nvPr/>
        </p:nvGrpSpPr>
        <p:grpSpPr>
          <a:xfrm rot="3427705">
            <a:off x="4129238" y="6665373"/>
            <a:ext cx="454377" cy="454439"/>
            <a:chOff x="1460350" y="2402425"/>
            <a:chExt cx="208950" cy="208950"/>
          </a:xfrm>
        </p:grpSpPr>
        <p:sp>
          <p:nvSpPr>
            <p:cNvPr id="2462" name="Google Shape;2462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90" name="Google Shape;2490;p37"/>
          <p:cNvSpPr/>
          <p:nvPr/>
        </p:nvSpPr>
        <p:spPr>
          <a:xfrm>
            <a:off x="11800954" y="1245376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1" name="Google Shape;2491;p37"/>
          <p:cNvSpPr/>
          <p:nvPr/>
        </p:nvSpPr>
        <p:spPr>
          <a:xfrm>
            <a:off x="7245287" y="-253091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2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0443766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5" r:id="rId3"/>
    <p:sldLayoutId id="214748367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#9Slide06 SVNClementine" panose="020F0502020204030203" pitchFamily="34" charset="0"/>
          <a:ea typeface="#9Slide06 SVNClementine" panose="020F050202020403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3B0415-46A1-43AC-8E3B-F643CB570004}"/>
              </a:ext>
            </a:extLst>
          </p:cNvPr>
          <p:cNvSpPr txBox="1"/>
          <p:nvPr/>
        </p:nvSpPr>
        <p:spPr>
          <a:xfrm>
            <a:off x="1346645" y="2195451"/>
            <a:ext cx="1348429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spcBef>
                <a:spcPct val="0"/>
              </a:spcBef>
              <a:buClr>
                <a:srgbClr val="000000"/>
              </a:buClr>
            </a:pPr>
            <a:r>
              <a:rPr lang="vi-VN" altLang="en-US" sz="4267" b="1" kern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Mũi</a:t>
            </a:r>
            <a:endParaRPr lang="en-US" altLang="en-US" sz="4267" b="1" kern="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4859" y="339264"/>
            <a:ext cx="1047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1. Quan sát hình dưới đây, chỉ và nói tên các bộ phận chính của cơ quan hô hấp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ea typeface="Barlow Condensed" panose="00000506000000000000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31368" y="1603607"/>
            <a:ext cx="4008539" cy="4916184"/>
          </a:xfrm>
          <a:prstGeom prst="roundRect">
            <a:avLst/>
          </a:prstGeom>
          <a:blipFill dpi="0" rotWithShape="1">
            <a:blip r:embed="rId2"/>
            <a:srcRect/>
            <a:stretch>
              <a:fillRect l="-22000" t="-1000" r="-19000" b="-13000"/>
            </a:stretch>
          </a:blipFill>
          <a:ln w="190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95074" y="2512194"/>
            <a:ext cx="2271562" cy="577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43727" y="3936733"/>
            <a:ext cx="3322319" cy="1249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43B0415-46A1-43AC-8E3B-F643CB570004}"/>
              </a:ext>
            </a:extLst>
          </p:cNvPr>
          <p:cNvSpPr txBox="1"/>
          <p:nvPr/>
        </p:nvSpPr>
        <p:spPr>
          <a:xfrm>
            <a:off x="1346645" y="3358878"/>
            <a:ext cx="1694047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Bef>
                <a:spcPct val="0"/>
              </a:spcBef>
              <a:buClr>
                <a:srgbClr val="000000"/>
              </a:buClr>
            </a:pPr>
            <a:r>
              <a:rPr lang="vi-VN" altLang="en-US" sz="4267" b="1" kern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Khí quản</a:t>
            </a:r>
            <a:endParaRPr lang="en-US" altLang="en-US" sz="4267" b="1" kern="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54772" y="4459860"/>
            <a:ext cx="2975811" cy="216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43B0415-46A1-43AC-8E3B-F643CB570004}"/>
              </a:ext>
            </a:extLst>
          </p:cNvPr>
          <p:cNvSpPr txBox="1"/>
          <p:nvPr/>
        </p:nvSpPr>
        <p:spPr>
          <a:xfrm>
            <a:off x="9459138" y="3646031"/>
            <a:ext cx="1694047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Bef>
                <a:spcPct val="0"/>
              </a:spcBef>
              <a:buClr>
                <a:srgbClr val="000000"/>
              </a:buClr>
            </a:pPr>
            <a:r>
              <a:rPr lang="vi-VN" altLang="en-US" sz="4267" b="1" kern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Phế quản</a:t>
            </a:r>
            <a:endParaRPr lang="en-US" altLang="en-US" sz="4267" b="1" kern="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929162" y="5332396"/>
            <a:ext cx="3648099" cy="6441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43B0415-46A1-43AC-8E3B-F643CB570004}"/>
              </a:ext>
            </a:extLst>
          </p:cNvPr>
          <p:cNvSpPr txBox="1"/>
          <p:nvPr/>
        </p:nvSpPr>
        <p:spPr>
          <a:xfrm>
            <a:off x="9376939" y="5602015"/>
            <a:ext cx="169404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Bef>
                <a:spcPct val="0"/>
              </a:spcBef>
              <a:buClr>
                <a:srgbClr val="000000"/>
              </a:buClr>
            </a:pPr>
            <a:r>
              <a:rPr lang="vi-VN" altLang="en-US" sz="4267" b="1" kern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Phổi</a:t>
            </a:r>
            <a:endParaRPr lang="en-US" altLang="en-US" sz="4267" b="1" kern="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59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4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78364" y="406640"/>
            <a:ext cx="8405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2. Em hãy đặt tay lên lồng ngực, thực hiện động tác hít thở sâu bằng mũi, cho biết lồng ngực thay đổi thế nào khi hít vào và thở ra.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ea typeface="Barlow Condensed" panose="00000506000000000000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0" b="43333" l="24740" r="35156">
                        <a14:foregroundMark x1="32500" y1="42315" x2="32500" y2="42315"/>
                        <a14:foregroundMark x1="31823" y1="42500" x2="31823" y2="425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3473" t="29753" r="63472" b="56667"/>
          <a:stretch/>
        </p:blipFill>
        <p:spPr>
          <a:xfrm>
            <a:off x="0" y="2527210"/>
            <a:ext cx="6330483" cy="3704006"/>
          </a:xfrm>
          <a:prstGeom prst="rect">
            <a:avLst/>
          </a:prstGeom>
        </p:spPr>
      </p:pic>
      <p:sp>
        <p:nvSpPr>
          <p:cNvPr id="12" name="Chevron 11"/>
          <p:cNvSpPr/>
          <p:nvPr/>
        </p:nvSpPr>
        <p:spPr>
          <a:xfrm>
            <a:off x="6000232" y="3256950"/>
            <a:ext cx="2522953" cy="471488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 vào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18595" y="5143542"/>
            <a:ext cx="2635698" cy="782468"/>
            <a:chOff x="2278856" y="1941003"/>
            <a:chExt cx="1985154" cy="646331"/>
          </a:xfrm>
        </p:grpSpPr>
        <p:sp>
          <p:nvSpPr>
            <p:cNvPr id="14" name="Chevron 13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9536" y="1941003"/>
              <a:ext cx="151447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Thở ra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8772147" y="2714964"/>
            <a:ext cx="3147461" cy="172576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 ngực căng phồng, to ra.</a:t>
            </a:r>
            <a:endParaRPr lang="en-US" sz="3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72147" y="4561500"/>
            <a:ext cx="3147461" cy="172576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 ngực xẹp xuống, nhỏ lại.</a:t>
            </a:r>
            <a:endParaRPr lang="en-US" sz="3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82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Arial</vt:lpstr>
      <vt:lpstr>Barlow Condensed</vt:lpstr>
      <vt:lpstr>Times New Roman</vt:lpstr>
      <vt:lpstr>#9Slide07 HoneyCream</vt:lpstr>
      <vt:lpstr>Tahoma</vt:lpstr>
      <vt:lpstr>#9Slide06 SVNClementine</vt:lpstr>
      <vt:lpstr>#9Slide05 Aphrodite Pro</vt:lpstr>
      <vt:lpstr>SVN-Newton</vt:lpstr>
      <vt:lpstr>UTM Avo</vt:lpstr>
      <vt:lpstr>#9Slide05 Bodega Script</vt:lpstr>
      <vt:lpstr>UTM Futura Extra</vt:lpstr>
      <vt:lpstr>Calibri</vt:lpstr>
      <vt:lpstr>Physics Class for Kids: Kinetic Energy by Slidesgo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&amp; xã hội CƠ QUAN HÔ HẤP</dc:title>
  <dc:creator>MANG NON</dc:creator>
  <cp:keywords>MANG NON</cp:keywords>
  <cp:lastModifiedBy>Techsi.vn</cp:lastModifiedBy>
  <cp:revision>19</cp:revision>
  <dcterms:created xsi:type="dcterms:W3CDTF">2023-03-04T12:52:01Z</dcterms:created>
  <dcterms:modified xsi:type="dcterms:W3CDTF">2026-03-19T09:48:49Z</dcterms:modified>
</cp:coreProperties>
</file>