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8"/>
  </p:notesMasterIdLst>
  <p:sldIdLst>
    <p:sldId id="11088401" r:id="rId4"/>
    <p:sldId id="11088402" r:id="rId5"/>
    <p:sldId id="11088407" r:id="rId6"/>
    <p:sldId id="11088409" r:id="rId7"/>
    <p:sldId id="11088419" r:id="rId8"/>
    <p:sldId id="11088420" r:id="rId9"/>
    <p:sldId id="11088421" r:id="rId10"/>
    <p:sldId id="11088422" r:id="rId11"/>
    <p:sldId id="11088423" r:id="rId12"/>
    <p:sldId id="11088411" r:id="rId13"/>
    <p:sldId id="11088412" r:id="rId14"/>
    <p:sldId id="11088418" r:id="rId15"/>
    <p:sldId id="11088417" r:id="rId16"/>
    <p:sldId id="110884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1D3EC-047C-455B-96E0-1A1AF9835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53" y="1274227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6423" y="1512594"/>
            <a:ext cx="10862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hoặc dán tranh, ảnh các con vật theo sơ đồ gợi ý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"/>
          <a:stretch/>
        </p:blipFill>
        <p:spPr>
          <a:xfrm>
            <a:off x="816423" y="2035814"/>
            <a:ext cx="8823156" cy="48221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03282" y="2249463"/>
            <a:ext cx="4759848" cy="523220"/>
          </a:xfrm>
          <a:prstGeom prst="rect">
            <a:avLst/>
          </a:prstGeom>
          <a:solidFill>
            <a:srgbClr val="70B71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Hổ, voi, ngựa, mèo, bò sữa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96048" y="4123486"/>
            <a:ext cx="1829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heo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6048" y="5973305"/>
            <a:ext cx="1659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ùa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60010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91192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2083D-86AC-48B9-9203-D3B9D59CE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70" t="3456" r="2936"/>
          <a:stretch/>
        </p:blipFill>
        <p:spPr>
          <a:xfrm>
            <a:off x="0" y="2898806"/>
            <a:ext cx="5967507" cy="2636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65B71-4A94-4323-B10B-EB18949ADC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45" t="7435" r="3158"/>
          <a:stretch/>
        </p:blipFill>
        <p:spPr>
          <a:xfrm>
            <a:off x="6047846" y="2898806"/>
            <a:ext cx="6074390" cy="26469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8932" y="1740998"/>
            <a:ext cx="1077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vật trong hình sau đang gặp nguy hiểm gì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1517" y="5672998"/>
            <a:ext cx="47612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mèo đang bị đuối nước.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631" y="5672998"/>
            <a:ext cx="436273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cá đang bị mắc cạn.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60010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91192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2083D-86AC-48B9-9203-D3B9D59CE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0" t="3456" r="2936"/>
          <a:stretch/>
        </p:blipFill>
        <p:spPr>
          <a:xfrm>
            <a:off x="80339" y="2898806"/>
            <a:ext cx="5967507" cy="2636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65B71-4A94-4323-B10B-EB18949AD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5" t="7435" r="3158"/>
          <a:stretch/>
        </p:blipFill>
        <p:spPr>
          <a:xfrm>
            <a:off x="6091707" y="2898806"/>
            <a:ext cx="6074390" cy="2646917"/>
          </a:xfrm>
          <a:prstGeom prst="rect">
            <a:avLst/>
          </a:prstGeom>
        </p:spPr>
      </p:pic>
      <p:sp>
        <p:nvSpPr>
          <p:cNvPr id="10" name="Luyện đọc từ khó"/>
          <p:cNvSpPr txBox="1"/>
          <p:nvPr/>
        </p:nvSpPr>
        <p:spPr>
          <a:xfrm>
            <a:off x="540816" y="1835379"/>
            <a:ext cx="1157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2. Dự đoán xem các c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vật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sẽ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như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thế nào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giải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cứu.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uyện đọc từ khó"/>
          <p:cNvSpPr txBox="1"/>
          <p:nvPr/>
        </p:nvSpPr>
        <p:spPr>
          <a:xfrm>
            <a:off x="1452956" y="5914062"/>
            <a:ext cx="10235461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vật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sẽ 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bị 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chết 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nếu không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giải 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kịp thời</a:t>
            </a:r>
            <a:r>
              <a:rPr lang="vi-VN" sz="28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60010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91192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2083D-86AC-48B9-9203-D3B9D59CE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0" t="3456" r="2936"/>
          <a:stretch/>
        </p:blipFill>
        <p:spPr>
          <a:xfrm>
            <a:off x="80339" y="2898806"/>
            <a:ext cx="5967507" cy="2636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65B71-4A94-4323-B10B-EB18949AD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5" t="7435" r="3158"/>
          <a:stretch/>
        </p:blipFill>
        <p:spPr>
          <a:xfrm>
            <a:off x="6115055" y="2898806"/>
            <a:ext cx="6074390" cy="2646917"/>
          </a:xfrm>
          <a:prstGeom prst="rect">
            <a:avLst/>
          </a:prstGeom>
        </p:spPr>
      </p:pic>
      <p:sp>
        <p:nvSpPr>
          <p:cNvPr id="13" name="Luyện đọc từ khó"/>
          <p:cNvSpPr txBox="1"/>
          <p:nvPr/>
        </p:nvSpPr>
        <p:spPr>
          <a:xfrm>
            <a:off x="726544" y="5781253"/>
            <a:ext cx="11041386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smtClean="0">
                <a:ea typeface="方正粗圆_GBK" pitchFamily="65" charset="-122"/>
                <a:cs typeface="Arial" panose="020B0604020202020204" pitchFamily="34" charset="0"/>
              </a:rPr>
              <a:t>N</a:t>
            </a:r>
            <a:r>
              <a:rPr lang="vi-VN" altLang="zh-CN" sz="2800" smtClean="0">
                <a:ea typeface="方正粗圆_GBK" pitchFamily="65" charset="-122"/>
                <a:cs typeface="Arial" panose="020B0604020202020204" pitchFamily="34" charset="0"/>
              </a:rPr>
              <a:t>ếu </a:t>
            </a:r>
            <a:r>
              <a:rPr lang="vi-VN" altLang="zh-CN" sz="2800">
                <a:ea typeface="方正粗圆_GBK" pitchFamily="65" charset="-122"/>
                <a:cs typeface="Arial" panose="020B0604020202020204" pitchFamily="34" charset="0"/>
              </a:rPr>
              <a:t>môi trường sống của động vật bị thay đổi</a:t>
            </a:r>
            <a:r>
              <a:rPr lang="en-US" altLang="zh-CN" sz="2800"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 </a:t>
            </a:r>
            <a:r>
              <a:rPr lang="en-US" altLang="zh-CN" sz="2800" smtClean="0"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thì chúng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sẽ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bị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chết.</a:t>
            </a:r>
            <a:endParaRPr kumimoji="0" lang="en-US" sz="2800" i="0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336" y="1878446"/>
            <a:ext cx="1157810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3. </a:t>
            </a:r>
            <a:r>
              <a:rPr lang="vi-VN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Điều </a:t>
            </a:r>
            <a:r>
              <a:rPr lang="vi-VN" altLang="zh-CN" sz="2800" dirty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gì sẽ xảy ra nếu môi </a:t>
            </a:r>
            <a:r>
              <a:rPr lang="vi-VN" altLang="zh-CN" sz="280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trường </a:t>
            </a:r>
            <a:r>
              <a:rPr lang="vi-VN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sống </a:t>
            </a:r>
            <a:r>
              <a:rPr lang="vi-VN" altLang="zh-CN" sz="2800" dirty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của động vật bị </a:t>
            </a:r>
            <a:r>
              <a:rPr lang="vi-VN" altLang="zh-CN" sz="280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thay </a:t>
            </a:r>
            <a:r>
              <a:rPr lang="vi-VN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đổi</a:t>
            </a:r>
            <a:r>
              <a:rPr lang="en-US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 </a:t>
            </a:r>
            <a:r>
              <a:rPr lang="vi-VN" altLang="zh-CN" sz="2800" smtClean="0">
                <a:solidFill>
                  <a:schemeClr val="tx1"/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?</a:t>
            </a:r>
            <a:endParaRPr kumimoji="0" lang="zh-CN" altLang="en-US" sz="28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0"/>
          <a:stretch/>
        </p:blipFill>
        <p:spPr>
          <a:xfrm>
            <a:off x="914400" y="1298712"/>
            <a:ext cx="10349948" cy="55592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4421113" y="1121373"/>
            <a:ext cx="2483270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10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89654" y="710166"/>
            <a:ext cx="5984000" cy="4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 kern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4 : </a:t>
            </a:r>
            <a:r>
              <a:rPr lang="en-US" sz="28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vật và động vật</a:t>
            </a:r>
            <a:endParaRPr 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5151"/>
            <a:ext cx="7282749" cy="409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23" y="1815152"/>
            <a:ext cx="4920777" cy="40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32137" y="0"/>
            <a:ext cx="661862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0979" y="1531573"/>
            <a:ext cx="11591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em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đang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có những con vật gì? Chúng sống ở môi trường nào?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6" y="2108876"/>
            <a:ext cx="6856222" cy="4749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03229" y="3184324"/>
            <a:ext cx="34497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mèo, con chó, con chim,…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đều sống ở trên cạn.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32397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486459"/>
            <a:ext cx="10697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trả lời câu hỏi về tên và nơi sống của các con vật trong mỗi hình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1591" y="2838140"/>
            <a:ext cx="385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con vật gì?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1591" y="3497324"/>
            <a:ext cx="4711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này sống ở đâu?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2" y="2462275"/>
            <a:ext cx="4665129" cy="41629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99909" y="4282155"/>
            <a:ext cx="58259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1: Con hổ sống ở trong rừng.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32397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486459"/>
            <a:ext cx="10697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trả lời câu hỏi về tên và nơi sống của các con vật trong mỗi hình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1591" y="2838140"/>
            <a:ext cx="385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con vật gì?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1591" y="3497324"/>
            <a:ext cx="4711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này sống ở đâu?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1591" y="4418118"/>
            <a:ext cx="471122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2: Con cá heo sống ở dưới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, đại dương</a:t>
            </a: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6" y="2587168"/>
            <a:ext cx="4515744" cy="39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32397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486459"/>
            <a:ext cx="10697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trả lời câu hỏi về tên và nơi sống của các con vật trong mỗi hình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1591" y="2838140"/>
            <a:ext cx="385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con vật gì?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1591" y="3497324"/>
            <a:ext cx="4711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này sống ở đâu?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1591" y="4418118"/>
            <a:ext cx="599560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3: Con voi sống ở trong rừng.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2" y="2440566"/>
            <a:ext cx="4665129" cy="42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32397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486459"/>
            <a:ext cx="10697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trả lời câu hỏi về tên và nơi sống của các con vật trong mỗi hình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1591" y="2838140"/>
            <a:ext cx="385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con vật gì?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1591" y="3497324"/>
            <a:ext cx="4711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này sống ở đâu?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1591" y="4418118"/>
            <a:ext cx="514241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4: Con mèo sống ở sân,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, trong chuồng, nhà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6" y="2571928"/>
            <a:ext cx="4765980" cy="42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1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32397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486459"/>
            <a:ext cx="10697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trả lời câu hỏi về tên và nơi sống của các con vật trong mỗi hình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1591" y="2838140"/>
            <a:ext cx="385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con vật gì?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1591" y="3497324"/>
            <a:ext cx="4711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này sống ở đâu?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1591" y="4418118"/>
            <a:ext cx="514241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5: Con bò sữa sống ở đồng cỏ, trang trại.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80" y="2529256"/>
            <a:ext cx="4487306" cy="43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2" y="832397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486459"/>
            <a:ext cx="10697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trả lời câu hỏi về tên và nơi sống của các con vật trong mỗi hình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1591" y="2838140"/>
            <a:ext cx="3859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con vật gì?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1591" y="3497324"/>
            <a:ext cx="4711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này sống ở đâu?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91591" y="4418118"/>
            <a:ext cx="514241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6: Con rùa sống ở dưới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, đại dương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1" y="2609430"/>
            <a:ext cx="4611831" cy="42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534</Words>
  <Application>Microsoft Office PowerPoint</Application>
  <PresentationFormat>Widescreen</PresentationFormat>
  <Paragraphs>58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字魂59号-创粗黑</vt:lpstr>
      <vt:lpstr>方正粗圆_GBK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71</cp:revision>
  <dcterms:created xsi:type="dcterms:W3CDTF">2021-06-23T08:03:30Z</dcterms:created>
  <dcterms:modified xsi:type="dcterms:W3CDTF">2023-12-29T10:37:15Z</dcterms:modified>
</cp:coreProperties>
</file>