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
  </p:notesMasterIdLst>
  <p:sldIdLst>
    <p:sldId id="261" r:id="rId2"/>
    <p:sldId id="262" r:id="rId3"/>
    <p:sldId id="263" r:id="rId4"/>
    <p:sldId id="264" r:id="rId5"/>
    <p:sldId id="265" r:id="rId6"/>
    <p:sldId id="266" r:id="rId7"/>
  </p:sldIdLst>
  <p:sldSz cx="12192000" cy="6858000"/>
  <p:notesSz cx="6858000" cy="9144000"/>
  <p:embeddedFontLst>
    <p:embeddedFont>
      <p:font typeface="#9Slide05 Aphrodite Pro" panose="020B0604020202020204" charset="0"/>
      <p:regular r:id="rId9"/>
    </p:embeddedFont>
    <p:embeddedFont>
      <p:font typeface="宋体" panose="02010600030101010101" pitchFamily="2" charset="-122"/>
      <p:regular r:id="rId10"/>
    </p:embeddedFont>
    <p:embeddedFont>
      <p:font typeface="Cambria" panose="02040503050406030204" pitchFamily="18"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UVN Mang Cau Nang" panose="03060902040402060B05" pitchFamily="66" charset="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B1C1"/>
    <a:srgbClr val="F7E5EB"/>
    <a:srgbClr val="C14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7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320F0-C850-4762-91C2-4921D5607594}"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67EFD-34AE-497A-8699-73AB2747FE2A}" type="slidenum">
              <a:rPr lang="en-US" smtClean="0"/>
              <a:t>‹#›</a:t>
            </a:fld>
            <a:endParaRPr lang="en-US"/>
          </a:p>
        </p:txBody>
      </p:sp>
    </p:spTree>
    <p:extLst>
      <p:ext uri="{BB962C8B-B14F-4D97-AF65-F5344CB8AC3E}">
        <p14:creationId xmlns:p14="http://schemas.microsoft.com/office/powerpoint/2010/main" val="419293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633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4628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7635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0154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8129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2118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731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61923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32016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39373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51530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12791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1175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83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3319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31263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66447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E1726408-94E8-4B41-A30B-C858324FD458}"/>
              </a:ext>
            </a:extLst>
          </p:cNvPr>
          <p:cNvPicPr>
            <a:picLocks noChangeAspect="1"/>
          </p:cNvPicPr>
          <p:nvPr userDrawn="1"/>
        </p:nvPicPr>
        <p:blipFill>
          <a:blip r:embed="rId13"/>
          <a:stretch>
            <a:fillRect/>
          </a:stretch>
        </p:blipFill>
        <p:spPr>
          <a:xfrm>
            <a:off x="-3080748" y="-502826"/>
            <a:ext cx="3322608" cy="2920237"/>
          </a:xfrm>
          <a:prstGeom prst="rect">
            <a:avLst/>
          </a:prstGeom>
        </p:spPr>
      </p:pic>
      <p:pic>
        <p:nvPicPr>
          <p:cNvPr id="8" name="Picture 7">
            <a:extLst>
              <a:ext uri="{FF2B5EF4-FFF2-40B4-BE49-F238E27FC236}">
                <a16:creationId xmlns:a16="http://schemas.microsoft.com/office/drawing/2014/main" id="{9A81DC63-F3A4-5649-90FC-9D1F1213AD9A}"/>
              </a:ext>
            </a:extLst>
          </p:cNvPr>
          <p:cNvPicPr>
            <a:picLocks noChangeAspect="1"/>
          </p:cNvPicPr>
          <p:nvPr userDrawn="1"/>
        </p:nvPicPr>
        <p:blipFill>
          <a:blip r:embed="rId14"/>
          <a:stretch>
            <a:fillRect/>
          </a:stretch>
        </p:blipFill>
        <p:spPr>
          <a:xfrm>
            <a:off x="1671046" y="7025091"/>
            <a:ext cx="7840136" cy="2664183"/>
          </a:xfrm>
          <a:prstGeom prst="rect">
            <a:avLst/>
          </a:prstGeom>
        </p:spPr>
      </p:pic>
      <p:sp>
        <p:nvSpPr>
          <p:cNvPr id="9" name="TextBox 8">
            <a:extLst>
              <a:ext uri="{FF2B5EF4-FFF2-40B4-BE49-F238E27FC236}">
                <a16:creationId xmlns:a16="http://schemas.microsoft.com/office/drawing/2014/main" id="{366A6DE0-8F8D-8D4C-BFD3-CC1F53B57217}"/>
              </a:ext>
            </a:extLst>
          </p:cNvPr>
          <p:cNvSpPr txBox="1"/>
          <p:nvPr userDrawn="1"/>
        </p:nvSpPr>
        <p:spPr>
          <a:xfrm>
            <a:off x="-362999" y="681744"/>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pic>
        <p:nvPicPr>
          <p:cNvPr id="10" name="Picture 9">
            <a:extLst>
              <a:ext uri="{FF2B5EF4-FFF2-40B4-BE49-F238E27FC236}">
                <a16:creationId xmlns:a16="http://schemas.microsoft.com/office/drawing/2014/main" id="{3B1F7031-EE9F-8441-9E84-93D45C63AACA}"/>
              </a:ext>
            </a:extLst>
          </p:cNvPr>
          <p:cNvPicPr>
            <a:picLocks noChangeAspect="1"/>
          </p:cNvPicPr>
          <p:nvPr userDrawn="1"/>
        </p:nvPicPr>
        <p:blipFill>
          <a:blip r:embed="rId13"/>
          <a:stretch>
            <a:fillRect/>
          </a:stretch>
        </p:blipFill>
        <p:spPr>
          <a:xfrm>
            <a:off x="6492096" y="-2783712"/>
            <a:ext cx="3322608" cy="2920237"/>
          </a:xfrm>
          <a:prstGeom prst="rect">
            <a:avLst/>
          </a:prstGeom>
        </p:spPr>
      </p:pic>
      <p:pic>
        <p:nvPicPr>
          <p:cNvPr id="11" name="Picture 10">
            <a:extLst>
              <a:ext uri="{FF2B5EF4-FFF2-40B4-BE49-F238E27FC236}">
                <a16:creationId xmlns:a16="http://schemas.microsoft.com/office/drawing/2014/main" id="{023A029B-182C-EB45-99A7-7F101A855DB8}"/>
              </a:ext>
            </a:extLst>
          </p:cNvPr>
          <p:cNvPicPr>
            <a:picLocks noChangeAspect="1"/>
          </p:cNvPicPr>
          <p:nvPr userDrawn="1"/>
        </p:nvPicPr>
        <p:blipFill>
          <a:blip r:embed="rId13"/>
          <a:stretch>
            <a:fillRect/>
          </a:stretch>
        </p:blipFill>
        <p:spPr>
          <a:xfrm>
            <a:off x="11612842" y="1968881"/>
            <a:ext cx="3322608" cy="2920237"/>
          </a:xfrm>
          <a:prstGeom prst="rect">
            <a:avLst/>
          </a:prstGeom>
        </p:spPr>
      </p:pic>
    </p:spTree>
    <p:extLst>
      <p:ext uri="{BB962C8B-B14F-4D97-AF65-F5344CB8AC3E}">
        <p14:creationId xmlns:p14="http://schemas.microsoft.com/office/powerpoint/2010/main" val="513933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2752"/>
            <a:ext cx="12192001"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8756" t="16043" b="4451"/>
          <a:stretch/>
        </p:blipFill>
        <p:spPr>
          <a:xfrm>
            <a:off x="127320" y="1570358"/>
            <a:ext cx="5914665" cy="5299217"/>
          </a:xfrm>
          <a:prstGeom prst="rect">
            <a:avLst/>
          </a:prstGeom>
        </p:spPr>
      </p:pic>
      <p:sp>
        <p:nvSpPr>
          <p:cNvPr id="8" name="心形 7"/>
          <p:cNvSpPr/>
          <p:nvPr/>
        </p:nvSpPr>
        <p:spPr>
          <a:xfrm rot="2375184">
            <a:off x="3678277" y="726279"/>
            <a:ext cx="1762267" cy="1688158"/>
          </a:xfrm>
          <a:prstGeom prst="heart">
            <a:avLst/>
          </a:prstGeom>
          <a:solidFill>
            <a:srgbClr val="FF92A9"/>
          </a:solidFill>
          <a:ln w="508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4277791" y="1062526"/>
            <a:ext cx="563237" cy="1015663"/>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prstClr val="white"/>
                </a:solidFill>
                <a:effectLst/>
                <a:uLnTx/>
                <a:uFillTx/>
                <a:latin typeface="UVN Mang Cau Nang" panose="03060902050402020B05" pitchFamily="66" charset="0"/>
                <a:ea typeface="字魂59号-创粗黑" panose="00000500000000000000" pitchFamily="2" charset="-122"/>
                <a:cs typeface="+mn-cs"/>
              </a:rPr>
              <a:t>2</a:t>
            </a:r>
            <a:endParaRPr kumimoji="0" lang="zh-CN" altLang="en-US" sz="2400" b="1" i="0" u="none" strike="noStrike" kern="1200" cap="none" spc="0" normalizeH="0" baseline="0" noProof="0" dirty="0">
              <a:ln>
                <a:noFill/>
              </a:ln>
              <a:solidFill>
                <a:prstClr val="white"/>
              </a:solidFill>
              <a:effectLst/>
              <a:uLnTx/>
              <a:uFillTx/>
              <a:latin typeface="UVN Mang Cau Nang" panose="03060902050402020B05" pitchFamily="66" charset="0"/>
              <a:ea typeface="字魂59号-创粗黑" panose="00000500000000000000" pitchFamily="2" charset="-122"/>
              <a:cs typeface="+mn-cs"/>
            </a:endParaRPr>
          </a:p>
        </p:txBody>
      </p:sp>
      <p:pic>
        <p:nvPicPr>
          <p:cNvPr id="4" name="Picture 3">
            <a:extLst>
              <a:ext uri="{FF2B5EF4-FFF2-40B4-BE49-F238E27FC236}">
                <a16:creationId xmlns:a16="http://schemas.microsoft.com/office/drawing/2014/main" id="{E76C9CB0-EE14-E849-8D9B-673BF131A9C8}"/>
              </a:ext>
            </a:extLst>
          </p:cNvPr>
          <p:cNvPicPr>
            <a:picLocks noChangeAspect="1"/>
          </p:cNvPicPr>
          <p:nvPr/>
        </p:nvPicPr>
        <p:blipFill>
          <a:blip r:embed="rId5"/>
          <a:stretch>
            <a:fillRect/>
          </a:stretch>
        </p:blipFill>
        <p:spPr>
          <a:xfrm>
            <a:off x="5194300" y="187739"/>
            <a:ext cx="6997700" cy="6311900"/>
          </a:xfrm>
          <a:prstGeom prst="rect">
            <a:avLst/>
          </a:prstGeom>
        </p:spPr>
      </p:pic>
    </p:spTree>
    <p:extLst>
      <p:ext uri="{BB962C8B-B14F-4D97-AF65-F5344CB8AC3E}">
        <p14:creationId xmlns:p14="http://schemas.microsoft.com/office/powerpoint/2010/main" val="535492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0"/>
            <a:ext cx="12192001"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r="9795"/>
          <a:stretch/>
        </p:blipFill>
        <p:spPr>
          <a:xfrm>
            <a:off x="8370163" y="2414587"/>
            <a:ext cx="3841127" cy="4258217"/>
          </a:xfrm>
          <a:prstGeom prst="rect">
            <a:avLst/>
          </a:prstGeom>
        </p:spPr>
      </p:pic>
      <p:pic>
        <p:nvPicPr>
          <p:cNvPr id="10" name="Picture 9">
            <a:extLst>
              <a:ext uri="{FF2B5EF4-FFF2-40B4-BE49-F238E27FC236}">
                <a16:creationId xmlns:a16="http://schemas.microsoft.com/office/drawing/2014/main" id="{DC12985B-6163-7844-B056-BDE725833B5E}"/>
              </a:ext>
            </a:extLst>
          </p:cNvPr>
          <p:cNvPicPr>
            <a:picLocks noChangeAspect="1"/>
          </p:cNvPicPr>
          <p:nvPr/>
        </p:nvPicPr>
        <p:blipFill>
          <a:blip r:embed="rId5"/>
          <a:stretch>
            <a:fillRect/>
          </a:stretch>
        </p:blipFill>
        <p:spPr>
          <a:xfrm>
            <a:off x="914323" y="425450"/>
            <a:ext cx="10236200" cy="1460500"/>
          </a:xfrm>
          <a:prstGeom prst="rect">
            <a:avLst/>
          </a:prstGeom>
        </p:spPr>
      </p:pic>
      <p:pic>
        <p:nvPicPr>
          <p:cNvPr id="1026" name="Picture 2" descr="https://img.loigiaihay.com/picture/question_lgh/2021_51/1623836374-twy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3" y="2032134"/>
            <a:ext cx="120015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52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0"/>
            <a:ext cx="12192001" cy="6858000"/>
          </a:xfrm>
          <a:prstGeom prst="rect">
            <a:avLst/>
          </a:prstGeom>
        </p:spPr>
      </p:pic>
      <p:sp>
        <p:nvSpPr>
          <p:cNvPr id="5" name="Rounded Rectangle 4">
            <a:extLst>
              <a:ext uri="{FF2B5EF4-FFF2-40B4-BE49-F238E27FC236}">
                <a16:creationId xmlns:a16="http://schemas.microsoft.com/office/drawing/2014/main" id="{E2E31D4C-28A9-3745-9925-A72AA343FE37}"/>
              </a:ext>
            </a:extLst>
          </p:cNvPr>
          <p:cNvSpPr/>
          <p:nvPr/>
        </p:nvSpPr>
        <p:spPr>
          <a:xfrm>
            <a:off x="424364" y="1650208"/>
            <a:ext cx="8515471" cy="3957638"/>
          </a:xfrm>
          <a:prstGeom prst="roundRect">
            <a:avLst/>
          </a:prstGeom>
          <a:solidFill>
            <a:srgbClr val="C1426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UTM Avo" panose="02040603050506090204" pitchFamily="18" charset="0"/>
                <a:ea typeface="Calibri" panose="020F0502020204030204" pitchFamily="34" charset="0"/>
                <a:cs typeface="+mn-cs"/>
              </a:rPr>
              <a:t>Tham khảo</a:t>
            </a:r>
            <a:r>
              <a:rPr kumimoji="0" lang="vi-VN" sz="3200" b="1" i="0" u="none" strike="noStrike" kern="1200" cap="none" spc="0" normalizeH="0" noProof="0">
                <a:ln>
                  <a:noFill/>
                </a:ln>
                <a:solidFill>
                  <a:prstClr val="white"/>
                </a:solidFill>
                <a:effectLst/>
                <a:uLnTx/>
                <a:uFillTx/>
                <a:latin typeface="UTM Avo" panose="02040603050506090204" pitchFamily="18" charset="0"/>
                <a:ea typeface="Calibri" panose="020F0502020204030204" pitchFamily="34" charset="0"/>
                <a:cs typeface="+mn-cs"/>
              </a:rPr>
              <a:t> đoạn văn sau:</a:t>
            </a:r>
          </a:p>
          <a:p>
            <a:pPr algn="just"/>
            <a:r>
              <a:rPr lang="vi-VN" sz="3200" b="1">
                <a:solidFill>
                  <a:prstClr val="white"/>
                </a:solidFill>
                <a:latin typeface="UTM Avo" panose="02040603050506090204" pitchFamily="18" charset="0"/>
                <a:ea typeface="Calibri" panose="020F0502020204030204" pitchFamily="34" charset="0"/>
              </a:rPr>
              <a:t>Trên nương, mỗi người một việc. Người lớn đánh trâu ra cày. Các cụ già nhặt cỏ, đốt lá. Mấy chú bé bắc bếp thổi cơm. Các bà mẹ tra ngô. Các em bé ngủ khì trên lưng mẹ.</a:t>
            </a:r>
          </a:p>
          <a:p>
            <a:pPr algn="just"/>
            <a:r>
              <a:rPr lang="vi-VN" sz="3200" b="1">
                <a:solidFill>
                  <a:prstClr val="white"/>
                </a:solidFill>
                <a:latin typeface="UTM Avo" panose="02040603050506090204" pitchFamily="18" charset="0"/>
                <a:ea typeface="Calibri" panose="020F0502020204030204" pitchFamily="34" charset="0"/>
              </a:rPr>
              <a:t>				(Theo Tô Hoài)</a:t>
            </a:r>
          </a:p>
        </p:txBody>
      </p:sp>
      <p:pic>
        <p:nvPicPr>
          <p:cNvPr id="6" name="图片 21">
            <a:extLst>
              <a:ext uri="{FF2B5EF4-FFF2-40B4-BE49-F238E27FC236}">
                <a16:creationId xmlns:a16="http://schemas.microsoft.com/office/drawing/2014/main" id="{BFF1DCDF-F4FD-BE46-808B-1A3D1EC84E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82" t="3544" r="38636" b="14262"/>
          <a:stretch/>
        </p:blipFill>
        <p:spPr>
          <a:xfrm>
            <a:off x="8939836" y="1119581"/>
            <a:ext cx="3252164" cy="5738419"/>
          </a:xfrm>
          <a:prstGeom prst="rect">
            <a:avLst/>
          </a:prstGeom>
        </p:spPr>
      </p:pic>
    </p:spTree>
    <p:extLst>
      <p:ext uri="{BB962C8B-B14F-4D97-AF65-F5344CB8AC3E}">
        <p14:creationId xmlns:p14="http://schemas.microsoft.com/office/powerpoint/2010/main" val="2728940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0"/>
            <a:ext cx="12192001" cy="6858000"/>
          </a:xfrm>
          <a:prstGeom prst="rect">
            <a:avLst/>
          </a:prstGeom>
        </p:spPr>
      </p:pic>
      <p:sp>
        <p:nvSpPr>
          <p:cNvPr id="5" name="Rounded Rectangle 4">
            <a:extLst>
              <a:ext uri="{FF2B5EF4-FFF2-40B4-BE49-F238E27FC236}">
                <a16:creationId xmlns:a16="http://schemas.microsoft.com/office/drawing/2014/main" id="{E2E31D4C-28A9-3745-9925-A72AA343FE37}"/>
              </a:ext>
            </a:extLst>
          </p:cNvPr>
          <p:cNvSpPr/>
          <p:nvPr/>
        </p:nvSpPr>
        <p:spPr>
          <a:xfrm>
            <a:off x="759783" y="504209"/>
            <a:ext cx="9626608" cy="1393153"/>
          </a:xfrm>
          <a:prstGeom prst="roundRect">
            <a:avLst/>
          </a:prstGeom>
          <a:solidFill>
            <a:srgbClr val="C1426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UTM Avo" panose="02040603050506090204" pitchFamily="18" charset="0"/>
                <a:ea typeface="Calibri" panose="020F0502020204030204" pitchFamily="34" charset="0"/>
                <a:cs typeface="+mn-cs"/>
              </a:rPr>
              <a:t>Em hãy</a:t>
            </a:r>
            <a:r>
              <a:rPr kumimoji="0" lang="vi-VN" sz="2800" b="1" i="0" u="none" strike="noStrike" kern="1200" cap="none" spc="0" normalizeH="0" noProof="0" dirty="0">
                <a:ln>
                  <a:noFill/>
                </a:ln>
                <a:solidFill>
                  <a:prstClr val="white"/>
                </a:solidFill>
                <a:effectLst/>
                <a:uLnTx/>
                <a:uFillTx/>
                <a:latin typeface="UTM Avo" panose="02040603050506090204" pitchFamily="18" charset="0"/>
                <a:ea typeface="Calibri" panose="020F0502020204030204" pitchFamily="34" charset="0"/>
                <a:cs typeface="+mn-cs"/>
              </a:rPr>
              <a:t> quan sát tranh thật kĩ, xác định xem người trong tranh là ai, đang làm gì? Rồi viết lại nhé!</a:t>
            </a:r>
            <a:endParaRPr kumimoji="0" lang="en-VN"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endParaRPr>
          </a:p>
        </p:txBody>
      </p:sp>
      <p:pic>
        <p:nvPicPr>
          <p:cNvPr id="6" name="图片 21">
            <a:extLst>
              <a:ext uri="{FF2B5EF4-FFF2-40B4-BE49-F238E27FC236}">
                <a16:creationId xmlns:a16="http://schemas.microsoft.com/office/drawing/2014/main" id="{BFF1DCDF-F4FD-BE46-808B-1A3D1EC84E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82" t="3544" r="38636" b="14262"/>
          <a:stretch/>
        </p:blipFill>
        <p:spPr>
          <a:xfrm>
            <a:off x="8939836" y="1119581"/>
            <a:ext cx="3252164" cy="5738419"/>
          </a:xfrm>
          <a:prstGeom prst="rect">
            <a:avLst/>
          </a:prstGeom>
        </p:spPr>
      </p:pic>
      <p:pic>
        <p:nvPicPr>
          <p:cNvPr id="7" name="Picture 2" descr="https://img.loigiaihay.com/picture/question_lgh/2021_51/1623836374-twy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2088735"/>
            <a:ext cx="120015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857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0"/>
            <a:ext cx="12192001" cy="6858000"/>
          </a:xfrm>
          <a:prstGeom prst="rect">
            <a:avLst/>
          </a:prstGeom>
        </p:spPr>
      </p:pic>
      <p:pic>
        <p:nvPicPr>
          <p:cNvPr id="3" name="Picture 2">
            <a:extLst>
              <a:ext uri="{FF2B5EF4-FFF2-40B4-BE49-F238E27FC236}">
                <a16:creationId xmlns:a16="http://schemas.microsoft.com/office/drawing/2014/main" id="{B658BF3E-85BF-C12B-163C-CBD58752ABCF}"/>
              </a:ext>
            </a:extLst>
          </p:cNvPr>
          <p:cNvPicPr>
            <a:picLocks noChangeAspect="1"/>
          </p:cNvPicPr>
          <p:nvPr/>
        </p:nvPicPr>
        <p:blipFill>
          <a:blip r:embed="rId4"/>
          <a:stretch>
            <a:fillRect/>
          </a:stretch>
        </p:blipFill>
        <p:spPr>
          <a:xfrm>
            <a:off x="93968" y="177472"/>
            <a:ext cx="12004064" cy="4048095"/>
          </a:xfrm>
          <a:prstGeom prst="rect">
            <a:avLst/>
          </a:prstGeom>
        </p:spPr>
      </p:pic>
      <p:sp>
        <p:nvSpPr>
          <p:cNvPr id="5" name="Rounded Rectangle 4">
            <a:extLst>
              <a:ext uri="{FF2B5EF4-FFF2-40B4-BE49-F238E27FC236}">
                <a16:creationId xmlns:a16="http://schemas.microsoft.com/office/drawing/2014/main" id="{E2E31D4C-28A9-3745-9925-A72AA343FE37}"/>
              </a:ext>
            </a:extLst>
          </p:cNvPr>
          <p:cNvSpPr/>
          <p:nvPr/>
        </p:nvSpPr>
        <p:spPr>
          <a:xfrm>
            <a:off x="421210" y="4301546"/>
            <a:ext cx="11349579" cy="2378982"/>
          </a:xfrm>
          <a:prstGeom prst="roundRect">
            <a:avLst/>
          </a:prstGeom>
          <a:solidFill>
            <a:srgbClr val="C1426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vi-VN" sz="2800" b="1" i="0" u="none" strike="noStrike" kern="1200" cap="none" spc="0" normalizeH="0" baseline="0" noProof="0" dirty="0">
                <a:ln>
                  <a:noFill/>
                </a:ln>
                <a:solidFill>
                  <a:prstClr val="white"/>
                </a:solidFill>
                <a:effectLst/>
                <a:uLnTx/>
                <a:uFillTx/>
                <a:latin typeface="UTM Avo" panose="02040603050506090204" pitchFamily="18" charset="0"/>
                <a:ea typeface="Calibri" panose="020F0502020204030204" pitchFamily="34" charset="0"/>
              </a:rPr>
              <a:t>Trên</a:t>
            </a:r>
            <a:r>
              <a:rPr kumimoji="0" lang="vi-VN" sz="2800" b="1" i="0" u="none" strike="noStrike" kern="1200" cap="none" spc="0" normalizeH="0" noProof="0" dirty="0">
                <a:ln>
                  <a:noFill/>
                </a:ln>
                <a:solidFill>
                  <a:prstClr val="white"/>
                </a:solidFill>
                <a:effectLst/>
                <a:uLnTx/>
                <a:uFillTx/>
                <a:latin typeface="UTM Avo" panose="02040603050506090204" pitchFamily="18" charset="0"/>
                <a:ea typeface="Calibri" panose="020F0502020204030204" pitchFamily="34" charset="0"/>
              </a:rPr>
              <a:t> </a:t>
            </a:r>
            <a:r>
              <a:rPr lang="vi-VN" sz="2800" b="1" dirty="0">
                <a:solidFill>
                  <a:prstClr val="white"/>
                </a:solidFill>
                <a:latin typeface="UTM Avo" panose="02040603050506090204" pitchFamily="18" charset="0"/>
                <a:ea typeface="Calibri" panose="020F0502020204030204" pitchFamily="34" charset="0"/>
              </a:rPr>
              <a:t>nương, ai nấy đều tập trung làm việc của mình. Các cụ già thu nhặt cỏ, đốt lá. Các ông bố đánh trâu cày ruộng. Các bà mẹ cần mẫn tra ngô. Các em bé ngủ say trên lưng mẹ. Các em bé lớn hơn thì nổi lửa nấu cơm.</a:t>
            </a:r>
            <a:endParaRPr lang="en-VN" sz="2800" b="1" dirty="0">
              <a:solidFill>
                <a:prstClr val="white"/>
              </a:solidFill>
              <a:latin typeface="UTM Avo" panose="02040603050506090204" pitchFamily="18" charset="0"/>
              <a:ea typeface="Calibri" panose="020F0502020204030204" pitchFamily="34" charset="0"/>
            </a:endParaRPr>
          </a:p>
        </p:txBody>
      </p:sp>
    </p:spTree>
    <p:extLst>
      <p:ext uri="{BB962C8B-B14F-4D97-AF65-F5344CB8AC3E}">
        <p14:creationId xmlns:p14="http://schemas.microsoft.com/office/powerpoint/2010/main" val="3626349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7886"/>
            <a:ext cx="12192001" cy="6858000"/>
          </a:xfrm>
          <a:prstGeom prst="rect">
            <a:avLst/>
          </a:prstGeom>
        </p:spPr>
      </p:pic>
      <p:sp>
        <p:nvSpPr>
          <p:cNvPr id="11" name="Freeform 34"/>
          <p:cNvSpPr>
            <a:spLocks noEditPoints="1"/>
          </p:cNvSpPr>
          <p:nvPr/>
        </p:nvSpPr>
        <p:spPr bwMode="auto">
          <a:xfrm>
            <a:off x="914537" y="1919136"/>
            <a:ext cx="514226" cy="441710"/>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9"/>
          <p:cNvSpPr/>
          <p:nvPr/>
        </p:nvSpPr>
        <p:spPr bwMode="auto">
          <a:xfrm>
            <a:off x="950667" y="3316002"/>
            <a:ext cx="379576" cy="454459"/>
          </a:xfrm>
          <a:custGeom>
            <a:avLst/>
            <a:gdLst>
              <a:gd name="T0" fmla="*/ 107 w 111"/>
              <a:gd name="T1" fmla="*/ 44 h 133"/>
              <a:gd name="T2" fmla="*/ 101 w 111"/>
              <a:gd name="T3" fmla="*/ 34 h 133"/>
              <a:gd name="T4" fmla="*/ 98 w 111"/>
              <a:gd name="T5" fmla="*/ 31 h 133"/>
              <a:gd name="T6" fmla="*/ 96 w 111"/>
              <a:gd name="T7" fmla="*/ 29 h 133"/>
              <a:gd name="T8" fmla="*/ 90 w 111"/>
              <a:gd name="T9" fmla="*/ 24 h 133"/>
              <a:gd name="T10" fmla="*/ 0 w 111"/>
              <a:gd name="T11" fmla="*/ 20 h 133"/>
              <a:gd name="T12" fmla="*/ 39 w 111"/>
              <a:gd name="T13" fmla="*/ 82 h 133"/>
              <a:gd name="T14" fmla="*/ 42 w 111"/>
              <a:gd name="T15" fmla="*/ 86 h 133"/>
              <a:gd name="T16" fmla="*/ 43 w 111"/>
              <a:gd name="T17" fmla="*/ 88 h 133"/>
              <a:gd name="T18" fmla="*/ 45 w 111"/>
              <a:gd name="T19" fmla="*/ 89 h 133"/>
              <a:gd name="T20" fmla="*/ 51 w 111"/>
              <a:gd name="T21" fmla="*/ 94 h 133"/>
              <a:gd name="T22" fmla="*/ 65 w 111"/>
              <a:gd name="T23" fmla="*/ 99 h 133"/>
              <a:gd name="T24" fmla="*/ 93 w 111"/>
              <a:gd name="T25" fmla="*/ 103 h 133"/>
              <a:gd name="T26" fmla="*/ 80 w 111"/>
              <a:gd name="T27" fmla="*/ 72 h 133"/>
              <a:gd name="T28" fmla="*/ 43 w 111"/>
              <a:gd name="T29" fmla="*/ 34 h 133"/>
              <a:gd name="T30" fmla="*/ 101 w 111"/>
              <a:gd name="T31" fmla="*/ 108 h 133"/>
              <a:gd name="T32" fmla="*/ 101 w 111"/>
              <a:gd name="T33" fmla="*/ 108 h 133"/>
              <a:gd name="T34" fmla="*/ 100 w 111"/>
              <a:gd name="T35" fmla="*/ 131 h 133"/>
              <a:gd name="T36" fmla="*/ 102 w 111"/>
              <a:gd name="T37" fmla="*/ 132 h 133"/>
              <a:gd name="T38" fmla="*/ 105 w 111"/>
              <a:gd name="T39" fmla="*/ 132 h 133"/>
              <a:gd name="T40" fmla="*/ 107 w 111"/>
              <a:gd name="T41" fmla="*/ 132 h 133"/>
              <a:gd name="T42" fmla="*/ 109 w 111"/>
              <a:gd name="T43" fmla="*/ 131 h 133"/>
              <a:gd name="T44" fmla="*/ 103 w 111"/>
              <a:gd name="T45" fmla="*/ 97 h 133"/>
              <a:gd name="T46" fmla="*/ 111 w 111"/>
              <a:gd name="T47" fmla="*/ 64 h 133"/>
              <a:gd name="T48" fmla="*/ 107 w 111"/>
              <a:gd name="T49" fmla="*/ 4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3">
                <a:moveTo>
                  <a:pt x="107" y="44"/>
                </a:moveTo>
                <a:cubicBezTo>
                  <a:pt x="106" y="40"/>
                  <a:pt x="104" y="37"/>
                  <a:pt x="101" y="34"/>
                </a:cubicBezTo>
                <a:cubicBezTo>
                  <a:pt x="100" y="33"/>
                  <a:pt x="99" y="32"/>
                  <a:pt x="98" y="31"/>
                </a:cubicBezTo>
                <a:cubicBezTo>
                  <a:pt x="98" y="30"/>
                  <a:pt x="97" y="29"/>
                  <a:pt x="96" y="29"/>
                </a:cubicBezTo>
                <a:cubicBezTo>
                  <a:pt x="94" y="27"/>
                  <a:pt x="92" y="26"/>
                  <a:pt x="90" y="24"/>
                </a:cubicBezTo>
                <a:cubicBezTo>
                  <a:pt x="49" y="0"/>
                  <a:pt x="28" y="25"/>
                  <a:pt x="0" y="20"/>
                </a:cubicBezTo>
                <a:cubicBezTo>
                  <a:pt x="26" y="31"/>
                  <a:pt x="19" y="58"/>
                  <a:pt x="39" y="82"/>
                </a:cubicBezTo>
                <a:cubicBezTo>
                  <a:pt x="40" y="83"/>
                  <a:pt x="41" y="85"/>
                  <a:pt x="42" y="86"/>
                </a:cubicBezTo>
                <a:cubicBezTo>
                  <a:pt x="42" y="87"/>
                  <a:pt x="43" y="87"/>
                  <a:pt x="43" y="88"/>
                </a:cubicBezTo>
                <a:cubicBezTo>
                  <a:pt x="44" y="88"/>
                  <a:pt x="44" y="89"/>
                  <a:pt x="45" y="89"/>
                </a:cubicBezTo>
                <a:cubicBezTo>
                  <a:pt x="47" y="91"/>
                  <a:pt x="49" y="93"/>
                  <a:pt x="51" y="94"/>
                </a:cubicBezTo>
                <a:cubicBezTo>
                  <a:pt x="55" y="97"/>
                  <a:pt x="60" y="98"/>
                  <a:pt x="65" y="99"/>
                </a:cubicBezTo>
                <a:cubicBezTo>
                  <a:pt x="75" y="101"/>
                  <a:pt x="85" y="101"/>
                  <a:pt x="93" y="103"/>
                </a:cubicBezTo>
                <a:cubicBezTo>
                  <a:pt x="92" y="98"/>
                  <a:pt x="90" y="87"/>
                  <a:pt x="80" y="72"/>
                </a:cubicBezTo>
                <a:cubicBezTo>
                  <a:pt x="54" y="37"/>
                  <a:pt x="54" y="46"/>
                  <a:pt x="43" y="34"/>
                </a:cubicBezTo>
                <a:cubicBezTo>
                  <a:pt x="66" y="38"/>
                  <a:pt x="101" y="89"/>
                  <a:pt x="101" y="108"/>
                </a:cubicBezTo>
                <a:cubicBezTo>
                  <a:pt x="101" y="108"/>
                  <a:pt x="101" y="108"/>
                  <a:pt x="101" y="108"/>
                </a:cubicBezTo>
                <a:cubicBezTo>
                  <a:pt x="103" y="120"/>
                  <a:pt x="100" y="131"/>
                  <a:pt x="100" y="131"/>
                </a:cubicBezTo>
                <a:cubicBezTo>
                  <a:pt x="100" y="131"/>
                  <a:pt x="101" y="132"/>
                  <a:pt x="102" y="132"/>
                </a:cubicBezTo>
                <a:cubicBezTo>
                  <a:pt x="103" y="132"/>
                  <a:pt x="104" y="133"/>
                  <a:pt x="105" y="132"/>
                </a:cubicBezTo>
                <a:cubicBezTo>
                  <a:pt x="106" y="132"/>
                  <a:pt x="106" y="132"/>
                  <a:pt x="107" y="132"/>
                </a:cubicBezTo>
                <a:cubicBezTo>
                  <a:pt x="108" y="132"/>
                  <a:pt x="108" y="131"/>
                  <a:pt x="109" y="131"/>
                </a:cubicBezTo>
                <a:cubicBezTo>
                  <a:pt x="111" y="124"/>
                  <a:pt x="108" y="108"/>
                  <a:pt x="103" y="97"/>
                </a:cubicBezTo>
                <a:cubicBezTo>
                  <a:pt x="106" y="88"/>
                  <a:pt x="111" y="77"/>
                  <a:pt x="111" y="64"/>
                </a:cubicBezTo>
                <a:cubicBezTo>
                  <a:pt x="111" y="57"/>
                  <a:pt x="110" y="51"/>
                  <a:pt x="107"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1"/>
          <p:cNvSpPr>
            <a:spLocks noEditPoints="1"/>
          </p:cNvSpPr>
          <p:nvPr/>
        </p:nvSpPr>
        <p:spPr bwMode="auto">
          <a:xfrm>
            <a:off x="11058572" y="1952224"/>
            <a:ext cx="374465" cy="431698"/>
          </a:xfrm>
          <a:custGeom>
            <a:avLst/>
            <a:gdLst>
              <a:gd name="T0" fmla="*/ 48 w 130"/>
              <a:gd name="T1" fmla="*/ 74 h 137"/>
              <a:gd name="T2" fmla="*/ 61 w 130"/>
              <a:gd name="T3" fmla="*/ 56 h 137"/>
              <a:gd name="T4" fmla="*/ 18 w 130"/>
              <a:gd name="T5" fmla="*/ 0 h 137"/>
              <a:gd name="T6" fmla="*/ 14 w 130"/>
              <a:gd name="T7" fmla="*/ 1 h 137"/>
              <a:gd name="T8" fmla="*/ 22 w 130"/>
              <a:gd name="T9" fmla="*/ 26 h 137"/>
              <a:gd name="T10" fmla="*/ 48 w 130"/>
              <a:gd name="T11" fmla="*/ 74 h 137"/>
              <a:gd name="T12" fmla="*/ 109 w 130"/>
              <a:gd name="T13" fmla="*/ 26 h 137"/>
              <a:gd name="T14" fmla="*/ 117 w 130"/>
              <a:gd name="T15" fmla="*/ 1 h 137"/>
              <a:gd name="T16" fmla="*/ 113 w 130"/>
              <a:gd name="T17" fmla="*/ 0 h 137"/>
              <a:gd name="T18" fmla="*/ 81 w 130"/>
              <a:gd name="T19" fmla="*/ 42 h 137"/>
              <a:gd name="T20" fmla="*/ 81 w 130"/>
              <a:gd name="T21" fmla="*/ 42 h 137"/>
              <a:gd name="T22" fmla="*/ 52 w 130"/>
              <a:gd name="T23" fmla="*/ 82 h 137"/>
              <a:gd name="T24" fmla="*/ 55 w 130"/>
              <a:gd name="T25" fmla="*/ 86 h 137"/>
              <a:gd name="T26" fmla="*/ 44 w 130"/>
              <a:gd name="T27" fmla="*/ 89 h 137"/>
              <a:gd name="T28" fmla="*/ 38 w 130"/>
              <a:gd name="T29" fmla="*/ 86 h 137"/>
              <a:gd name="T30" fmla="*/ 6 w 130"/>
              <a:gd name="T31" fmla="*/ 105 h 137"/>
              <a:gd name="T32" fmla="*/ 17 w 130"/>
              <a:gd name="T33" fmla="*/ 134 h 137"/>
              <a:gd name="T34" fmla="*/ 47 w 130"/>
              <a:gd name="T35" fmla="*/ 116 h 137"/>
              <a:gd name="T36" fmla="*/ 54 w 130"/>
              <a:gd name="T37" fmla="*/ 114 h 137"/>
              <a:gd name="T38" fmla="*/ 62 w 130"/>
              <a:gd name="T39" fmla="*/ 104 h 137"/>
              <a:gd name="T40" fmla="*/ 77 w 130"/>
              <a:gd name="T41" fmla="*/ 83 h 137"/>
              <a:gd name="T42" fmla="*/ 109 w 130"/>
              <a:gd name="T43" fmla="*/ 26 h 137"/>
              <a:gd name="T44" fmla="*/ 40 w 130"/>
              <a:gd name="T45" fmla="*/ 112 h 137"/>
              <a:gd name="T46" fmla="*/ 22 w 130"/>
              <a:gd name="T47" fmla="*/ 125 h 137"/>
              <a:gd name="T48" fmla="*/ 16 w 130"/>
              <a:gd name="T49" fmla="*/ 106 h 137"/>
              <a:gd name="T50" fmla="*/ 35 w 130"/>
              <a:gd name="T51" fmla="*/ 93 h 137"/>
              <a:gd name="T52" fmla="*/ 40 w 130"/>
              <a:gd name="T53" fmla="*/ 112 h 137"/>
              <a:gd name="T54" fmla="*/ 65 w 130"/>
              <a:gd name="T55" fmla="*/ 89 h 137"/>
              <a:gd name="T56" fmla="*/ 61 w 130"/>
              <a:gd name="T57" fmla="*/ 85 h 137"/>
              <a:gd name="T58" fmla="*/ 65 w 130"/>
              <a:gd name="T59" fmla="*/ 81 h 137"/>
              <a:gd name="T60" fmla="*/ 70 w 130"/>
              <a:gd name="T61" fmla="*/ 85 h 137"/>
              <a:gd name="T62" fmla="*/ 65 w 130"/>
              <a:gd name="T63" fmla="*/ 89 h 137"/>
              <a:gd name="T64" fmla="*/ 125 w 130"/>
              <a:gd name="T65" fmla="*/ 105 h 137"/>
              <a:gd name="T66" fmla="*/ 93 w 130"/>
              <a:gd name="T67" fmla="*/ 86 h 137"/>
              <a:gd name="T68" fmla="*/ 86 w 130"/>
              <a:gd name="T69" fmla="*/ 89 h 137"/>
              <a:gd name="T70" fmla="*/ 84 w 130"/>
              <a:gd name="T71" fmla="*/ 89 h 137"/>
              <a:gd name="T72" fmla="*/ 71 w 130"/>
              <a:gd name="T73" fmla="*/ 107 h 137"/>
              <a:gd name="T74" fmla="*/ 77 w 130"/>
              <a:gd name="T75" fmla="*/ 114 h 137"/>
              <a:gd name="T76" fmla="*/ 83 w 130"/>
              <a:gd name="T77" fmla="*/ 116 h 137"/>
              <a:gd name="T78" fmla="*/ 114 w 130"/>
              <a:gd name="T79" fmla="*/ 134 h 137"/>
              <a:gd name="T80" fmla="*/ 125 w 130"/>
              <a:gd name="T81" fmla="*/ 105 h 137"/>
              <a:gd name="T82" fmla="*/ 109 w 130"/>
              <a:gd name="T83" fmla="*/ 125 h 137"/>
              <a:gd name="T84" fmla="*/ 91 w 130"/>
              <a:gd name="T85" fmla="*/ 112 h 137"/>
              <a:gd name="T86" fmla="*/ 96 w 130"/>
              <a:gd name="T87" fmla="*/ 93 h 137"/>
              <a:gd name="T88" fmla="*/ 114 w 130"/>
              <a:gd name="T89" fmla="*/ 106 h 137"/>
              <a:gd name="T90" fmla="*/ 109 w 130"/>
              <a:gd name="T91"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7">
                <a:moveTo>
                  <a:pt x="48" y="74"/>
                </a:moveTo>
                <a:cubicBezTo>
                  <a:pt x="61" y="56"/>
                  <a:pt x="61" y="56"/>
                  <a:pt x="61" y="56"/>
                </a:cubicBezTo>
                <a:cubicBezTo>
                  <a:pt x="18" y="0"/>
                  <a:pt x="18" y="0"/>
                  <a:pt x="18" y="0"/>
                </a:cubicBezTo>
                <a:cubicBezTo>
                  <a:pt x="14" y="1"/>
                  <a:pt x="14" y="1"/>
                  <a:pt x="14" y="1"/>
                </a:cubicBezTo>
                <a:cubicBezTo>
                  <a:pt x="14" y="1"/>
                  <a:pt x="15" y="8"/>
                  <a:pt x="22" y="26"/>
                </a:cubicBezTo>
                <a:cubicBezTo>
                  <a:pt x="27" y="41"/>
                  <a:pt x="37" y="59"/>
                  <a:pt x="48" y="74"/>
                </a:cubicBezTo>
                <a:close/>
                <a:moveTo>
                  <a:pt x="109" y="26"/>
                </a:moveTo>
                <a:cubicBezTo>
                  <a:pt x="115" y="8"/>
                  <a:pt x="117" y="1"/>
                  <a:pt x="117" y="1"/>
                </a:cubicBezTo>
                <a:cubicBezTo>
                  <a:pt x="113" y="0"/>
                  <a:pt x="113" y="0"/>
                  <a:pt x="113" y="0"/>
                </a:cubicBezTo>
                <a:cubicBezTo>
                  <a:pt x="81" y="42"/>
                  <a:pt x="81" y="42"/>
                  <a:pt x="81" y="42"/>
                </a:cubicBezTo>
                <a:cubicBezTo>
                  <a:pt x="81" y="42"/>
                  <a:pt x="81" y="42"/>
                  <a:pt x="81" y="42"/>
                </a:cubicBezTo>
                <a:cubicBezTo>
                  <a:pt x="52" y="82"/>
                  <a:pt x="52" y="82"/>
                  <a:pt x="52" y="82"/>
                </a:cubicBezTo>
                <a:cubicBezTo>
                  <a:pt x="53" y="83"/>
                  <a:pt x="54" y="85"/>
                  <a:pt x="55" y="86"/>
                </a:cubicBezTo>
                <a:cubicBezTo>
                  <a:pt x="53" y="88"/>
                  <a:pt x="49" y="89"/>
                  <a:pt x="44" y="89"/>
                </a:cubicBezTo>
                <a:cubicBezTo>
                  <a:pt x="43" y="87"/>
                  <a:pt x="40" y="86"/>
                  <a:pt x="38" y="86"/>
                </a:cubicBezTo>
                <a:cubicBezTo>
                  <a:pt x="26" y="83"/>
                  <a:pt x="12" y="91"/>
                  <a:pt x="6" y="105"/>
                </a:cubicBezTo>
                <a:cubicBezTo>
                  <a:pt x="0" y="118"/>
                  <a:pt x="5" y="131"/>
                  <a:pt x="17" y="134"/>
                </a:cubicBezTo>
                <a:cubicBezTo>
                  <a:pt x="28" y="137"/>
                  <a:pt x="41" y="129"/>
                  <a:pt x="47" y="116"/>
                </a:cubicBezTo>
                <a:cubicBezTo>
                  <a:pt x="49" y="115"/>
                  <a:pt x="51" y="114"/>
                  <a:pt x="54" y="114"/>
                </a:cubicBezTo>
                <a:cubicBezTo>
                  <a:pt x="55" y="113"/>
                  <a:pt x="58" y="109"/>
                  <a:pt x="62" y="104"/>
                </a:cubicBezTo>
                <a:cubicBezTo>
                  <a:pt x="77" y="83"/>
                  <a:pt x="77" y="83"/>
                  <a:pt x="77" y="83"/>
                </a:cubicBezTo>
                <a:cubicBezTo>
                  <a:pt x="89" y="66"/>
                  <a:pt x="103" y="44"/>
                  <a:pt x="109" y="26"/>
                </a:cubicBezTo>
                <a:close/>
                <a:moveTo>
                  <a:pt x="40" y="112"/>
                </a:moveTo>
                <a:cubicBezTo>
                  <a:pt x="37" y="120"/>
                  <a:pt x="28" y="126"/>
                  <a:pt x="22" y="125"/>
                </a:cubicBezTo>
                <a:cubicBezTo>
                  <a:pt x="15" y="123"/>
                  <a:pt x="13" y="115"/>
                  <a:pt x="16" y="106"/>
                </a:cubicBezTo>
                <a:cubicBezTo>
                  <a:pt x="20" y="98"/>
                  <a:pt x="28" y="92"/>
                  <a:pt x="35" y="93"/>
                </a:cubicBezTo>
                <a:cubicBezTo>
                  <a:pt x="42" y="95"/>
                  <a:pt x="44" y="103"/>
                  <a:pt x="40" y="112"/>
                </a:cubicBezTo>
                <a:close/>
                <a:moveTo>
                  <a:pt x="65" y="89"/>
                </a:moveTo>
                <a:cubicBezTo>
                  <a:pt x="63" y="89"/>
                  <a:pt x="61" y="87"/>
                  <a:pt x="61" y="85"/>
                </a:cubicBezTo>
                <a:cubicBezTo>
                  <a:pt x="61" y="83"/>
                  <a:pt x="63" y="81"/>
                  <a:pt x="65" y="81"/>
                </a:cubicBezTo>
                <a:cubicBezTo>
                  <a:pt x="68" y="81"/>
                  <a:pt x="70" y="83"/>
                  <a:pt x="70" y="85"/>
                </a:cubicBezTo>
                <a:cubicBezTo>
                  <a:pt x="70" y="87"/>
                  <a:pt x="68" y="89"/>
                  <a:pt x="65" y="89"/>
                </a:cubicBezTo>
                <a:close/>
                <a:moveTo>
                  <a:pt x="125" y="105"/>
                </a:moveTo>
                <a:cubicBezTo>
                  <a:pt x="119" y="91"/>
                  <a:pt x="105" y="83"/>
                  <a:pt x="93" y="86"/>
                </a:cubicBezTo>
                <a:cubicBezTo>
                  <a:pt x="90" y="86"/>
                  <a:pt x="88" y="87"/>
                  <a:pt x="86" y="89"/>
                </a:cubicBezTo>
                <a:cubicBezTo>
                  <a:pt x="85" y="89"/>
                  <a:pt x="85" y="89"/>
                  <a:pt x="84" y="89"/>
                </a:cubicBezTo>
                <a:cubicBezTo>
                  <a:pt x="71" y="107"/>
                  <a:pt x="71" y="107"/>
                  <a:pt x="71" y="107"/>
                </a:cubicBezTo>
                <a:cubicBezTo>
                  <a:pt x="74" y="110"/>
                  <a:pt x="76" y="113"/>
                  <a:pt x="77" y="114"/>
                </a:cubicBezTo>
                <a:cubicBezTo>
                  <a:pt x="80" y="114"/>
                  <a:pt x="82" y="115"/>
                  <a:pt x="83" y="116"/>
                </a:cubicBezTo>
                <a:cubicBezTo>
                  <a:pt x="90" y="129"/>
                  <a:pt x="103" y="137"/>
                  <a:pt x="114" y="134"/>
                </a:cubicBezTo>
                <a:cubicBezTo>
                  <a:pt x="126" y="131"/>
                  <a:pt x="130" y="118"/>
                  <a:pt x="125" y="105"/>
                </a:cubicBezTo>
                <a:close/>
                <a:moveTo>
                  <a:pt x="109" y="125"/>
                </a:moveTo>
                <a:cubicBezTo>
                  <a:pt x="103" y="126"/>
                  <a:pt x="94" y="120"/>
                  <a:pt x="91" y="112"/>
                </a:cubicBezTo>
                <a:cubicBezTo>
                  <a:pt x="87" y="103"/>
                  <a:pt x="89" y="95"/>
                  <a:pt x="96" y="93"/>
                </a:cubicBezTo>
                <a:cubicBezTo>
                  <a:pt x="102" y="92"/>
                  <a:pt x="111" y="98"/>
                  <a:pt x="114" y="106"/>
                </a:cubicBezTo>
                <a:cubicBezTo>
                  <a:pt x="118" y="115"/>
                  <a:pt x="116" y="123"/>
                  <a:pt x="109" y="12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7"/>
          <p:cNvSpPr>
            <a:spLocks noEditPoints="1"/>
          </p:cNvSpPr>
          <p:nvPr/>
        </p:nvSpPr>
        <p:spPr bwMode="auto">
          <a:xfrm>
            <a:off x="11027713" y="3355015"/>
            <a:ext cx="466438" cy="430583"/>
          </a:xfrm>
          <a:custGeom>
            <a:avLst/>
            <a:gdLst>
              <a:gd name="T0" fmla="*/ 156 w 156"/>
              <a:gd name="T1" fmla="*/ 37 h 156"/>
              <a:gd name="T2" fmla="*/ 82 w 156"/>
              <a:gd name="T3" fmla="*/ 37 h 156"/>
              <a:gd name="T4" fmla="*/ 107 w 156"/>
              <a:gd name="T5" fmla="*/ 20 h 156"/>
              <a:gd name="T6" fmla="*/ 132 w 156"/>
              <a:gd name="T7" fmla="*/ 23 h 156"/>
              <a:gd name="T8" fmla="*/ 132 w 156"/>
              <a:gd name="T9" fmla="*/ 34 h 156"/>
              <a:gd name="T10" fmla="*/ 134 w 156"/>
              <a:gd name="T11" fmla="*/ 39 h 156"/>
              <a:gd name="T12" fmla="*/ 134 w 156"/>
              <a:gd name="T13" fmla="*/ 49 h 156"/>
              <a:gd name="T14" fmla="*/ 128 w 156"/>
              <a:gd name="T15" fmla="*/ 53 h 156"/>
              <a:gd name="T16" fmla="*/ 107 w 156"/>
              <a:gd name="T17" fmla="*/ 53 h 156"/>
              <a:gd name="T18" fmla="*/ 123 w 156"/>
              <a:gd name="T19" fmla="*/ 33 h 156"/>
              <a:gd name="T20" fmla="*/ 123 w 156"/>
              <a:gd name="T21" fmla="*/ 28 h 156"/>
              <a:gd name="T22" fmla="*/ 115 w 156"/>
              <a:gd name="T23" fmla="*/ 27 h 156"/>
              <a:gd name="T24" fmla="*/ 120 w 156"/>
              <a:gd name="T25" fmla="*/ 33 h 156"/>
              <a:gd name="T26" fmla="*/ 126 w 156"/>
              <a:gd name="T27" fmla="*/ 43 h 156"/>
              <a:gd name="T28" fmla="*/ 121 w 156"/>
              <a:gd name="T29" fmla="*/ 40 h 156"/>
              <a:gd name="T30" fmla="*/ 115 w 156"/>
              <a:gd name="T31" fmla="*/ 46 h 156"/>
              <a:gd name="T32" fmla="*/ 125 w 156"/>
              <a:gd name="T33" fmla="*/ 45 h 156"/>
              <a:gd name="T34" fmla="*/ 33 w 156"/>
              <a:gd name="T35" fmla="*/ 41 h 156"/>
              <a:gd name="T36" fmla="*/ 37 w 156"/>
              <a:gd name="T37" fmla="*/ 29 h 156"/>
              <a:gd name="T38" fmla="*/ 37 w 156"/>
              <a:gd name="T39" fmla="*/ 82 h 156"/>
              <a:gd name="T40" fmla="*/ 37 w 156"/>
              <a:gd name="T41" fmla="*/ 156 h 156"/>
              <a:gd name="T42" fmla="*/ 37 w 156"/>
              <a:gd name="T43" fmla="*/ 82 h 156"/>
              <a:gd name="T44" fmla="*/ 45 w 156"/>
              <a:gd name="T45" fmla="*/ 134 h 156"/>
              <a:gd name="T46" fmla="*/ 29 w 156"/>
              <a:gd name="T47" fmla="*/ 134 h 156"/>
              <a:gd name="T48" fmla="*/ 20 w 156"/>
              <a:gd name="T49" fmla="*/ 119 h 156"/>
              <a:gd name="T50" fmla="*/ 37 w 156"/>
              <a:gd name="T51" fmla="*/ 103 h 156"/>
              <a:gd name="T52" fmla="*/ 53 w 156"/>
              <a:gd name="T53" fmla="*/ 113 h 156"/>
              <a:gd name="T54" fmla="*/ 43 w 156"/>
              <a:gd name="T55" fmla="*/ 113 h 156"/>
              <a:gd name="T56" fmla="*/ 38 w 156"/>
              <a:gd name="T57" fmla="*/ 110 h 156"/>
              <a:gd name="T58" fmla="*/ 31 w 156"/>
              <a:gd name="T59" fmla="*/ 119 h 156"/>
              <a:gd name="T60" fmla="*/ 37 w 156"/>
              <a:gd name="T61" fmla="*/ 128 h 156"/>
              <a:gd name="T62" fmla="*/ 44 w 156"/>
              <a:gd name="T63" fmla="*/ 122 h 156"/>
              <a:gd name="T64" fmla="*/ 50 w 156"/>
              <a:gd name="T65" fmla="*/ 131 h 156"/>
              <a:gd name="T66" fmla="*/ 0 w 156"/>
              <a:gd name="T67" fmla="*/ 37 h 156"/>
              <a:gd name="T68" fmla="*/ 74 w 156"/>
              <a:gd name="T69" fmla="*/ 37 h 156"/>
              <a:gd name="T70" fmla="*/ 45 w 156"/>
              <a:gd name="T71" fmla="*/ 53 h 156"/>
              <a:gd name="T72" fmla="*/ 31 w 156"/>
              <a:gd name="T73" fmla="*/ 45 h 156"/>
              <a:gd name="T74" fmla="*/ 20 w 156"/>
              <a:gd name="T75" fmla="*/ 53 h 156"/>
              <a:gd name="T76" fmla="*/ 41 w 156"/>
              <a:gd name="T77" fmla="*/ 21 h 156"/>
              <a:gd name="T78" fmla="*/ 45 w 156"/>
              <a:gd name="T79" fmla="*/ 53 h 156"/>
              <a:gd name="T80" fmla="*/ 82 w 156"/>
              <a:gd name="T81" fmla="*/ 119 h 156"/>
              <a:gd name="T82" fmla="*/ 156 w 156"/>
              <a:gd name="T83" fmla="*/ 119 h 156"/>
              <a:gd name="T84" fmla="*/ 134 w 156"/>
              <a:gd name="T85" fmla="*/ 127 h 156"/>
              <a:gd name="T86" fmla="*/ 127 w 156"/>
              <a:gd name="T87" fmla="*/ 135 h 156"/>
              <a:gd name="T88" fmla="*/ 107 w 156"/>
              <a:gd name="T89" fmla="*/ 136 h 156"/>
              <a:gd name="T90" fmla="*/ 121 w 156"/>
              <a:gd name="T91" fmla="*/ 103 h 156"/>
              <a:gd name="T92" fmla="*/ 132 w 156"/>
              <a:gd name="T93" fmla="*/ 107 h 156"/>
              <a:gd name="T94" fmla="*/ 135 w 156"/>
              <a:gd name="T95" fmla="*/ 119 h 156"/>
              <a:gd name="T96" fmla="*/ 118 w 156"/>
              <a:gd name="T97" fmla="*/ 110 h 156"/>
              <a:gd name="T98" fmla="*/ 115 w 156"/>
              <a:gd name="T99" fmla="*/ 128 h 156"/>
              <a:gd name="T100" fmla="*/ 124 w 156"/>
              <a:gd name="T101" fmla="*/ 127 h 156"/>
              <a:gd name="T102" fmla="*/ 127 w 156"/>
              <a:gd name="T103" fmla="*/ 119 h 156"/>
              <a:gd name="T104" fmla="*/ 118 w 156"/>
              <a:gd name="T105" fmla="*/ 1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56">
                <a:moveTo>
                  <a:pt x="119" y="74"/>
                </a:moveTo>
                <a:cubicBezTo>
                  <a:pt x="139" y="74"/>
                  <a:pt x="156" y="57"/>
                  <a:pt x="156" y="37"/>
                </a:cubicBezTo>
                <a:cubicBezTo>
                  <a:pt x="156" y="17"/>
                  <a:pt x="139" y="0"/>
                  <a:pt x="119" y="0"/>
                </a:cubicBezTo>
                <a:cubicBezTo>
                  <a:pt x="99" y="0"/>
                  <a:pt x="82" y="17"/>
                  <a:pt x="82" y="37"/>
                </a:cubicBezTo>
                <a:cubicBezTo>
                  <a:pt x="82" y="57"/>
                  <a:pt x="99" y="74"/>
                  <a:pt x="119" y="74"/>
                </a:cubicBezTo>
                <a:close/>
                <a:moveTo>
                  <a:pt x="107" y="20"/>
                </a:moveTo>
                <a:cubicBezTo>
                  <a:pt x="125" y="20"/>
                  <a:pt x="125" y="20"/>
                  <a:pt x="125" y="20"/>
                </a:cubicBezTo>
                <a:cubicBezTo>
                  <a:pt x="128" y="20"/>
                  <a:pt x="130" y="21"/>
                  <a:pt x="132" y="23"/>
                </a:cubicBezTo>
                <a:cubicBezTo>
                  <a:pt x="133" y="24"/>
                  <a:pt x="134" y="26"/>
                  <a:pt x="134" y="29"/>
                </a:cubicBezTo>
                <a:cubicBezTo>
                  <a:pt x="134" y="31"/>
                  <a:pt x="133" y="32"/>
                  <a:pt x="132" y="34"/>
                </a:cubicBezTo>
                <a:cubicBezTo>
                  <a:pt x="132" y="35"/>
                  <a:pt x="130" y="35"/>
                  <a:pt x="129" y="36"/>
                </a:cubicBezTo>
                <a:cubicBezTo>
                  <a:pt x="131" y="36"/>
                  <a:pt x="133" y="37"/>
                  <a:pt x="134" y="39"/>
                </a:cubicBezTo>
                <a:cubicBezTo>
                  <a:pt x="135" y="40"/>
                  <a:pt x="135" y="42"/>
                  <a:pt x="135" y="44"/>
                </a:cubicBezTo>
                <a:cubicBezTo>
                  <a:pt x="135" y="46"/>
                  <a:pt x="135" y="47"/>
                  <a:pt x="134" y="49"/>
                </a:cubicBezTo>
                <a:cubicBezTo>
                  <a:pt x="134" y="50"/>
                  <a:pt x="133" y="51"/>
                  <a:pt x="131" y="52"/>
                </a:cubicBezTo>
                <a:cubicBezTo>
                  <a:pt x="130" y="52"/>
                  <a:pt x="129" y="53"/>
                  <a:pt x="128" y="53"/>
                </a:cubicBezTo>
                <a:cubicBezTo>
                  <a:pt x="125" y="53"/>
                  <a:pt x="124" y="53"/>
                  <a:pt x="123" y="53"/>
                </a:cubicBezTo>
                <a:cubicBezTo>
                  <a:pt x="107" y="53"/>
                  <a:pt x="107" y="53"/>
                  <a:pt x="107" y="53"/>
                </a:cubicBezTo>
                <a:lnTo>
                  <a:pt x="107" y="20"/>
                </a:lnTo>
                <a:close/>
                <a:moveTo>
                  <a:pt x="123" y="33"/>
                </a:moveTo>
                <a:cubicBezTo>
                  <a:pt x="124" y="32"/>
                  <a:pt x="124" y="31"/>
                  <a:pt x="124" y="30"/>
                </a:cubicBezTo>
                <a:cubicBezTo>
                  <a:pt x="124" y="29"/>
                  <a:pt x="124" y="28"/>
                  <a:pt x="123" y="28"/>
                </a:cubicBezTo>
                <a:cubicBezTo>
                  <a:pt x="123" y="27"/>
                  <a:pt x="121" y="27"/>
                  <a:pt x="120" y="27"/>
                </a:cubicBezTo>
                <a:cubicBezTo>
                  <a:pt x="115" y="27"/>
                  <a:pt x="115" y="27"/>
                  <a:pt x="115" y="27"/>
                </a:cubicBezTo>
                <a:cubicBezTo>
                  <a:pt x="115" y="33"/>
                  <a:pt x="115" y="33"/>
                  <a:pt x="115" y="33"/>
                </a:cubicBezTo>
                <a:cubicBezTo>
                  <a:pt x="120" y="33"/>
                  <a:pt x="120" y="33"/>
                  <a:pt x="120" y="33"/>
                </a:cubicBezTo>
                <a:cubicBezTo>
                  <a:pt x="121" y="33"/>
                  <a:pt x="123" y="33"/>
                  <a:pt x="123" y="33"/>
                </a:cubicBezTo>
                <a:close/>
                <a:moveTo>
                  <a:pt x="126" y="43"/>
                </a:moveTo>
                <a:cubicBezTo>
                  <a:pt x="126" y="42"/>
                  <a:pt x="125" y="41"/>
                  <a:pt x="125" y="41"/>
                </a:cubicBezTo>
                <a:cubicBezTo>
                  <a:pt x="124" y="40"/>
                  <a:pt x="122" y="40"/>
                  <a:pt x="121" y="40"/>
                </a:cubicBezTo>
                <a:cubicBezTo>
                  <a:pt x="115" y="40"/>
                  <a:pt x="115" y="40"/>
                  <a:pt x="115" y="40"/>
                </a:cubicBezTo>
                <a:cubicBezTo>
                  <a:pt x="115" y="46"/>
                  <a:pt x="115" y="46"/>
                  <a:pt x="115" y="46"/>
                </a:cubicBezTo>
                <a:cubicBezTo>
                  <a:pt x="121" y="46"/>
                  <a:pt x="121" y="46"/>
                  <a:pt x="121" y="46"/>
                </a:cubicBezTo>
                <a:cubicBezTo>
                  <a:pt x="122" y="46"/>
                  <a:pt x="124" y="46"/>
                  <a:pt x="125" y="45"/>
                </a:cubicBezTo>
                <a:cubicBezTo>
                  <a:pt x="125" y="45"/>
                  <a:pt x="126" y="44"/>
                  <a:pt x="126" y="43"/>
                </a:cubicBezTo>
                <a:close/>
                <a:moveTo>
                  <a:pt x="33" y="41"/>
                </a:moveTo>
                <a:cubicBezTo>
                  <a:pt x="41" y="41"/>
                  <a:pt x="41" y="41"/>
                  <a:pt x="41" y="41"/>
                </a:cubicBezTo>
                <a:cubicBezTo>
                  <a:pt x="37" y="29"/>
                  <a:pt x="37" y="29"/>
                  <a:pt x="37" y="29"/>
                </a:cubicBezTo>
                <a:lnTo>
                  <a:pt x="33" y="41"/>
                </a:lnTo>
                <a:close/>
                <a:moveTo>
                  <a:pt x="37" y="82"/>
                </a:moveTo>
                <a:cubicBezTo>
                  <a:pt x="16" y="82"/>
                  <a:pt x="0" y="99"/>
                  <a:pt x="0" y="119"/>
                </a:cubicBezTo>
                <a:cubicBezTo>
                  <a:pt x="0" y="140"/>
                  <a:pt x="16" y="156"/>
                  <a:pt x="37" y="156"/>
                </a:cubicBezTo>
                <a:cubicBezTo>
                  <a:pt x="57" y="156"/>
                  <a:pt x="74" y="140"/>
                  <a:pt x="74" y="119"/>
                </a:cubicBezTo>
                <a:cubicBezTo>
                  <a:pt x="74" y="99"/>
                  <a:pt x="57" y="82"/>
                  <a:pt x="37" y="82"/>
                </a:cubicBezTo>
                <a:close/>
                <a:moveTo>
                  <a:pt x="50" y="131"/>
                </a:moveTo>
                <a:cubicBezTo>
                  <a:pt x="49" y="132"/>
                  <a:pt x="47" y="134"/>
                  <a:pt x="45" y="134"/>
                </a:cubicBezTo>
                <a:cubicBezTo>
                  <a:pt x="43" y="135"/>
                  <a:pt x="41" y="136"/>
                  <a:pt x="38" y="136"/>
                </a:cubicBezTo>
                <a:cubicBezTo>
                  <a:pt x="34" y="136"/>
                  <a:pt x="31" y="135"/>
                  <a:pt x="29" y="134"/>
                </a:cubicBezTo>
                <a:cubicBezTo>
                  <a:pt x="26" y="133"/>
                  <a:pt x="24" y="131"/>
                  <a:pt x="23" y="129"/>
                </a:cubicBezTo>
                <a:cubicBezTo>
                  <a:pt x="21" y="126"/>
                  <a:pt x="20" y="123"/>
                  <a:pt x="20" y="119"/>
                </a:cubicBezTo>
                <a:cubicBezTo>
                  <a:pt x="20" y="114"/>
                  <a:pt x="22" y="110"/>
                  <a:pt x="25" y="107"/>
                </a:cubicBezTo>
                <a:cubicBezTo>
                  <a:pt x="28" y="104"/>
                  <a:pt x="32" y="103"/>
                  <a:pt x="37" y="103"/>
                </a:cubicBezTo>
                <a:cubicBezTo>
                  <a:pt x="42" y="103"/>
                  <a:pt x="45" y="104"/>
                  <a:pt x="47" y="105"/>
                </a:cubicBezTo>
                <a:cubicBezTo>
                  <a:pt x="50" y="107"/>
                  <a:pt x="52" y="109"/>
                  <a:pt x="53" y="113"/>
                </a:cubicBezTo>
                <a:cubicBezTo>
                  <a:pt x="44" y="115"/>
                  <a:pt x="44" y="115"/>
                  <a:pt x="44" y="115"/>
                </a:cubicBezTo>
                <a:cubicBezTo>
                  <a:pt x="43" y="114"/>
                  <a:pt x="43" y="113"/>
                  <a:pt x="43" y="113"/>
                </a:cubicBezTo>
                <a:cubicBezTo>
                  <a:pt x="42" y="112"/>
                  <a:pt x="41" y="111"/>
                  <a:pt x="40" y="111"/>
                </a:cubicBezTo>
                <a:cubicBezTo>
                  <a:pt x="40" y="110"/>
                  <a:pt x="39" y="110"/>
                  <a:pt x="38" y="110"/>
                </a:cubicBezTo>
                <a:cubicBezTo>
                  <a:pt x="35" y="110"/>
                  <a:pt x="33" y="111"/>
                  <a:pt x="32" y="113"/>
                </a:cubicBezTo>
                <a:cubicBezTo>
                  <a:pt x="31" y="114"/>
                  <a:pt x="31" y="116"/>
                  <a:pt x="31" y="119"/>
                </a:cubicBezTo>
                <a:cubicBezTo>
                  <a:pt x="31" y="123"/>
                  <a:pt x="31" y="125"/>
                  <a:pt x="32" y="126"/>
                </a:cubicBezTo>
                <a:cubicBezTo>
                  <a:pt x="34" y="128"/>
                  <a:pt x="35" y="128"/>
                  <a:pt x="37" y="128"/>
                </a:cubicBezTo>
                <a:cubicBezTo>
                  <a:pt x="39" y="128"/>
                  <a:pt x="41" y="128"/>
                  <a:pt x="42" y="127"/>
                </a:cubicBezTo>
                <a:cubicBezTo>
                  <a:pt x="43" y="126"/>
                  <a:pt x="44" y="124"/>
                  <a:pt x="44" y="122"/>
                </a:cubicBezTo>
                <a:cubicBezTo>
                  <a:pt x="53" y="125"/>
                  <a:pt x="53" y="125"/>
                  <a:pt x="53" y="125"/>
                </a:cubicBezTo>
                <a:cubicBezTo>
                  <a:pt x="53" y="127"/>
                  <a:pt x="52" y="129"/>
                  <a:pt x="50" y="131"/>
                </a:cubicBezTo>
                <a:close/>
                <a:moveTo>
                  <a:pt x="37" y="0"/>
                </a:moveTo>
                <a:cubicBezTo>
                  <a:pt x="16" y="0"/>
                  <a:pt x="0" y="17"/>
                  <a:pt x="0" y="37"/>
                </a:cubicBezTo>
                <a:cubicBezTo>
                  <a:pt x="0" y="57"/>
                  <a:pt x="16" y="74"/>
                  <a:pt x="37" y="74"/>
                </a:cubicBezTo>
                <a:cubicBezTo>
                  <a:pt x="57" y="74"/>
                  <a:pt x="74" y="57"/>
                  <a:pt x="74" y="37"/>
                </a:cubicBezTo>
                <a:cubicBezTo>
                  <a:pt x="74" y="17"/>
                  <a:pt x="57" y="0"/>
                  <a:pt x="37" y="0"/>
                </a:cubicBezTo>
                <a:close/>
                <a:moveTo>
                  <a:pt x="45" y="53"/>
                </a:moveTo>
                <a:cubicBezTo>
                  <a:pt x="42" y="45"/>
                  <a:pt x="42" y="45"/>
                  <a:pt x="42" y="45"/>
                </a:cubicBezTo>
                <a:cubicBezTo>
                  <a:pt x="31" y="45"/>
                  <a:pt x="31" y="45"/>
                  <a:pt x="31" y="45"/>
                </a:cubicBezTo>
                <a:cubicBezTo>
                  <a:pt x="28" y="53"/>
                  <a:pt x="28" y="53"/>
                  <a:pt x="28" y="53"/>
                </a:cubicBezTo>
                <a:cubicBezTo>
                  <a:pt x="20" y="53"/>
                  <a:pt x="20" y="53"/>
                  <a:pt x="20" y="53"/>
                </a:cubicBezTo>
                <a:cubicBezTo>
                  <a:pt x="33" y="21"/>
                  <a:pt x="33" y="21"/>
                  <a:pt x="33" y="21"/>
                </a:cubicBezTo>
                <a:cubicBezTo>
                  <a:pt x="41" y="21"/>
                  <a:pt x="41" y="21"/>
                  <a:pt x="41" y="21"/>
                </a:cubicBezTo>
                <a:cubicBezTo>
                  <a:pt x="53" y="53"/>
                  <a:pt x="53" y="53"/>
                  <a:pt x="53" y="53"/>
                </a:cubicBezTo>
                <a:lnTo>
                  <a:pt x="45" y="53"/>
                </a:lnTo>
                <a:close/>
                <a:moveTo>
                  <a:pt x="119" y="82"/>
                </a:moveTo>
                <a:cubicBezTo>
                  <a:pt x="99" y="82"/>
                  <a:pt x="82" y="99"/>
                  <a:pt x="82" y="119"/>
                </a:cubicBezTo>
                <a:cubicBezTo>
                  <a:pt x="82" y="140"/>
                  <a:pt x="99" y="156"/>
                  <a:pt x="119" y="156"/>
                </a:cubicBezTo>
                <a:cubicBezTo>
                  <a:pt x="139" y="156"/>
                  <a:pt x="156" y="140"/>
                  <a:pt x="156" y="119"/>
                </a:cubicBezTo>
                <a:cubicBezTo>
                  <a:pt x="156" y="99"/>
                  <a:pt x="139" y="82"/>
                  <a:pt x="119" y="82"/>
                </a:cubicBezTo>
                <a:close/>
                <a:moveTo>
                  <a:pt x="134" y="127"/>
                </a:moveTo>
                <a:cubicBezTo>
                  <a:pt x="134" y="129"/>
                  <a:pt x="132" y="131"/>
                  <a:pt x="131" y="132"/>
                </a:cubicBezTo>
                <a:cubicBezTo>
                  <a:pt x="130" y="133"/>
                  <a:pt x="128" y="134"/>
                  <a:pt x="127" y="135"/>
                </a:cubicBezTo>
                <a:cubicBezTo>
                  <a:pt x="125" y="135"/>
                  <a:pt x="123" y="136"/>
                  <a:pt x="121" y="136"/>
                </a:cubicBezTo>
                <a:cubicBezTo>
                  <a:pt x="107" y="136"/>
                  <a:pt x="107" y="136"/>
                  <a:pt x="107" y="136"/>
                </a:cubicBezTo>
                <a:cubicBezTo>
                  <a:pt x="107" y="103"/>
                  <a:pt x="107" y="103"/>
                  <a:pt x="107" y="103"/>
                </a:cubicBezTo>
                <a:cubicBezTo>
                  <a:pt x="121" y="103"/>
                  <a:pt x="121" y="103"/>
                  <a:pt x="121" y="103"/>
                </a:cubicBezTo>
                <a:cubicBezTo>
                  <a:pt x="124" y="103"/>
                  <a:pt x="126" y="103"/>
                  <a:pt x="128" y="104"/>
                </a:cubicBezTo>
                <a:cubicBezTo>
                  <a:pt x="130" y="105"/>
                  <a:pt x="131" y="106"/>
                  <a:pt x="132" y="107"/>
                </a:cubicBezTo>
                <a:cubicBezTo>
                  <a:pt x="133" y="109"/>
                  <a:pt x="134" y="111"/>
                  <a:pt x="135" y="113"/>
                </a:cubicBezTo>
                <a:cubicBezTo>
                  <a:pt x="135" y="115"/>
                  <a:pt x="135" y="117"/>
                  <a:pt x="135" y="119"/>
                </a:cubicBezTo>
                <a:cubicBezTo>
                  <a:pt x="135" y="123"/>
                  <a:pt x="135" y="125"/>
                  <a:pt x="134" y="127"/>
                </a:cubicBezTo>
                <a:close/>
                <a:moveTo>
                  <a:pt x="118" y="110"/>
                </a:moveTo>
                <a:cubicBezTo>
                  <a:pt x="115" y="110"/>
                  <a:pt x="115" y="110"/>
                  <a:pt x="115" y="110"/>
                </a:cubicBezTo>
                <a:cubicBezTo>
                  <a:pt x="115" y="128"/>
                  <a:pt x="115" y="128"/>
                  <a:pt x="115" y="128"/>
                </a:cubicBezTo>
                <a:cubicBezTo>
                  <a:pt x="118" y="128"/>
                  <a:pt x="118" y="128"/>
                  <a:pt x="118" y="128"/>
                </a:cubicBezTo>
                <a:cubicBezTo>
                  <a:pt x="121" y="128"/>
                  <a:pt x="123" y="128"/>
                  <a:pt x="124" y="127"/>
                </a:cubicBezTo>
                <a:cubicBezTo>
                  <a:pt x="125" y="127"/>
                  <a:pt x="126" y="126"/>
                  <a:pt x="126" y="125"/>
                </a:cubicBezTo>
                <a:cubicBezTo>
                  <a:pt x="127" y="124"/>
                  <a:pt x="127" y="122"/>
                  <a:pt x="127" y="119"/>
                </a:cubicBezTo>
                <a:cubicBezTo>
                  <a:pt x="127" y="116"/>
                  <a:pt x="127" y="113"/>
                  <a:pt x="125" y="112"/>
                </a:cubicBezTo>
                <a:cubicBezTo>
                  <a:pt x="124" y="111"/>
                  <a:pt x="121" y="110"/>
                  <a:pt x="118" y="110"/>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p:cNvSpPr>
            <a:spLocks noEditPoints="1"/>
          </p:cNvSpPr>
          <p:nvPr/>
        </p:nvSpPr>
        <p:spPr bwMode="auto">
          <a:xfrm>
            <a:off x="11036990" y="4754941"/>
            <a:ext cx="624880" cy="464787"/>
          </a:xfrm>
          <a:custGeom>
            <a:avLst/>
            <a:gdLst>
              <a:gd name="T0" fmla="*/ 115 w 183"/>
              <a:gd name="T1" fmla="*/ 58 h 136"/>
              <a:gd name="T2" fmla="*/ 57 w 183"/>
              <a:gd name="T3" fmla="*/ 0 h 136"/>
              <a:gd name="T4" fmla="*/ 0 w 183"/>
              <a:gd name="T5" fmla="*/ 58 h 136"/>
              <a:gd name="T6" fmla="*/ 57 w 183"/>
              <a:gd name="T7" fmla="*/ 116 h 136"/>
              <a:gd name="T8" fmla="*/ 115 w 183"/>
              <a:gd name="T9" fmla="*/ 58 h 136"/>
              <a:gd name="T10" fmla="*/ 17 w 183"/>
              <a:gd name="T11" fmla="*/ 56 h 136"/>
              <a:gd name="T12" fmla="*/ 17 w 183"/>
              <a:gd name="T13" fmla="*/ 57 h 136"/>
              <a:gd name="T14" fmla="*/ 13 w 183"/>
              <a:gd name="T15" fmla="*/ 62 h 136"/>
              <a:gd name="T16" fmla="*/ 8 w 183"/>
              <a:gd name="T17" fmla="*/ 57 h 136"/>
              <a:gd name="T18" fmla="*/ 8 w 183"/>
              <a:gd name="T19" fmla="*/ 54 h 136"/>
              <a:gd name="T20" fmla="*/ 8 w 183"/>
              <a:gd name="T21" fmla="*/ 54 h 136"/>
              <a:gd name="T22" fmla="*/ 50 w 183"/>
              <a:gd name="T23" fmla="*/ 11 h 136"/>
              <a:gd name="T24" fmla="*/ 50 w 183"/>
              <a:gd name="T25" fmla="*/ 11 h 136"/>
              <a:gd name="T26" fmla="*/ 57 w 183"/>
              <a:gd name="T27" fmla="*/ 11 h 136"/>
              <a:gd name="T28" fmla="*/ 61 w 183"/>
              <a:gd name="T29" fmla="*/ 16 h 136"/>
              <a:gd name="T30" fmla="*/ 57 w 183"/>
              <a:gd name="T31" fmla="*/ 21 h 136"/>
              <a:gd name="T32" fmla="*/ 52 w 183"/>
              <a:gd name="T33" fmla="*/ 21 h 136"/>
              <a:gd name="T34" fmla="*/ 17 w 183"/>
              <a:gd name="T35" fmla="*/ 56 h 136"/>
              <a:gd name="T36" fmla="*/ 45 w 183"/>
              <a:gd name="T37" fmla="*/ 58 h 136"/>
              <a:gd name="T38" fmla="*/ 57 w 183"/>
              <a:gd name="T39" fmla="*/ 46 h 136"/>
              <a:gd name="T40" fmla="*/ 70 w 183"/>
              <a:gd name="T41" fmla="*/ 58 h 136"/>
              <a:gd name="T42" fmla="*/ 57 w 183"/>
              <a:gd name="T43" fmla="*/ 70 h 136"/>
              <a:gd name="T44" fmla="*/ 45 w 183"/>
              <a:gd name="T45" fmla="*/ 58 h 136"/>
              <a:gd name="T46" fmla="*/ 172 w 183"/>
              <a:gd name="T47" fmla="*/ 51 h 136"/>
              <a:gd name="T48" fmla="*/ 150 w 183"/>
              <a:gd name="T49" fmla="*/ 57 h 136"/>
              <a:gd name="T50" fmla="*/ 156 w 183"/>
              <a:gd name="T51" fmla="*/ 80 h 136"/>
              <a:gd name="T52" fmla="*/ 156 w 183"/>
              <a:gd name="T53" fmla="*/ 80 h 136"/>
              <a:gd name="T54" fmla="*/ 90 w 183"/>
              <a:gd name="T55" fmla="*/ 120 h 136"/>
              <a:gd name="T56" fmla="*/ 90 w 183"/>
              <a:gd name="T57" fmla="*/ 115 h 136"/>
              <a:gd name="T58" fmla="*/ 57 w 183"/>
              <a:gd name="T59" fmla="*/ 124 h 136"/>
              <a:gd name="T60" fmla="*/ 24 w 183"/>
              <a:gd name="T61" fmla="*/ 115 h 136"/>
              <a:gd name="T62" fmla="*/ 24 w 183"/>
              <a:gd name="T63" fmla="*/ 128 h 136"/>
              <a:gd name="T64" fmla="*/ 33 w 183"/>
              <a:gd name="T65" fmla="*/ 136 h 136"/>
              <a:gd name="T66" fmla="*/ 82 w 183"/>
              <a:gd name="T67" fmla="*/ 136 h 136"/>
              <a:gd name="T68" fmla="*/ 90 w 183"/>
              <a:gd name="T69" fmla="*/ 128 h 136"/>
              <a:gd name="T70" fmla="*/ 90 w 183"/>
              <a:gd name="T71" fmla="*/ 128 h 136"/>
              <a:gd name="T72" fmla="*/ 164 w 183"/>
              <a:gd name="T73" fmla="*/ 82 h 136"/>
              <a:gd name="T74" fmla="*/ 178 w 183"/>
              <a:gd name="T75" fmla="*/ 74 h 136"/>
              <a:gd name="T76" fmla="*/ 172 w 183"/>
              <a:gd name="T77" fmla="*/ 51 h 136"/>
              <a:gd name="T78" fmla="*/ 162 w 183"/>
              <a:gd name="T79" fmla="*/ 65 h 136"/>
              <a:gd name="T80" fmla="*/ 158 w 183"/>
              <a:gd name="T81" fmla="*/ 60 h 136"/>
              <a:gd name="T82" fmla="*/ 162 w 183"/>
              <a:gd name="T83" fmla="*/ 56 h 136"/>
              <a:gd name="T84" fmla="*/ 167 w 183"/>
              <a:gd name="T85" fmla="*/ 60 h 136"/>
              <a:gd name="T86" fmla="*/ 162 w 183"/>
              <a:gd name="T87" fmla="*/ 6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36">
                <a:moveTo>
                  <a:pt x="115" y="58"/>
                </a:moveTo>
                <a:cubicBezTo>
                  <a:pt x="115" y="26"/>
                  <a:pt x="89" y="0"/>
                  <a:pt x="57" y="0"/>
                </a:cubicBezTo>
                <a:cubicBezTo>
                  <a:pt x="25" y="0"/>
                  <a:pt x="0" y="26"/>
                  <a:pt x="0" y="58"/>
                </a:cubicBezTo>
                <a:cubicBezTo>
                  <a:pt x="0" y="90"/>
                  <a:pt x="25" y="116"/>
                  <a:pt x="57" y="116"/>
                </a:cubicBezTo>
                <a:cubicBezTo>
                  <a:pt x="89" y="116"/>
                  <a:pt x="115" y="90"/>
                  <a:pt x="115" y="58"/>
                </a:cubicBezTo>
                <a:close/>
                <a:moveTo>
                  <a:pt x="17" y="56"/>
                </a:moveTo>
                <a:cubicBezTo>
                  <a:pt x="17" y="57"/>
                  <a:pt x="17" y="57"/>
                  <a:pt x="17" y="57"/>
                </a:cubicBezTo>
                <a:cubicBezTo>
                  <a:pt x="17" y="60"/>
                  <a:pt x="15" y="62"/>
                  <a:pt x="13" y="62"/>
                </a:cubicBezTo>
                <a:cubicBezTo>
                  <a:pt x="10" y="62"/>
                  <a:pt x="8" y="60"/>
                  <a:pt x="8" y="57"/>
                </a:cubicBezTo>
                <a:cubicBezTo>
                  <a:pt x="8" y="54"/>
                  <a:pt x="8" y="54"/>
                  <a:pt x="8" y="54"/>
                </a:cubicBezTo>
                <a:cubicBezTo>
                  <a:pt x="8" y="54"/>
                  <a:pt x="8" y="54"/>
                  <a:pt x="8" y="54"/>
                </a:cubicBezTo>
                <a:cubicBezTo>
                  <a:pt x="9" y="31"/>
                  <a:pt x="27" y="12"/>
                  <a:pt x="50" y="11"/>
                </a:cubicBezTo>
                <a:cubicBezTo>
                  <a:pt x="50" y="11"/>
                  <a:pt x="50" y="11"/>
                  <a:pt x="50" y="11"/>
                </a:cubicBezTo>
                <a:cubicBezTo>
                  <a:pt x="57" y="11"/>
                  <a:pt x="57" y="11"/>
                  <a:pt x="57" y="11"/>
                </a:cubicBezTo>
                <a:cubicBezTo>
                  <a:pt x="59" y="11"/>
                  <a:pt x="61" y="13"/>
                  <a:pt x="61" y="16"/>
                </a:cubicBezTo>
                <a:cubicBezTo>
                  <a:pt x="61" y="19"/>
                  <a:pt x="59" y="21"/>
                  <a:pt x="57" y="21"/>
                </a:cubicBezTo>
                <a:cubicBezTo>
                  <a:pt x="52" y="21"/>
                  <a:pt x="52" y="21"/>
                  <a:pt x="52" y="21"/>
                </a:cubicBezTo>
                <a:cubicBezTo>
                  <a:pt x="33" y="21"/>
                  <a:pt x="17" y="36"/>
                  <a:pt x="17" y="56"/>
                </a:cubicBezTo>
                <a:close/>
                <a:moveTo>
                  <a:pt x="45" y="58"/>
                </a:moveTo>
                <a:cubicBezTo>
                  <a:pt x="45" y="51"/>
                  <a:pt x="50" y="46"/>
                  <a:pt x="57" y="46"/>
                </a:cubicBezTo>
                <a:cubicBezTo>
                  <a:pt x="64" y="46"/>
                  <a:pt x="70" y="51"/>
                  <a:pt x="70" y="58"/>
                </a:cubicBezTo>
                <a:cubicBezTo>
                  <a:pt x="70" y="65"/>
                  <a:pt x="64" y="70"/>
                  <a:pt x="57" y="70"/>
                </a:cubicBezTo>
                <a:cubicBezTo>
                  <a:pt x="50" y="70"/>
                  <a:pt x="45" y="65"/>
                  <a:pt x="45" y="58"/>
                </a:cubicBezTo>
                <a:close/>
                <a:moveTo>
                  <a:pt x="172" y="51"/>
                </a:moveTo>
                <a:cubicBezTo>
                  <a:pt x="164" y="47"/>
                  <a:pt x="154" y="50"/>
                  <a:pt x="150" y="57"/>
                </a:cubicBezTo>
                <a:cubicBezTo>
                  <a:pt x="145" y="65"/>
                  <a:pt x="148" y="75"/>
                  <a:pt x="156" y="80"/>
                </a:cubicBezTo>
                <a:cubicBezTo>
                  <a:pt x="156" y="80"/>
                  <a:pt x="156" y="80"/>
                  <a:pt x="156" y="80"/>
                </a:cubicBezTo>
                <a:cubicBezTo>
                  <a:pt x="143" y="104"/>
                  <a:pt x="118" y="120"/>
                  <a:pt x="90" y="120"/>
                </a:cubicBezTo>
                <a:cubicBezTo>
                  <a:pt x="90" y="115"/>
                  <a:pt x="90" y="115"/>
                  <a:pt x="90" y="115"/>
                </a:cubicBezTo>
                <a:cubicBezTo>
                  <a:pt x="80" y="120"/>
                  <a:pt x="69" y="124"/>
                  <a:pt x="57" y="124"/>
                </a:cubicBezTo>
                <a:cubicBezTo>
                  <a:pt x="45" y="124"/>
                  <a:pt x="34" y="120"/>
                  <a:pt x="24" y="115"/>
                </a:cubicBezTo>
                <a:cubicBezTo>
                  <a:pt x="24" y="128"/>
                  <a:pt x="24" y="128"/>
                  <a:pt x="24" y="128"/>
                </a:cubicBezTo>
                <a:cubicBezTo>
                  <a:pt x="24" y="132"/>
                  <a:pt x="28" y="136"/>
                  <a:pt x="33" y="136"/>
                </a:cubicBezTo>
                <a:cubicBezTo>
                  <a:pt x="82" y="136"/>
                  <a:pt x="82" y="136"/>
                  <a:pt x="82" y="136"/>
                </a:cubicBezTo>
                <a:cubicBezTo>
                  <a:pt x="87" y="136"/>
                  <a:pt x="90" y="132"/>
                  <a:pt x="90" y="128"/>
                </a:cubicBezTo>
                <a:cubicBezTo>
                  <a:pt x="90" y="128"/>
                  <a:pt x="90" y="128"/>
                  <a:pt x="90" y="128"/>
                </a:cubicBezTo>
                <a:cubicBezTo>
                  <a:pt x="121" y="128"/>
                  <a:pt x="150" y="110"/>
                  <a:pt x="164" y="82"/>
                </a:cubicBezTo>
                <a:cubicBezTo>
                  <a:pt x="170" y="82"/>
                  <a:pt x="175" y="79"/>
                  <a:pt x="178" y="74"/>
                </a:cubicBezTo>
                <a:cubicBezTo>
                  <a:pt x="183" y="66"/>
                  <a:pt x="180" y="56"/>
                  <a:pt x="172" y="51"/>
                </a:cubicBezTo>
                <a:close/>
                <a:moveTo>
                  <a:pt x="162" y="65"/>
                </a:moveTo>
                <a:cubicBezTo>
                  <a:pt x="160" y="65"/>
                  <a:pt x="158" y="63"/>
                  <a:pt x="158" y="60"/>
                </a:cubicBezTo>
                <a:cubicBezTo>
                  <a:pt x="158" y="58"/>
                  <a:pt x="160" y="56"/>
                  <a:pt x="162" y="56"/>
                </a:cubicBezTo>
                <a:cubicBezTo>
                  <a:pt x="165" y="56"/>
                  <a:pt x="167" y="58"/>
                  <a:pt x="167" y="60"/>
                </a:cubicBezTo>
                <a:cubicBezTo>
                  <a:pt x="167" y="63"/>
                  <a:pt x="165" y="65"/>
                  <a:pt x="162" y="6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p:cNvSpPr>
            <a:spLocks noEditPoints="1"/>
          </p:cNvSpPr>
          <p:nvPr/>
        </p:nvSpPr>
        <p:spPr bwMode="auto">
          <a:xfrm>
            <a:off x="971414" y="4756068"/>
            <a:ext cx="405377" cy="398907"/>
          </a:xfrm>
          <a:custGeom>
            <a:avLst/>
            <a:gdLst>
              <a:gd name="T0" fmla="*/ 62 w 121"/>
              <a:gd name="T1" fmla="*/ 33 h 121"/>
              <a:gd name="T2" fmla="*/ 50 w 121"/>
              <a:gd name="T3" fmla="*/ 20 h 121"/>
              <a:gd name="T4" fmla="*/ 38 w 121"/>
              <a:gd name="T5" fmla="*/ 37 h 121"/>
              <a:gd name="T6" fmla="*/ 21 w 121"/>
              <a:gd name="T7" fmla="*/ 49 h 121"/>
              <a:gd name="T8" fmla="*/ 34 w 121"/>
              <a:gd name="T9" fmla="*/ 62 h 121"/>
              <a:gd name="T10" fmla="*/ 53 w 121"/>
              <a:gd name="T11" fmla="*/ 52 h 121"/>
              <a:gd name="T12" fmla="*/ 62 w 121"/>
              <a:gd name="T13" fmla="*/ 33 h 121"/>
              <a:gd name="T14" fmla="*/ 89 w 121"/>
              <a:gd name="T15" fmla="*/ 48 h 121"/>
              <a:gd name="T16" fmla="*/ 68 w 121"/>
              <a:gd name="T17" fmla="*/ 38 h 121"/>
              <a:gd name="T18" fmla="*/ 67 w 121"/>
              <a:gd name="T19" fmla="*/ 38 h 121"/>
              <a:gd name="T20" fmla="*/ 58 w 121"/>
              <a:gd name="T21" fmla="*/ 58 h 121"/>
              <a:gd name="T22" fmla="*/ 39 w 121"/>
              <a:gd name="T23" fmla="*/ 67 h 121"/>
              <a:gd name="T24" fmla="*/ 38 w 121"/>
              <a:gd name="T25" fmla="*/ 67 h 121"/>
              <a:gd name="T26" fmla="*/ 49 w 121"/>
              <a:gd name="T27" fmla="*/ 89 h 121"/>
              <a:gd name="T28" fmla="*/ 76 w 121"/>
              <a:gd name="T29" fmla="*/ 75 h 121"/>
              <a:gd name="T30" fmla="*/ 89 w 121"/>
              <a:gd name="T31" fmla="*/ 48 h 121"/>
              <a:gd name="T32" fmla="*/ 44 w 121"/>
              <a:gd name="T33" fmla="*/ 18 h 121"/>
              <a:gd name="T34" fmla="*/ 44 w 121"/>
              <a:gd name="T35" fmla="*/ 18 h 121"/>
              <a:gd name="T36" fmla="*/ 45 w 121"/>
              <a:gd name="T37" fmla="*/ 8 h 121"/>
              <a:gd name="T38" fmla="*/ 40 w 121"/>
              <a:gd name="T39" fmla="*/ 3 h 121"/>
              <a:gd name="T40" fmla="*/ 16 w 121"/>
              <a:gd name="T41" fmla="*/ 15 h 121"/>
              <a:gd name="T42" fmla="*/ 4 w 121"/>
              <a:gd name="T43" fmla="*/ 40 h 121"/>
              <a:gd name="T44" fmla="*/ 8 w 121"/>
              <a:gd name="T45" fmla="*/ 45 h 121"/>
              <a:gd name="T46" fmla="*/ 18 w 121"/>
              <a:gd name="T47" fmla="*/ 44 h 121"/>
              <a:gd name="T48" fmla="*/ 18 w 121"/>
              <a:gd name="T49" fmla="*/ 44 h 121"/>
              <a:gd name="T50" fmla="*/ 33 w 121"/>
              <a:gd name="T51" fmla="*/ 33 h 121"/>
              <a:gd name="T52" fmla="*/ 44 w 121"/>
              <a:gd name="T53" fmla="*/ 18 h 121"/>
              <a:gd name="T54" fmla="*/ 86 w 121"/>
              <a:gd name="T55" fmla="*/ 74 h 121"/>
              <a:gd name="T56" fmla="*/ 81 w 121"/>
              <a:gd name="T57" fmla="*/ 80 h 121"/>
              <a:gd name="T58" fmla="*/ 75 w 121"/>
              <a:gd name="T59" fmla="*/ 85 h 121"/>
              <a:gd name="T60" fmla="*/ 119 w 121"/>
              <a:gd name="T61" fmla="*/ 121 h 121"/>
              <a:gd name="T62" fmla="*/ 121 w 121"/>
              <a:gd name="T63" fmla="*/ 119 h 121"/>
              <a:gd name="T64" fmla="*/ 86 w 121"/>
              <a:gd name="T65"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1">
                <a:moveTo>
                  <a:pt x="62" y="33"/>
                </a:moveTo>
                <a:cubicBezTo>
                  <a:pt x="50" y="20"/>
                  <a:pt x="50" y="20"/>
                  <a:pt x="50" y="20"/>
                </a:cubicBezTo>
                <a:cubicBezTo>
                  <a:pt x="48" y="25"/>
                  <a:pt x="44" y="31"/>
                  <a:pt x="38" y="37"/>
                </a:cubicBezTo>
                <a:cubicBezTo>
                  <a:pt x="32" y="43"/>
                  <a:pt x="26" y="47"/>
                  <a:pt x="21" y="49"/>
                </a:cubicBezTo>
                <a:cubicBezTo>
                  <a:pt x="34" y="62"/>
                  <a:pt x="34" y="62"/>
                  <a:pt x="34" y="62"/>
                </a:cubicBezTo>
                <a:cubicBezTo>
                  <a:pt x="37" y="64"/>
                  <a:pt x="45" y="60"/>
                  <a:pt x="53" y="52"/>
                </a:cubicBezTo>
                <a:cubicBezTo>
                  <a:pt x="61" y="44"/>
                  <a:pt x="65" y="36"/>
                  <a:pt x="62" y="33"/>
                </a:cubicBezTo>
                <a:close/>
                <a:moveTo>
                  <a:pt x="89" y="48"/>
                </a:moveTo>
                <a:cubicBezTo>
                  <a:pt x="84" y="43"/>
                  <a:pt x="76" y="40"/>
                  <a:pt x="68" y="38"/>
                </a:cubicBezTo>
                <a:cubicBezTo>
                  <a:pt x="67" y="38"/>
                  <a:pt x="67" y="38"/>
                  <a:pt x="67" y="38"/>
                </a:cubicBezTo>
                <a:cubicBezTo>
                  <a:pt x="70" y="41"/>
                  <a:pt x="66" y="50"/>
                  <a:pt x="58" y="58"/>
                </a:cubicBezTo>
                <a:cubicBezTo>
                  <a:pt x="50" y="66"/>
                  <a:pt x="42" y="70"/>
                  <a:pt x="39" y="67"/>
                </a:cubicBezTo>
                <a:cubicBezTo>
                  <a:pt x="39" y="67"/>
                  <a:pt x="39" y="67"/>
                  <a:pt x="38" y="67"/>
                </a:cubicBezTo>
                <a:cubicBezTo>
                  <a:pt x="40" y="76"/>
                  <a:pt x="43" y="84"/>
                  <a:pt x="49" y="89"/>
                </a:cubicBezTo>
                <a:cubicBezTo>
                  <a:pt x="52" y="93"/>
                  <a:pt x="64" y="86"/>
                  <a:pt x="76" y="75"/>
                </a:cubicBezTo>
                <a:cubicBezTo>
                  <a:pt x="87" y="64"/>
                  <a:pt x="93" y="52"/>
                  <a:pt x="89" y="48"/>
                </a:cubicBezTo>
                <a:close/>
                <a:moveTo>
                  <a:pt x="44" y="18"/>
                </a:moveTo>
                <a:cubicBezTo>
                  <a:pt x="44" y="18"/>
                  <a:pt x="44" y="18"/>
                  <a:pt x="44" y="18"/>
                </a:cubicBezTo>
                <a:cubicBezTo>
                  <a:pt x="46" y="13"/>
                  <a:pt x="47" y="10"/>
                  <a:pt x="45" y="8"/>
                </a:cubicBezTo>
                <a:cubicBezTo>
                  <a:pt x="40" y="3"/>
                  <a:pt x="40" y="3"/>
                  <a:pt x="40" y="3"/>
                </a:cubicBezTo>
                <a:cubicBezTo>
                  <a:pt x="37" y="0"/>
                  <a:pt x="26" y="5"/>
                  <a:pt x="16" y="15"/>
                </a:cubicBezTo>
                <a:cubicBezTo>
                  <a:pt x="6" y="25"/>
                  <a:pt x="0" y="36"/>
                  <a:pt x="4" y="40"/>
                </a:cubicBezTo>
                <a:cubicBezTo>
                  <a:pt x="8" y="45"/>
                  <a:pt x="8" y="45"/>
                  <a:pt x="8" y="45"/>
                </a:cubicBezTo>
                <a:cubicBezTo>
                  <a:pt x="10" y="46"/>
                  <a:pt x="14" y="46"/>
                  <a:pt x="18" y="44"/>
                </a:cubicBezTo>
                <a:cubicBezTo>
                  <a:pt x="18" y="44"/>
                  <a:pt x="18" y="44"/>
                  <a:pt x="18" y="44"/>
                </a:cubicBezTo>
                <a:cubicBezTo>
                  <a:pt x="23" y="42"/>
                  <a:pt x="28" y="38"/>
                  <a:pt x="33" y="33"/>
                </a:cubicBezTo>
                <a:cubicBezTo>
                  <a:pt x="38" y="28"/>
                  <a:pt x="42" y="22"/>
                  <a:pt x="44" y="18"/>
                </a:cubicBezTo>
                <a:close/>
                <a:moveTo>
                  <a:pt x="86" y="74"/>
                </a:moveTo>
                <a:cubicBezTo>
                  <a:pt x="84" y="76"/>
                  <a:pt x="82" y="78"/>
                  <a:pt x="81" y="80"/>
                </a:cubicBezTo>
                <a:cubicBezTo>
                  <a:pt x="79" y="82"/>
                  <a:pt x="77" y="84"/>
                  <a:pt x="75" y="85"/>
                </a:cubicBezTo>
                <a:cubicBezTo>
                  <a:pt x="119" y="121"/>
                  <a:pt x="119" y="121"/>
                  <a:pt x="119" y="121"/>
                </a:cubicBezTo>
                <a:cubicBezTo>
                  <a:pt x="121" y="119"/>
                  <a:pt x="121" y="119"/>
                  <a:pt x="121" y="119"/>
                </a:cubicBezTo>
                <a:lnTo>
                  <a:pt x="86" y="74"/>
                </a:ln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21F"/>
              </a:solidFill>
              <a:effectLst/>
              <a:uLnTx/>
              <a:uFillTx/>
              <a:latin typeface="Calibri" panose="020F0502020204030204"/>
              <a:ea typeface="+mn-ea"/>
              <a:cs typeface="+mn-cs"/>
            </a:endParaRPr>
          </a:p>
        </p:txBody>
      </p:sp>
      <p:sp>
        <p:nvSpPr>
          <p:cNvPr id="23" name="椭圆 22"/>
          <p:cNvSpPr/>
          <p:nvPr/>
        </p:nvSpPr>
        <p:spPr>
          <a:xfrm>
            <a:off x="4490977" y="2044725"/>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4468797" y="3436886"/>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4490977"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7652486" y="206340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椭圆 26"/>
          <p:cNvSpPr/>
          <p:nvPr/>
        </p:nvSpPr>
        <p:spPr>
          <a:xfrm>
            <a:off x="7641878" y="340074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7674070"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对角圆角矩形 4">
            <a:extLst>
              <a:ext uri="{FF2B5EF4-FFF2-40B4-BE49-F238E27FC236}">
                <a16:creationId xmlns:a16="http://schemas.microsoft.com/office/drawing/2014/main" id="{5935BA1D-E08B-124F-8590-2B9234161F36}"/>
              </a:ext>
            </a:extLst>
          </p:cNvPr>
          <p:cNvSpPr/>
          <p:nvPr/>
        </p:nvSpPr>
        <p:spPr>
          <a:xfrm flipH="1">
            <a:off x="185816" y="2008227"/>
            <a:ext cx="8836264" cy="971845"/>
          </a:xfrm>
          <a:prstGeom prst="round2DiagRect">
            <a:avLst>
              <a:gd name="adj1" fmla="val 46462"/>
              <a:gd name="adj2" fmla="val 0"/>
            </a:avLst>
          </a:prstGeom>
          <a:solidFill>
            <a:srgbClr val="FF92A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UTM Avo" panose="02040603050506090204" pitchFamily="18" charset="0"/>
                <a:ea typeface="+mn-ea"/>
                <a:cs typeface="+mn-cs"/>
              </a:rPr>
              <a:t>Em</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UTM Avo" panose="02040603050506090204" pitchFamily="18" charset="0"/>
                <a:ea typeface="+mn-ea"/>
                <a:cs typeface="+mn-cs"/>
              </a:rPr>
              <a:t>đã</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UTM Avo" panose="02040603050506090204" pitchFamily="18" charset="0"/>
                <a:ea typeface="+mn-ea"/>
                <a:cs typeface="+mn-cs"/>
              </a:rPr>
              <a:t>tham</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UTM Avo" panose="02040603050506090204" pitchFamily="18" charset="0"/>
                <a:ea typeface="+mn-ea"/>
                <a:cs typeface="+mn-cs"/>
              </a:rPr>
              <a:t>gia</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a:t>
            </a:r>
            <a:r>
              <a:rPr lang="vi-VN" sz="2800" b="1" dirty="0">
                <a:solidFill>
                  <a:prstClr val="white"/>
                </a:solidFill>
                <a:latin typeface="UTM Avo" panose="02040603050506090204" pitchFamily="18" charset="0"/>
              </a:rPr>
              <a:t>hoặc chứng kiến việc gì</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a:t>
            </a:r>
            <a:r>
              <a:rPr kumimoji="0" lang="vi-VN"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Ở đau</a:t>
            </a:r>
            <a:endParaRPr kumimoji="0" lang="en-VN"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endParaRPr>
          </a:p>
        </p:txBody>
      </p:sp>
      <p:sp>
        <p:nvSpPr>
          <p:cNvPr id="32" name="对角圆角矩形 5">
            <a:extLst>
              <a:ext uri="{FF2B5EF4-FFF2-40B4-BE49-F238E27FC236}">
                <a16:creationId xmlns:a16="http://schemas.microsoft.com/office/drawing/2014/main" id="{5C4E3FFB-0E91-4A4E-85A1-5C3CB533BAB4}"/>
              </a:ext>
            </a:extLst>
          </p:cNvPr>
          <p:cNvSpPr/>
          <p:nvPr/>
        </p:nvSpPr>
        <p:spPr>
          <a:xfrm flipH="1" flipV="1">
            <a:off x="1140453" y="3169917"/>
            <a:ext cx="10100879" cy="969500"/>
          </a:xfrm>
          <a:prstGeom prst="round2DiagRect">
            <a:avLst>
              <a:gd name="adj1" fmla="val 46534"/>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b="1">
                <a:solidFill>
                  <a:srgbClr val="FF4F8B"/>
                </a:solidFill>
                <a:latin typeface="UTM Avo" panose="02040603050506090204" pitchFamily="18" charset="0"/>
                <a:ea typeface="宋体" panose="02010600030101010101" pitchFamily="2" charset="-122"/>
              </a:rPr>
              <a:t>Có những ai tham gia việc đó?</a:t>
            </a:r>
            <a:endParaRPr kumimoji="0" lang="en-US" altLang="zh-CN" sz="2800" b="1" i="0" u="none" strike="noStrike" kern="1200" cap="none" spc="0" normalizeH="0" baseline="0" noProof="0" dirty="0">
              <a:ln>
                <a:noFill/>
              </a:ln>
              <a:solidFill>
                <a:srgbClr val="FF4F8B"/>
              </a:solidFill>
              <a:effectLst/>
              <a:uLnTx/>
              <a:uFillTx/>
              <a:latin typeface="UTM Avo" panose="02040603050506090204" pitchFamily="18" charset="0"/>
              <a:ea typeface="宋体" panose="02010600030101010101" pitchFamily="2" charset="-122"/>
              <a:cs typeface="+mn-cs"/>
            </a:endParaRPr>
          </a:p>
        </p:txBody>
      </p:sp>
      <p:sp>
        <p:nvSpPr>
          <p:cNvPr id="33" name="对角圆角矩形 4">
            <a:extLst>
              <a:ext uri="{FF2B5EF4-FFF2-40B4-BE49-F238E27FC236}">
                <a16:creationId xmlns:a16="http://schemas.microsoft.com/office/drawing/2014/main" id="{435D2151-3F0B-FD43-83CC-DF8FDC66B522}"/>
              </a:ext>
            </a:extLst>
          </p:cNvPr>
          <p:cNvSpPr/>
          <p:nvPr/>
        </p:nvSpPr>
        <p:spPr>
          <a:xfrm flipH="1">
            <a:off x="148891" y="4361187"/>
            <a:ext cx="10102014" cy="1164340"/>
          </a:xfrm>
          <a:prstGeom prst="round2DiagRect">
            <a:avLst>
              <a:gd name="adj1" fmla="val 42845"/>
              <a:gd name="adj2" fmla="val 0"/>
            </a:avLst>
          </a:prstGeom>
          <a:solidFill>
            <a:srgbClr val="FF92A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UTM Avo" panose="02040603050506090204" pitchFamily="18" charset="0"/>
                <a:ea typeface="+mn-ea"/>
                <a:cs typeface="+mn-cs"/>
              </a:rPr>
              <a:t>Những</a:t>
            </a:r>
            <a:r>
              <a:rPr kumimoji="0" lang="vi-VN" sz="2800" b="1" i="0" u="none" strike="noStrike" kern="1200" cap="none" spc="0" normalizeH="0" noProof="0">
                <a:ln>
                  <a:noFill/>
                </a:ln>
                <a:solidFill>
                  <a:prstClr val="white"/>
                </a:solidFill>
                <a:effectLst/>
                <a:uLnTx/>
                <a:uFillTx/>
                <a:latin typeface="UTM Avo" panose="02040603050506090204" pitchFamily="18" charset="0"/>
                <a:ea typeface="+mn-ea"/>
                <a:cs typeface="+mn-cs"/>
              </a:rPr>
              <a:t> người tham gia đã làm gì? Làm như thế nào?</a:t>
            </a:r>
            <a:endParaRPr kumimoji="0" lang="en-VN"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endParaRPr>
          </a:p>
        </p:txBody>
      </p:sp>
      <p:sp>
        <p:nvSpPr>
          <p:cNvPr id="34" name="对角圆角矩形 5">
            <a:extLst>
              <a:ext uri="{FF2B5EF4-FFF2-40B4-BE49-F238E27FC236}">
                <a16:creationId xmlns:a16="http://schemas.microsoft.com/office/drawing/2014/main" id="{A62F65AC-9BAC-7444-B85D-009C510037CE}"/>
              </a:ext>
            </a:extLst>
          </p:cNvPr>
          <p:cNvSpPr/>
          <p:nvPr/>
        </p:nvSpPr>
        <p:spPr>
          <a:xfrm flipH="1" flipV="1">
            <a:off x="1100073" y="5674358"/>
            <a:ext cx="10394077" cy="1039787"/>
          </a:xfrm>
          <a:prstGeom prst="round2DiagRect">
            <a:avLst>
              <a:gd name="adj1" fmla="val 3630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4F8B"/>
                </a:solidFill>
                <a:effectLst/>
                <a:uLnTx/>
                <a:uFillTx/>
                <a:latin typeface="UTM Avo" panose="02040603050506090204" pitchFamily="18" charset="0"/>
                <a:ea typeface="+mn-ea"/>
                <a:cs typeface="+mn-cs"/>
              </a:rPr>
              <a:t>Em có</a:t>
            </a:r>
            <a:r>
              <a:rPr kumimoji="0" lang="vi-VN" sz="2800" b="1" i="0" u="none" strike="noStrike" kern="1200" cap="none" spc="0" normalizeH="0" noProof="0">
                <a:ln>
                  <a:noFill/>
                </a:ln>
                <a:solidFill>
                  <a:srgbClr val="FF4F8B"/>
                </a:solidFill>
                <a:effectLst/>
                <a:uLnTx/>
                <a:uFillTx/>
                <a:latin typeface="UTM Avo" panose="02040603050506090204" pitchFamily="18" charset="0"/>
                <a:ea typeface="+mn-ea"/>
                <a:cs typeface="+mn-cs"/>
              </a:rPr>
              <a:t> suy nghĩ gì khi chứng kiến (hoặc tham gia) việc đó.</a:t>
            </a:r>
            <a:endParaRPr kumimoji="0" lang="zh-CN" altLang="en-US" sz="2800" b="1" i="0" u="none" strike="noStrike" kern="1200" cap="none" spc="0" normalizeH="0" baseline="0" noProof="0" dirty="0">
              <a:ln>
                <a:noFill/>
              </a:ln>
              <a:solidFill>
                <a:srgbClr val="FF4F8B"/>
              </a:solidFill>
              <a:effectLst/>
              <a:uLnTx/>
              <a:uFillTx/>
              <a:latin typeface="UTM Avo" panose="02040603050506090204" pitchFamily="18" charset="0"/>
              <a:ea typeface="宋体" panose="02010600030101010101" pitchFamily="2" charset="-122"/>
              <a:cs typeface="+mn-cs"/>
            </a:endParaRPr>
          </a:p>
        </p:txBody>
      </p:sp>
      <p:grpSp>
        <p:nvGrpSpPr>
          <p:cNvPr id="5" name="Group 4"/>
          <p:cNvGrpSpPr/>
          <p:nvPr/>
        </p:nvGrpSpPr>
        <p:grpSpPr>
          <a:xfrm>
            <a:off x="1140453" y="326575"/>
            <a:ext cx="9837758" cy="1378220"/>
            <a:chOff x="846284" y="538021"/>
            <a:chExt cx="9837758" cy="1378220"/>
          </a:xfrm>
        </p:grpSpPr>
        <p:sp>
          <p:nvSpPr>
            <p:cNvPr id="4" name="Flowchart: Terminator 3"/>
            <p:cNvSpPr/>
            <p:nvPr/>
          </p:nvSpPr>
          <p:spPr>
            <a:xfrm>
              <a:off x="1438040" y="538021"/>
              <a:ext cx="9246002" cy="1280360"/>
            </a:xfrm>
            <a:prstGeom prst="flowChartTerminator">
              <a:avLst/>
            </a:prstGeom>
            <a:solidFill>
              <a:srgbClr val="C14269"/>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latin typeface="Cambria" panose="02040503050406030204" pitchFamily="18" charset="0"/>
                  <a:ea typeface="Cambria" panose="02040503050406030204" pitchFamily="18" charset="0"/>
                </a:rPr>
                <a:t>Viết 3 – 5 câu kể về một sự việc đã chứng kiến hoặc tham gia nơi em sống.</a:t>
              </a:r>
              <a:endParaRPr lang="en-US" sz="3600" b="1">
                <a:latin typeface="Cambria" panose="02040503050406030204" pitchFamily="18" charset="0"/>
                <a:ea typeface="Cambria" panose="02040503050406030204" pitchFamily="18" charset="0"/>
              </a:endParaRPr>
            </a:p>
          </p:txBody>
        </p:sp>
        <p:sp>
          <p:nvSpPr>
            <p:cNvPr id="3" name="Flowchart: Connector 2"/>
            <p:cNvSpPr/>
            <p:nvPr/>
          </p:nvSpPr>
          <p:spPr>
            <a:xfrm>
              <a:off x="846284" y="855228"/>
              <a:ext cx="1061013" cy="1061013"/>
            </a:xfrm>
            <a:prstGeom prst="flowChartConnector">
              <a:avLst/>
            </a:prstGeom>
            <a:solidFill>
              <a:srgbClr val="C14269"/>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a:latin typeface="Cambria" panose="02040503050406030204" pitchFamily="18" charset="0"/>
                  <a:ea typeface="Cambria" panose="02040503050406030204" pitchFamily="18" charset="0"/>
                </a:rPr>
                <a:t>2</a:t>
              </a:r>
              <a:endParaRPr lang="en-US" sz="540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79361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3"/>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3"/>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ppt_w</p:attrName>
                                        </p:attrNameLst>
                                      </p:cBhvr>
                                      <p:tavLst>
                                        <p:tav tm="0">
                                          <p:val>
                                            <p:strVal val="#ppt_w+.3"/>
                                          </p:val>
                                        </p:tav>
                                        <p:tav tm="100000">
                                          <p:val>
                                            <p:strVal val="#ppt_w"/>
                                          </p:val>
                                        </p:tav>
                                      </p:tavLst>
                                    </p:anim>
                                    <p:anim calcmode="lin" valueType="num">
                                      <p:cBhvr>
                                        <p:cTn id="29" dur="1000" fill="hold"/>
                                        <p:tgtEl>
                                          <p:spTgt spid="23"/>
                                        </p:tgtEl>
                                        <p:attrNameLst>
                                          <p:attrName>ppt_h</p:attrName>
                                        </p:attrNameLst>
                                      </p:cBhvr>
                                      <p:tavLst>
                                        <p:tav tm="0">
                                          <p:val>
                                            <p:strVal val="#ppt_h"/>
                                          </p:val>
                                        </p:tav>
                                        <p:tav tm="100000">
                                          <p:val>
                                            <p:strVal val="#ppt_h"/>
                                          </p:val>
                                        </p:tav>
                                      </p:tavLst>
                                    </p:anim>
                                    <p:animEffect transition="in" filter="fade">
                                      <p:cBhvr>
                                        <p:cTn id="30" dur="1000"/>
                                        <p:tgtEl>
                                          <p:spTgt spid="23"/>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00" fill="hold"/>
                                        <p:tgtEl>
                                          <p:spTgt spid="24"/>
                                        </p:tgtEl>
                                        <p:attrNameLst>
                                          <p:attrName>ppt_w</p:attrName>
                                        </p:attrNameLst>
                                      </p:cBhvr>
                                      <p:tavLst>
                                        <p:tav tm="0">
                                          <p:val>
                                            <p:strVal val="#ppt_w+.3"/>
                                          </p:val>
                                        </p:tav>
                                        <p:tav tm="100000">
                                          <p:val>
                                            <p:strVal val="#ppt_w"/>
                                          </p:val>
                                        </p:tav>
                                      </p:tavLst>
                                    </p:anim>
                                    <p:anim calcmode="lin" valueType="num">
                                      <p:cBhvr>
                                        <p:cTn id="34" dur="1000" fill="hold"/>
                                        <p:tgtEl>
                                          <p:spTgt spid="24"/>
                                        </p:tgtEl>
                                        <p:attrNameLst>
                                          <p:attrName>ppt_h</p:attrName>
                                        </p:attrNameLst>
                                      </p:cBhvr>
                                      <p:tavLst>
                                        <p:tav tm="0">
                                          <p:val>
                                            <p:strVal val="#ppt_h"/>
                                          </p:val>
                                        </p:tav>
                                        <p:tav tm="100000">
                                          <p:val>
                                            <p:strVal val="#ppt_h"/>
                                          </p:val>
                                        </p:tav>
                                      </p:tavLst>
                                    </p:anim>
                                    <p:animEffect transition="in" filter="fade">
                                      <p:cBhvr>
                                        <p:cTn id="35" dur="1000"/>
                                        <p:tgtEl>
                                          <p:spTgt spid="24"/>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1000" fill="hold"/>
                                        <p:tgtEl>
                                          <p:spTgt spid="25"/>
                                        </p:tgtEl>
                                        <p:attrNameLst>
                                          <p:attrName>ppt_w</p:attrName>
                                        </p:attrNameLst>
                                      </p:cBhvr>
                                      <p:tavLst>
                                        <p:tav tm="0">
                                          <p:val>
                                            <p:strVal val="#ppt_w+.3"/>
                                          </p:val>
                                        </p:tav>
                                        <p:tav tm="100000">
                                          <p:val>
                                            <p:strVal val="#ppt_w"/>
                                          </p:val>
                                        </p:tav>
                                      </p:tavLst>
                                    </p:anim>
                                    <p:anim calcmode="lin" valueType="num">
                                      <p:cBhvr>
                                        <p:cTn id="39" dur="1000" fill="hold"/>
                                        <p:tgtEl>
                                          <p:spTgt spid="25"/>
                                        </p:tgtEl>
                                        <p:attrNameLst>
                                          <p:attrName>ppt_h</p:attrName>
                                        </p:attrNameLst>
                                      </p:cBhvr>
                                      <p:tavLst>
                                        <p:tav tm="0">
                                          <p:val>
                                            <p:strVal val="#ppt_h"/>
                                          </p:val>
                                        </p:tav>
                                        <p:tav tm="100000">
                                          <p:val>
                                            <p:strVal val="#ppt_h"/>
                                          </p:val>
                                        </p:tav>
                                      </p:tavLst>
                                    </p:anim>
                                    <p:animEffect transition="in" filter="fade">
                                      <p:cBhvr>
                                        <p:cTn id="40" dur="1000"/>
                                        <p:tgtEl>
                                          <p:spTgt spid="25"/>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strVal val="#ppt_w+.3"/>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animEffect transition="in" filter="fade">
                                      <p:cBhvr>
                                        <p:cTn id="45" dur="1000"/>
                                        <p:tgtEl>
                                          <p:spTgt spid="13"/>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strVal val="#ppt_w+.3"/>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Effect transition="in" filter="fade">
                                      <p:cBhvr>
                                        <p:cTn id="50" dur="1000"/>
                                        <p:tgtEl>
                                          <p:spTgt spid="14"/>
                                        </p:tgtEl>
                                      </p:cBhvr>
                                    </p:animEffect>
                                  </p:childTnLst>
                                </p:cTn>
                              </p:par>
                              <p:par>
                                <p:cTn id="51" presetID="50" presetClass="entr" presetSubtype="0" decel="10000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strVal val="#ppt_w+.3"/>
                                          </p:val>
                                        </p:tav>
                                        <p:tav tm="100000">
                                          <p:val>
                                            <p:strVal val="#ppt_w"/>
                                          </p:val>
                                        </p:tav>
                                      </p:tavLst>
                                    </p:anim>
                                    <p:anim calcmode="lin" valueType="num">
                                      <p:cBhvr>
                                        <p:cTn id="54" dur="1000" fill="hold"/>
                                        <p:tgtEl>
                                          <p:spTgt spid="15"/>
                                        </p:tgtEl>
                                        <p:attrNameLst>
                                          <p:attrName>ppt_h</p:attrName>
                                        </p:attrNameLst>
                                      </p:cBhvr>
                                      <p:tavLst>
                                        <p:tav tm="0">
                                          <p:val>
                                            <p:strVal val="#ppt_h"/>
                                          </p:val>
                                        </p:tav>
                                        <p:tav tm="100000">
                                          <p:val>
                                            <p:strVal val="#ppt_h"/>
                                          </p:val>
                                        </p:tav>
                                      </p:tavLst>
                                    </p:anim>
                                    <p:animEffect transition="in" filter="fade">
                                      <p:cBhvr>
                                        <p:cTn id="55" dur="1000"/>
                                        <p:tgtEl>
                                          <p:spTgt spid="15"/>
                                        </p:tgtEl>
                                      </p:cBhvr>
                                    </p:animEffect>
                                  </p:childTnLst>
                                </p:cTn>
                              </p:par>
                              <p:par>
                                <p:cTn id="56" presetID="50" presetClass="entr" presetSubtype="0" decel="10000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1000" fill="hold"/>
                                        <p:tgtEl>
                                          <p:spTgt spid="26"/>
                                        </p:tgtEl>
                                        <p:attrNameLst>
                                          <p:attrName>ppt_w</p:attrName>
                                        </p:attrNameLst>
                                      </p:cBhvr>
                                      <p:tavLst>
                                        <p:tav tm="0">
                                          <p:val>
                                            <p:strVal val="#ppt_w+.3"/>
                                          </p:val>
                                        </p:tav>
                                        <p:tav tm="100000">
                                          <p:val>
                                            <p:strVal val="#ppt_w"/>
                                          </p:val>
                                        </p:tav>
                                      </p:tavLst>
                                    </p:anim>
                                    <p:anim calcmode="lin" valueType="num">
                                      <p:cBhvr>
                                        <p:cTn id="59" dur="1000" fill="hold"/>
                                        <p:tgtEl>
                                          <p:spTgt spid="26"/>
                                        </p:tgtEl>
                                        <p:attrNameLst>
                                          <p:attrName>ppt_h</p:attrName>
                                        </p:attrNameLst>
                                      </p:cBhvr>
                                      <p:tavLst>
                                        <p:tav tm="0">
                                          <p:val>
                                            <p:strVal val="#ppt_h"/>
                                          </p:val>
                                        </p:tav>
                                        <p:tav tm="100000">
                                          <p:val>
                                            <p:strVal val="#ppt_h"/>
                                          </p:val>
                                        </p:tav>
                                      </p:tavLst>
                                    </p:anim>
                                    <p:animEffect transition="in" filter="fade">
                                      <p:cBhvr>
                                        <p:cTn id="60" dur="1000"/>
                                        <p:tgtEl>
                                          <p:spTgt spid="26"/>
                                        </p:tgtEl>
                                      </p:cBhvr>
                                    </p:animEffect>
                                  </p:childTnLst>
                                </p:cTn>
                              </p:par>
                              <p:par>
                                <p:cTn id="61" presetID="50" presetClass="entr" presetSubtype="0" decel="10000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1000" fill="hold"/>
                                        <p:tgtEl>
                                          <p:spTgt spid="27"/>
                                        </p:tgtEl>
                                        <p:attrNameLst>
                                          <p:attrName>ppt_w</p:attrName>
                                        </p:attrNameLst>
                                      </p:cBhvr>
                                      <p:tavLst>
                                        <p:tav tm="0">
                                          <p:val>
                                            <p:strVal val="#ppt_w+.3"/>
                                          </p:val>
                                        </p:tav>
                                        <p:tav tm="100000">
                                          <p:val>
                                            <p:strVal val="#ppt_w"/>
                                          </p:val>
                                        </p:tav>
                                      </p:tavLst>
                                    </p:anim>
                                    <p:anim calcmode="lin" valueType="num">
                                      <p:cBhvr>
                                        <p:cTn id="64" dur="1000" fill="hold"/>
                                        <p:tgtEl>
                                          <p:spTgt spid="27"/>
                                        </p:tgtEl>
                                        <p:attrNameLst>
                                          <p:attrName>ppt_h</p:attrName>
                                        </p:attrNameLst>
                                      </p:cBhvr>
                                      <p:tavLst>
                                        <p:tav tm="0">
                                          <p:val>
                                            <p:strVal val="#ppt_h"/>
                                          </p:val>
                                        </p:tav>
                                        <p:tav tm="100000">
                                          <p:val>
                                            <p:strVal val="#ppt_h"/>
                                          </p:val>
                                        </p:tav>
                                      </p:tavLst>
                                    </p:anim>
                                    <p:animEffect transition="in" filter="fade">
                                      <p:cBhvr>
                                        <p:cTn id="65" dur="1000"/>
                                        <p:tgtEl>
                                          <p:spTgt spid="27"/>
                                        </p:tgtEl>
                                      </p:cBhvr>
                                    </p:animEffect>
                                  </p:childTnLst>
                                </p:cTn>
                              </p:par>
                              <p:par>
                                <p:cTn id="66" presetID="50" presetClass="entr" presetSubtype="0" decel="10000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1000" fill="hold"/>
                                        <p:tgtEl>
                                          <p:spTgt spid="28"/>
                                        </p:tgtEl>
                                        <p:attrNameLst>
                                          <p:attrName>ppt_w</p:attrName>
                                        </p:attrNameLst>
                                      </p:cBhvr>
                                      <p:tavLst>
                                        <p:tav tm="0">
                                          <p:val>
                                            <p:strVal val="#ppt_w+.3"/>
                                          </p:val>
                                        </p:tav>
                                        <p:tav tm="100000">
                                          <p:val>
                                            <p:strVal val="#ppt_w"/>
                                          </p:val>
                                        </p:tav>
                                      </p:tavLst>
                                    </p:anim>
                                    <p:anim calcmode="lin" valueType="num">
                                      <p:cBhvr>
                                        <p:cTn id="69" dur="1000" fill="hold"/>
                                        <p:tgtEl>
                                          <p:spTgt spid="28"/>
                                        </p:tgtEl>
                                        <p:attrNameLst>
                                          <p:attrName>ppt_h</p:attrName>
                                        </p:attrNameLst>
                                      </p:cBhvr>
                                      <p:tavLst>
                                        <p:tav tm="0">
                                          <p:val>
                                            <p:strVal val="#ppt_h"/>
                                          </p:val>
                                        </p:tav>
                                        <p:tav tm="100000">
                                          <p:val>
                                            <p:strVal val="#ppt_h"/>
                                          </p:val>
                                        </p:tav>
                                      </p:tavLst>
                                    </p:anim>
                                    <p:animEffect transition="in" filter="fade">
                                      <p:cBhvr>
                                        <p:cTn id="70" dur="1000"/>
                                        <p:tgtEl>
                                          <p:spTgt spid="28"/>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000"/>
                                        <p:tgtEl>
                                          <p:spTgt spid="31"/>
                                        </p:tgtEl>
                                      </p:cBhvr>
                                    </p:animEffect>
                                    <p:anim calcmode="lin" valueType="num">
                                      <p:cBhvr>
                                        <p:cTn id="74" dur="1000" fill="hold"/>
                                        <p:tgtEl>
                                          <p:spTgt spid="31"/>
                                        </p:tgtEl>
                                        <p:attrNameLst>
                                          <p:attrName>ppt_x</p:attrName>
                                        </p:attrNameLst>
                                      </p:cBhvr>
                                      <p:tavLst>
                                        <p:tav tm="0">
                                          <p:val>
                                            <p:strVal val="#ppt_x"/>
                                          </p:val>
                                        </p:tav>
                                        <p:tav tm="100000">
                                          <p:val>
                                            <p:strVal val="#ppt_x"/>
                                          </p:val>
                                        </p:tav>
                                      </p:tavLst>
                                    </p:anim>
                                    <p:anim calcmode="lin" valueType="num">
                                      <p:cBhvr>
                                        <p:cTn id="75" dur="1000" fill="hold"/>
                                        <p:tgtEl>
                                          <p:spTgt spid="3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1000"/>
                                        <p:tgtEl>
                                          <p:spTgt spid="32"/>
                                        </p:tgtEl>
                                      </p:cBhvr>
                                    </p:animEffect>
                                    <p:anim calcmode="lin" valueType="num">
                                      <p:cBhvr>
                                        <p:cTn id="79" dur="1000" fill="hold"/>
                                        <p:tgtEl>
                                          <p:spTgt spid="32"/>
                                        </p:tgtEl>
                                        <p:attrNameLst>
                                          <p:attrName>ppt_x</p:attrName>
                                        </p:attrNameLst>
                                      </p:cBhvr>
                                      <p:tavLst>
                                        <p:tav tm="0">
                                          <p:val>
                                            <p:strVal val="#ppt_x"/>
                                          </p:val>
                                        </p:tav>
                                        <p:tav tm="100000">
                                          <p:val>
                                            <p:strVal val="#ppt_x"/>
                                          </p:val>
                                        </p:tav>
                                      </p:tavLst>
                                    </p:anim>
                                    <p:anim calcmode="lin" valueType="num">
                                      <p:cBhvr>
                                        <p:cTn id="80" dur="10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1000"/>
                                        <p:tgtEl>
                                          <p:spTgt spid="33"/>
                                        </p:tgtEl>
                                      </p:cBhvr>
                                    </p:animEffect>
                                    <p:anim calcmode="lin" valueType="num">
                                      <p:cBhvr>
                                        <p:cTn id="84" dur="1000" fill="hold"/>
                                        <p:tgtEl>
                                          <p:spTgt spid="33"/>
                                        </p:tgtEl>
                                        <p:attrNameLst>
                                          <p:attrName>ppt_x</p:attrName>
                                        </p:attrNameLst>
                                      </p:cBhvr>
                                      <p:tavLst>
                                        <p:tav tm="0">
                                          <p:val>
                                            <p:strVal val="#ppt_x"/>
                                          </p:val>
                                        </p:tav>
                                        <p:tav tm="100000">
                                          <p:val>
                                            <p:strVal val="#ppt_x"/>
                                          </p:val>
                                        </p:tav>
                                      </p:tavLst>
                                    </p:anim>
                                    <p:anim calcmode="lin" valueType="num">
                                      <p:cBhvr>
                                        <p:cTn id="85" dur="1000" fill="hold"/>
                                        <p:tgtEl>
                                          <p:spTgt spid="3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3" grpId="0" animBg="1"/>
      <p:bldP spid="24" grpId="0" animBg="1"/>
      <p:bldP spid="25" grpId="0" animBg="1"/>
      <p:bldP spid="26" grpId="0" animBg="1"/>
      <p:bldP spid="27" grpId="0" animBg="1"/>
      <p:bldP spid="28" grpId="0" animBg="1"/>
      <p:bldP spid="31" grpId="0" animBg="1"/>
      <p:bldP spid="32" grpId="0" animBg="1"/>
      <p:bldP spid="33" grpId="0" animBg="1"/>
      <p:bldP spid="3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215</Words>
  <Application>Microsoft Office PowerPoint</Application>
  <PresentationFormat>Widescreen</PresentationFormat>
  <Paragraphs>18</Paragraphs>
  <Slides>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#9Slide05 Aphrodite Pro</vt:lpstr>
      <vt:lpstr>Arial</vt:lpstr>
      <vt:lpstr>宋体</vt:lpstr>
      <vt:lpstr>#9Slide05 Bodega Script</vt:lpstr>
      <vt:lpstr>Cambria</vt:lpstr>
      <vt:lpstr>UTM Avo</vt:lpstr>
      <vt:lpstr>字魂59号-创粗黑</vt:lpstr>
      <vt:lpstr>Calibri</vt:lpstr>
      <vt:lpstr>Calibri Light</vt:lpstr>
      <vt:lpstr>等线</vt:lpstr>
      <vt:lpstr>UVN Mang Cau Nang</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MangnonTeam</cp:keywords>
  <cp:lastModifiedBy>Techsi.vn</cp:lastModifiedBy>
  <cp:revision>7</cp:revision>
  <dcterms:created xsi:type="dcterms:W3CDTF">2023-01-19T03:57:43Z</dcterms:created>
  <dcterms:modified xsi:type="dcterms:W3CDTF">2026-01-12T06:48:36Z</dcterms:modified>
</cp:coreProperties>
</file>