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85" r:id="rId2"/>
    <p:sldId id="286" r:id="rId3"/>
    <p:sldId id="261" r:id="rId4"/>
    <p:sldId id="287" r:id="rId5"/>
    <p:sldId id="288" r:id="rId6"/>
    <p:sldId id="289" r:id="rId7"/>
    <p:sldId id="290" r:id="rId8"/>
    <p:sldId id="263" r:id="rId9"/>
    <p:sldId id="29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7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5D9EF-3035-43D3-993F-40D5A58C5329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ABB3E-0ACA-48FB-A07D-0E90965A4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94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69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2762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6421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366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984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0606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044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2635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43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1/12/2026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7">
            <a:extLst>
              <a:ext uri="{FF2B5EF4-FFF2-40B4-BE49-F238E27FC236}">
                <a16:creationId xmlns:a16="http://schemas.microsoft.com/office/drawing/2014/main" id="{5828CA2E-7EEB-4EBE-9F49-9927E1A5E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828" y="3717194"/>
            <a:ext cx="2206171" cy="31408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361447" y="-226994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</a:t>
            </a:r>
            <a:r>
              <a:rPr lang="en-US" sz="3200" b="0" dirty="0" err="1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Cảm</a:t>
            </a:r>
            <a:r>
              <a:rPr lang="en-US" sz="3200" b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 </a:t>
            </a:r>
            <a:r>
              <a:rPr lang="en-US" sz="3200" b="0" dirty="0" err="1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Nguyễn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532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1/12/2026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04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1/12/2026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91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1/12/2026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68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85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1/12/2026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16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1/12/2026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00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1/12/2026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17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1/12/2026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81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1/12/2026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30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1/12/2026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 defTabSz="914217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2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63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1/12/2026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11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hyperlink" Target="https://www.facebook.com/groups/629898828017053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7"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1/12/2026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7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7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7">
            <a:extLst>
              <a:ext uri="{FF2B5EF4-FFF2-40B4-BE49-F238E27FC236}">
                <a16:creationId xmlns:a16="http://schemas.microsoft.com/office/drawing/2014/main" id="{5828CA2E-7EEB-4EBE-9F49-9927E1A5EBF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828" y="3717194"/>
            <a:ext cx="2206171" cy="31408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361447" y="-226994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 </a:t>
            </a:r>
            <a:r>
              <a:rPr lang="en-US" sz="3200" b="0" dirty="0" err="1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Cảm</a:t>
            </a:r>
            <a:r>
              <a:rPr lang="en-US" sz="3200" b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 </a:t>
            </a:r>
            <a:r>
              <a:rPr lang="en-US" sz="3200" b="0" dirty="0" err="1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Nguyễn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032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-69116" y="5808905"/>
            <a:ext cx="12258912" cy="1066553"/>
            <a:chOff x="-71337" y="5810250"/>
            <a:chExt cx="12261750" cy="1066800"/>
          </a:xfrm>
        </p:grpSpPr>
        <p:grpSp>
          <p:nvGrpSpPr>
            <p:cNvPr id="39" name="组合 38"/>
            <p:cNvGrpSpPr/>
            <p:nvPr/>
          </p:nvGrpSpPr>
          <p:grpSpPr>
            <a:xfrm>
              <a:off x="81714" y="5810250"/>
              <a:ext cx="12004103" cy="1066800"/>
              <a:chOff x="-2040366" y="5597646"/>
              <a:chExt cx="12004103" cy="1260702"/>
            </a:xfrm>
            <a:solidFill>
              <a:schemeClr val="accent1">
                <a:lumMod val="40000"/>
                <a:lumOff val="60000"/>
              </a:schemeClr>
            </a:solidFill>
          </p:grpSpPr>
          <p:grpSp>
            <p:nvGrpSpPr>
              <p:cNvPr id="42" name="组合 41"/>
              <p:cNvGrpSpPr/>
              <p:nvPr/>
            </p:nvGrpSpPr>
            <p:grpSpPr>
              <a:xfrm>
                <a:off x="4053115" y="5597646"/>
                <a:ext cx="5910622" cy="1260702"/>
                <a:chOff x="4053115" y="5597646"/>
                <a:chExt cx="5910622" cy="1260702"/>
              </a:xfrm>
              <a:grpFill/>
            </p:grpSpPr>
            <p:grpSp>
              <p:nvGrpSpPr>
                <p:cNvPr id="113" name="组合 112"/>
                <p:cNvGrpSpPr/>
                <p:nvPr/>
              </p:nvGrpSpPr>
              <p:grpSpPr>
                <a:xfrm>
                  <a:off x="4053115" y="5597646"/>
                  <a:ext cx="2862622" cy="1260702"/>
                  <a:chOff x="4053115" y="5597646"/>
                  <a:chExt cx="2862622" cy="1260702"/>
                </a:xfrm>
                <a:grpFill/>
              </p:grpSpPr>
              <p:grpSp>
                <p:nvGrpSpPr>
                  <p:cNvPr id="145" name="组合 144"/>
                  <p:cNvGrpSpPr/>
                  <p:nvPr/>
                </p:nvGrpSpPr>
                <p:grpSpPr>
                  <a:xfrm>
                    <a:off x="4053115" y="5597646"/>
                    <a:ext cx="1348147" cy="1260702"/>
                    <a:chOff x="4053115" y="5597646"/>
                    <a:chExt cx="1348147" cy="1260702"/>
                  </a:xfrm>
                  <a:grpFill/>
                </p:grpSpPr>
                <p:grpSp>
                  <p:nvGrpSpPr>
                    <p:cNvPr id="161" name="组合 160"/>
                    <p:cNvGrpSpPr/>
                    <p:nvPr/>
                  </p:nvGrpSpPr>
                  <p:grpSpPr>
                    <a:xfrm>
                      <a:off x="4053115" y="5597646"/>
                      <a:ext cx="578713" cy="1260701"/>
                      <a:chOff x="4053115" y="5597646"/>
                      <a:chExt cx="578713" cy="1260701"/>
                    </a:xfrm>
                    <a:grpFill/>
                  </p:grpSpPr>
                  <p:grpSp>
                    <p:nvGrpSpPr>
                      <p:cNvPr id="169" name="组合 168"/>
                      <p:cNvGrpSpPr/>
                      <p:nvPr/>
                    </p:nvGrpSpPr>
                    <p:grpSpPr>
                      <a:xfrm>
                        <a:off x="4053115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173" name="等腰三角形 172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74" name="矩形 173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70" name="组合 169"/>
                      <p:cNvGrpSpPr/>
                      <p:nvPr/>
                    </p:nvGrpSpPr>
                    <p:grpSpPr>
                      <a:xfrm>
                        <a:off x="4432257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171" name="等腰三角形 170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72" name="矩形 171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62" name="组合 161"/>
                    <p:cNvGrpSpPr/>
                    <p:nvPr/>
                  </p:nvGrpSpPr>
                  <p:grpSpPr>
                    <a:xfrm>
                      <a:off x="4822549" y="5597647"/>
                      <a:ext cx="578713" cy="1260701"/>
                      <a:chOff x="4053115" y="5597646"/>
                      <a:chExt cx="578713" cy="1260701"/>
                    </a:xfrm>
                    <a:grpFill/>
                  </p:grpSpPr>
                  <p:grpSp>
                    <p:nvGrpSpPr>
                      <p:cNvPr id="163" name="组合 162"/>
                      <p:cNvGrpSpPr/>
                      <p:nvPr/>
                    </p:nvGrpSpPr>
                    <p:grpSpPr>
                      <a:xfrm>
                        <a:off x="4053115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167" name="等腰三角形 166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68" name="矩形 167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64" name="组合 163"/>
                      <p:cNvGrpSpPr/>
                      <p:nvPr/>
                    </p:nvGrpSpPr>
                    <p:grpSpPr>
                      <a:xfrm>
                        <a:off x="4432257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165" name="等腰三角形 164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66" name="矩形 165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146" name="组合 145"/>
                  <p:cNvGrpSpPr/>
                  <p:nvPr/>
                </p:nvGrpSpPr>
                <p:grpSpPr>
                  <a:xfrm>
                    <a:off x="5567590" y="5597646"/>
                    <a:ext cx="1348147" cy="1260702"/>
                    <a:chOff x="4053115" y="5597646"/>
                    <a:chExt cx="1348147" cy="1260702"/>
                  </a:xfrm>
                  <a:grpFill/>
                </p:grpSpPr>
                <p:grpSp>
                  <p:nvGrpSpPr>
                    <p:cNvPr id="147" name="组合 146"/>
                    <p:cNvGrpSpPr/>
                    <p:nvPr/>
                  </p:nvGrpSpPr>
                  <p:grpSpPr>
                    <a:xfrm>
                      <a:off x="4053115" y="5597646"/>
                      <a:ext cx="578713" cy="1260701"/>
                      <a:chOff x="4053115" y="5597646"/>
                      <a:chExt cx="578713" cy="1260701"/>
                    </a:xfrm>
                    <a:grpFill/>
                  </p:grpSpPr>
                  <p:grpSp>
                    <p:nvGrpSpPr>
                      <p:cNvPr id="155" name="组合 154"/>
                      <p:cNvGrpSpPr/>
                      <p:nvPr/>
                    </p:nvGrpSpPr>
                    <p:grpSpPr>
                      <a:xfrm>
                        <a:off x="4053115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159" name="等腰三角形 158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60" name="矩形 159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56" name="组合 155"/>
                      <p:cNvGrpSpPr/>
                      <p:nvPr/>
                    </p:nvGrpSpPr>
                    <p:grpSpPr>
                      <a:xfrm>
                        <a:off x="4432257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157" name="等腰三角形 156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58" name="矩形 157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48" name="组合 147"/>
                    <p:cNvGrpSpPr/>
                    <p:nvPr/>
                  </p:nvGrpSpPr>
                  <p:grpSpPr>
                    <a:xfrm>
                      <a:off x="4822549" y="5597647"/>
                      <a:ext cx="578713" cy="1260701"/>
                      <a:chOff x="4053115" y="5597646"/>
                      <a:chExt cx="578713" cy="1260701"/>
                    </a:xfrm>
                    <a:grpFill/>
                  </p:grpSpPr>
                  <p:grpSp>
                    <p:nvGrpSpPr>
                      <p:cNvPr id="149" name="组合 148"/>
                      <p:cNvGrpSpPr/>
                      <p:nvPr/>
                    </p:nvGrpSpPr>
                    <p:grpSpPr>
                      <a:xfrm>
                        <a:off x="4053115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153" name="等腰三角形 152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54" name="矩形 153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50" name="组合 149"/>
                      <p:cNvGrpSpPr/>
                      <p:nvPr/>
                    </p:nvGrpSpPr>
                    <p:grpSpPr>
                      <a:xfrm>
                        <a:off x="4432257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151" name="等腰三角形 150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52" name="矩形 151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</p:grpSp>
            <p:grpSp>
              <p:nvGrpSpPr>
                <p:cNvPr id="114" name="组合 113"/>
                <p:cNvGrpSpPr/>
                <p:nvPr/>
              </p:nvGrpSpPr>
              <p:grpSpPr>
                <a:xfrm>
                  <a:off x="7101115" y="5597646"/>
                  <a:ext cx="2862622" cy="1260702"/>
                  <a:chOff x="4053115" y="5597646"/>
                  <a:chExt cx="2862622" cy="1260702"/>
                </a:xfrm>
                <a:grpFill/>
              </p:grpSpPr>
              <p:grpSp>
                <p:nvGrpSpPr>
                  <p:cNvPr id="115" name="组合 114"/>
                  <p:cNvGrpSpPr/>
                  <p:nvPr/>
                </p:nvGrpSpPr>
                <p:grpSpPr>
                  <a:xfrm>
                    <a:off x="4053115" y="5597646"/>
                    <a:ext cx="1348149" cy="1260702"/>
                    <a:chOff x="4053115" y="5597646"/>
                    <a:chExt cx="1348149" cy="1260702"/>
                  </a:xfrm>
                  <a:grpFill/>
                </p:grpSpPr>
                <p:grpSp>
                  <p:nvGrpSpPr>
                    <p:cNvPr id="131" name="组合 130"/>
                    <p:cNvGrpSpPr/>
                    <p:nvPr/>
                  </p:nvGrpSpPr>
                  <p:grpSpPr>
                    <a:xfrm>
                      <a:off x="4053115" y="5597646"/>
                      <a:ext cx="578713" cy="1260701"/>
                      <a:chOff x="4053115" y="5597646"/>
                      <a:chExt cx="578713" cy="1260701"/>
                    </a:xfrm>
                    <a:grpFill/>
                  </p:grpSpPr>
                  <p:grpSp>
                    <p:nvGrpSpPr>
                      <p:cNvPr id="139" name="组合 138"/>
                      <p:cNvGrpSpPr/>
                      <p:nvPr/>
                    </p:nvGrpSpPr>
                    <p:grpSpPr>
                      <a:xfrm>
                        <a:off x="4053115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143" name="等腰三角形 142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44" name="矩形 143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40" name="组合 139"/>
                      <p:cNvGrpSpPr/>
                      <p:nvPr/>
                    </p:nvGrpSpPr>
                    <p:grpSpPr>
                      <a:xfrm>
                        <a:off x="4432257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141" name="等腰三角形 140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42" name="矩形 141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32" name="组合 131"/>
                    <p:cNvGrpSpPr/>
                    <p:nvPr/>
                  </p:nvGrpSpPr>
                  <p:grpSpPr>
                    <a:xfrm>
                      <a:off x="4822549" y="5597647"/>
                      <a:ext cx="578715" cy="1260701"/>
                      <a:chOff x="4053115" y="5597646"/>
                      <a:chExt cx="578715" cy="1260701"/>
                    </a:xfrm>
                    <a:grpFill/>
                  </p:grpSpPr>
                  <p:grpSp>
                    <p:nvGrpSpPr>
                      <p:cNvPr id="133" name="组合 132"/>
                      <p:cNvGrpSpPr/>
                      <p:nvPr/>
                    </p:nvGrpSpPr>
                    <p:grpSpPr>
                      <a:xfrm>
                        <a:off x="4053115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137" name="等腰三角形 136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38" name="矩形 137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34" name="组合 133"/>
                      <p:cNvGrpSpPr/>
                      <p:nvPr/>
                    </p:nvGrpSpPr>
                    <p:grpSpPr>
                      <a:xfrm>
                        <a:off x="4432258" y="5597646"/>
                        <a:ext cx="199572" cy="1260701"/>
                        <a:chOff x="5936342" y="2359706"/>
                        <a:chExt cx="653146" cy="1260701"/>
                      </a:xfrm>
                      <a:grpFill/>
                    </p:grpSpPr>
                    <p:sp>
                      <p:nvSpPr>
                        <p:cNvPr id="135" name="等腰三角形 134"/>
                        <p:cNvSpPr/>
                        <p:nvPr/>
                      </p:nvSpPr>
                      <p:spPr>
                        <a:xfrm>
                          <a:off x="5936342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36" name="矩形 135"/>
                        <p:cNvSpPr/>
                        <p:nvPr/>
                      </p:nvSpPr>
                      <p:spPr>
                        <a:xfrm>
                          <a:off x="5941788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116" name="组合 115"/>
                  <p:cNvGrpSpPr/>
                  <p:nvPr/>
                </p:nvGrpSpPr>
                <p:grpSpPr>
                  <a:xfrm>
                    <a:off x="5567590" y="5597646"/>
                    <a:ext cx="1348147" cy="1260702"/>
                    <a:chOff x="4053115" y="5597646"/>
                    <a:chExt cx="1348147" cy="1260702"/>
                  </a:xfrm>
                  <a:grpFill/>
                </p:grpSpPr>
                <p:grpSp>
                  <p:nvGrpSpPr>
                    <p:cNvPr id="117" name="组合 116"/>
                    <p:cNvGrpSpPr/>
                    <p:nvPr/>
                  </p:nvGrpSpPr>
                  <p:grpSpPr>
                    <a:xfrm>
                      <a:off x="4053115" y="5597646"/>
                      <a:ext cx="578713" cy="1260701"/>
                      <a:chOff x="4053115" y="5597646"/>
                      <a:chExt cx="578713" cy="1260701"/>
                    </a:xfrm>
                    <a:grpFill/>
                  </p:grpSpPr>
                  <p:grpSp>
                    <p:nvGrpSpPr>
                      <p:cNvPr id="125" name="组合 124"/>
                      <p:cNvGrpSpPr/>
                      <p:nvPr/>
                    </p:nvGrpSpPr>
                    <p:grpSpPr>
                      <a:xfrm>
                        <a:off x="4053115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129" name="等腰三角形 128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30" name="矩形 129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26" name="组合 125"/>
                      <p:cNvGrpSpPr/>
                      <p:nvPr/>
                    </p:nvGrpSpPr>
                    <p:grpSpPr>
                      <a:xfrm>
                        <a:off x="4432257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127" name="等腰三角形 126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28" name="矩形 127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18" name="组合 117"/>
                    <p:cNvGrpSpPr/>
                    <p:nvPr/>
                  </p:nvGrpSpPr>
                  <p:grpSpPr>
                    <a:xfrm>
                      <a:off x="4822549" y="5597647"/>
                      <a:ext cx="578713" cy="1260701"/>
                      <a:chOff x="4053115" y="5597646"/>
                      <a:chExt cx="578713" cy="1260701"/>
                    </a:xfrm>
                    <a:grpFill/>
                  </p:grpSpPr>
                  <p:grpSp>
                    <p:nvGrpSpPr>
                      <p:cNvPr id="119" name="组合 118"/>
                      <p:cNvGrpSpPr/>
                      <p:nvPr/>
                    </p:nvGrpSpPr>
                    <p:grpSpPr>
                      <a:xfrm>
                        <a:off x="4053115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123" name="等腰三角形 122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24" name="矩形 123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20" name="组合 119"/>
                      <p:cNvGrpSpPr/>
                      <p:nvPr/>
                    </p:nvGrpSpPr>
                    <p:grpSpPr>
                      <a:xfrm>
                        <a:off x="4432257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121" name="等腰三角形 120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22" name="矩形 121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43" name="组合 42"/>
              <p:cNvGrpSpPr/>
              <p:nvPr/>
            </p:nvGrpSpPr>
            <p:grpSpPr>
              <a:xfrm>
                <a:off x="-2040366" y="5597646"/>
                <a:ext cx="5910622" cy="1260701"/>
                <a:chOff x="4053115" y="5597647"/>
                <a:chExt cx="5910622" cy="1260701"/>
              </a:xfrm>
              <a:grpFill/>
            </p:grpSpPr>
            <p:grpSp>
              <p:nvGrpSpPr>
                <p:cNvPr id="44" name="组合 43"/>
                <p:cNvGrpSpPr/>
                <p:nvPr/>
              </p:nvGrpSpPr>
              <p:grpSpPr>
                <a:xfrm>
                  <a:off x="4053115" y="5597647"/>
                  <a:ext cx="2862622" cy="1260701"/>
                  <a:chOff x="4053115" y="5597647"/>
                  <a:chExt cx="2862622" cy="1260701"/>
                </a:xfrm>
                <a:grpFill/>
              </p:grpSpPr>
              <p:grpSp>
                <p:nvGrpSpPr>
                  <p:cNvPr id="83" name="组合 82"/>
                  <p:cNvGrpSpPr/>
                  <p:nvPr/>
                </p:nvGrpSpPr>
                <p:grpSpPr>
                  <a:xfrm>
                    <a:off x="4053115" y="5597647"/>
                    <a:ext cx="1348147" cy="1260701"/>
                    <a:chOff x="4053115" y="5597647"/>
                    <a:chExt cx="1348147" cy="1260701"/>
                  </a:xfrm>
                  <a:grpFill/>
                </p:grpSpPr>
                <p:grpSp>
                  <p:nvGrpSpPr>
                    <p:cNvPr id="99" name="组合 98"/>
                    <p:cNvGrpSpPr/>
                    <p:nvPr/>
                  </p:nvGrpSpPr>
                  <p:grpSpPr>
                    <a:xfrm>
                      <a:off x="4053115" y="5605266"/>
                      <a:ext cx="578713" cy="1253081"/>
                      <a:chOff x="4053115" y="5605266"/>
                      <a:chExt cx="578713" cy="1253081"/>
                    </a:xfrm>
                    <a:grpFill/>
                  </p:grpSpPr>
                  <p:grpSp>
                    <p:nvGrpSpPr>
                      <p:cNvPr id="107" name="组合 106"/>
                      <p:cNvGrpSpPr/>
                      <p:nvPr/>
                    </p:nvGrpSpPr>
                    <p:grpSpPr>
                      <a:xfrm>
                        <a:off x="4053115" y="5605266"/>
                        <a:ext cx="199571" cy="1253081"/>
                        <a:chOff x="5936343" y="2367326"/>
                        <a:chExt cx="653143" cy="1253081"/>
                      </a:xfrm>
                      <a:grpFill/>
                    </p:grpSpPr>
                    <p:sp>
                      <p:nvSpPr>
                        <p:cNvPr id="111" name="等腰三角形 110"/>
                        <p:cNvSpPr/>
                        <p:nvPr/>
                      </p:nvSpPr>
                      <p:spPr>
                        <a:xfrm>
                          <a:off x="5936343" y="236732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2" name="矩形 111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08" name="组合 107"/>
                      <p:cNvGrpSpPr/>
                      <p:nvPr/>
                    </p:nvGrpSpPr>
                    <p:grpSpPr>
                      <a:xfrm>
                        <a:off x="4432257" y="5605266"/>
                        <a:ext cx="199571" cy="1253081"/>
                        <a:chOff x="5936343" y="2367326"/>
                        <a:chExt cx="653143" cy="1253081"/>
                      </a:xfrm>
                      <a:grpFill/>
                    </p:grpSpPr>
                    <p:sp>
                      <p:nvSpPr>
                        <p:cNvPr id="109" name="等腰三角形 108"/>
                        <p:cNvSpPr/>
                        <p:nvPr/>
                      </p:nvSpPr>
                      <p:spPr>
                        <a:xfrm>
                          <a:off x="5936343" y="236732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0" name="矩形 109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00" name="组合 99"/>
                    <p:cNvGrpSpPr/>
                    <p:nvPr/>
                  </p:nvGrpSpPr>
                  <p:grpSpPr>
                    <a:xfrm>
                      <a:off x="4822549" y="5597647"/>
                      <a:ext cx="578713" cy="1260701"/>
                      <a:chOff x="4053115" y="5597646"/>
                      <a:chExt cx="578713" cy="1260701"/>
                    </a:xfrm>
                    <a:grpFill/>
                  </p:grpSpPr>
                  <p:grpSp>
                    <p:nvGrpSpPr>
                      <p:cNvPr id="101" name="组合 100"/>
                      <p:cNvGrpSpPr/>
                      <p:nvPr/>
                    </p:nvGrpSpPr>
                    <p:grpSpPr>
                      <a:xfrm>
                        <a:off x="4053115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105" name="等腰三角形 104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6" name="矩形 105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02" name="组合 101"/>
                      <p:cNvGrpSpPr/>
                      <p:nvPr/>
                    </p:nvGrpSpPr>
                    <p:grpSpPr>
                      <a:xfrm>
                        <a:off x="4432257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103" name="等腰三角形 102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4" name="矩形 103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84" name="组合 83"/>
                  <p:cNvGrpSpPr/>
                  <p:nvPr/>
                </p:nvGrpSpPr>
                <p:grpSpPr>
                  <a:xfrm>
                    <a:off x="5567590" y="5597647"/>
                    <a:ext cx="1348147" cy="1260701"/>
                    <a:chOff x="4053115" y="5597647"/>
                    <a:chExt cx="1348147" cy="1260701"/>
                  </a:xfrm>
                  <a:grpFill/>
                </p:grpSpPr>
                <p:grpSp>
                  <p:nvGrpSpPr>
                    <p:cNvPr id="85" name="组合 84"/>
                    <p:cNvGrpSpPr/>
                    <p:nvPr/>
                  </p:nvGrpSpPr>
                  <p:grpSpPr>
                    <a:xfrm>
                      <a:off x="4053115" y="5605266"/>
                      <a:ext cx="578713" cy="1253081"/>
                      <a:chOff x="4053115" y="5605266"/>
                      <a:chExt cx="578713" cy="1253081"/>
                    </a:xfrm>
                    <a:grpFill/>
                  </p:grpSpPr>
                  <p:grpSp>
                    <p:nvGrpSpPr>
                      <p:cNvPr id="93" name="组合 92"/>
                      <p:cNvGrpSpPr/>
                      <p:nvPr/>
                    </p:nvGrpSpPr>
                    <p:grpSpPr>
                      <a:xfrm>
                        <a:off x="4053115" y="5605266"/>
                        <a:ext cx="199571" cy="1253081"/>
                        <a:chOff x="5936343" y="2367326"/>
                        <a:chExt cx="653143" cy="1253081"/>
                      </a:xfrm>
                      <a:grpFill/>
                    </p:grpSpPr>
                    <p:sp>
                      <p:nvSpPr>
                        <p:cNvPr id="97" name="等腰三角形 96"/>
                        <p:cNvSpPr/>
                        <p:nvPr/>
                      </p:nvSpPr>
                      <p:spPr>
                        <a:xfrm>
                          <a:off x="5936343" y="236732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8" name="矩形 97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94" name="组合 93"/>
                      <p:cNvGrpSpPr/>
                      <p:nvPr/>
                    </p:nvGrpSpPr>
                    <p:grpSpPr>
                      <a:xfrm>
                        <a:off x="4432257" y="5605266"/>
                        <a:ext cx="199571" cy="1253081"/>
                        <a:chOff x="5936343" y="2367326"/>
                        <a:chExt cx="653143" cy="1253081"/>
                      </a:xfrm>
                      <a:grpFill/>
                    </p:grpSpPr>
                    <p:sp>
                      <p:nvSpPr>
                        <p:cNvPr id="95" name="等腰三角形 94"/>
                        <p:cNvSpPr/>
                        <p:nvPr/>
                      </p:nvSpPr>
                      <p:spPr>
                        <a:xfrm>
                          <a:off x="5936343" y="236732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6" name="矩形 95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86" name="组合 85"/>
                    <p:cNvGrpSpPr/>
                    <p:nvPr/>
                  </p:nvGrpSpPr>
                  <p:grpSpPr>
                    <a:xfrm>
                      <a:off x="4822549" y="5597647"/>
                      <a:ext cx="578713" cy="1260701"/>
                      <a:chOff x="4053115" y="5597646"/>
                      <a:chExt cx="578713" cy="1260701"/>
                    </a:xfrm>
                    <a:grpFill/>
                  </p:grpSpPr>
                  <p:grpSp>
                    <p:nvGrpSpPr>
                      <p:cNvPr id="87" name="组合 86"/>
                      <p:cNvGrpSpPr/>
                      <p:nvPr/>
                    </p:nvGrpSpPr>
                    <p:grpSpPr>
                      <a:xfrm>
                        <a:off x="4053115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91" name="等腰三角形 90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2" name="矩形 91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88" name="组合 87"/>
                      <p:cNvGrpSpPr/>
                      <p:nvPr/>
                    </p:nvGrpSpPr>
                    <p:grpSpPr>
                      <a:xfrm>
                        <a:off x="4432257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89" name="等腰三角形 88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0" name="矩形 89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</p:grpSp>
            <p:grpSp>
              <p:nvGrpSpPr>
                <p:cNvPr id="45" name="组合 44"/>
                <p:cNvGrpSpPr/>
                <p:nvPr/>
              </p:nvGrpSpPr>
              <p:grpSpPr>
                <a:xfrm>
                  <a:off x="7101115" y="5597647"/>
                  <a:ext cx="2862622" cy="1260701"/>
                  <a:chOff x="4053115" y="5597647"/>
                  <a:chExt cx="2862622" cy="1260701"/>
                </a:xfrm>
                <a:grpFill/>
              </p:grpSpPr>
              <p:grpSp>
                <p:nvGrpSpPr>
                  <p:cNvPr id="50" name="组合 49"/>
                  <p:cNvGrpSpPr/>
                  <p:nvPr/>
                </p:nvGrpSpPr>
                <p:grpSpPr>
                  <a:xfrm>
                    <a:off x="4053115" y="5597647"/>
                    <a:ext cx="1348147" cy="1260701"/>
                    <a:chOff x="4053115" y="5597647"/>
                    <a:chExt cx="1348147" cy="1260701"/>
                  </a:xfrm>
                  <a:grpFill/>
                </p:grpSpPr>
                <p:grpSp>
                  <p:nvGrpSpPr>
                    <p:cNvPr id="69" name="组合 68"/>
                    <p:cNvGrpSpPr/>
                    <p:nvPr/>
                  </p:nvGrpSpPr>
                  <p:grpSpPr>
                    <a:xfrm>
                      <a:off x="4053115" y="5605266"/>
                      <a:ext cx="578713" cy="1253081"/>
                      <a:chOff x="4053115" y="5605266"/>
                      <a:chExt cx="578713" cy="1253081"/>
                    </a:xfrm>
                    <a:grpFill/>
                  </p:grpSpPr>
                  <p:grpSp>
                    <p:nvGrpSpPr>
                      <p:cNvPr id="77" name="组合 76"/>
                      <p:cNvGrpSpPr/>
                      <p:nvPr/>
                    </p:nvGrpSpPr>
                    <p:grpSpPr>
                      <a:xfrm>
                        <a:off x="4053115" y="5605266"/>
                        <a:ext cx="199571" cy="1253081"/>
                        <a:chOff x="5936343" y="2367326"/>
                        <a:chExt cx="653143" cy="1253081"/>
                      </a:xfrm>
                      <a:grpFill/>
                    </p:grpSpPr>
                    <p:sp>
                      <p:nvSpPr>
                        <p:cNvPr id="81" name="等腰三角形 80"/>
                        <p:cNvSpPr/>
                        <p:nvPr/>
                      </p:nvSpPr>
                      <p:spPr>
                        <a:xfrm>
                          <a:off x="5936343" y="236732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2" name="矩形 81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78" name="组合 77"/>
                      <p:cNvGrpSpPr/>
                      <p:nvPr/>
                    </p:nvGrpSpPr>
                    <p:grpSpPr>
                      <a:xfrm>
                        <a:off x="4432257" y="5605266"/>
                        <a:ext cx="199571" cy="1253081"/>
                        <a:chOff x="5936343" y="2367326"/>
                        <a:chExt cx="653143" cy="1253081"/>
                      </a:xfrm>
                      <a:grpFill/>
                    </p:grpSpPr>
                    <p:sp>
                      <p:nvSpPr>
                        <p:cNvPr id="79" name="等腰三角形 78"/>
                        <p:cNvSpPr/>
                        <p:nvPr/>
                      </p:nvSpPr>
                      <p:spPr>
                        <a:xfrm>
                          <a:off x="5936343" y="236732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0" name="矩形 79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70" name="组合 69"/>
                    <p:cNvGrpSpPr/>
                    <p:nvPr/>
                  </p:nvGrpSpPr>
                  <p:grpSpPr>
                    <a:xfrm>
                      <a:off x="4822549" y="5597647"/>
                      <a:ext cx="578713" cy="1260701"/>
                      <a:chOff x="4053115" y="5597646"/>
                      <a:chExt cx="578713" cy="1260701"/>
                    </a:xfrm>
                    <a:grpFill/>
                  </p:grpSpPr>
                  <p:grpSp>
                    <p:nvGrpSpPr>
                      <p:cNvPr id="71" name="组合 70"/>
                      <p:cNvGrpSpPr/>
                      <p:nvPr/>
                    </p:nvGrpSpPr>
                    <p:grpSpPr>
                      <a:xfrm>
                        <a:off x="4053115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75" name="等腰三角形 74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6" name="矩形 75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72" name="组合 71"/>
                      <p:cNvGrpSpPr/>
                      <p:nvPr/>
                    </p:nvGrpSpPr>
                    <p:grpSpPr>
                      <a:xfrm>
                        <a:off x="4432257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73" name="等腰三角形 72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4" name="矩形 73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51" name="组合 50"/>
                  <p:cNvGrpSpPr/>
                  <p:nvPr/>
                </p:nvGrpSpPr>
                <p:grpSpPr>
                  <a:xfrm>
                    <a:off x="5567590" y="5597647"/>
                    <a:ext cx="1348147" cy="1260701"/>
                    <a:chOff x="4053115" y="5597647"/>
                    <a:chExt cx="1348147" cy="1260701"/>
                  </a:xfrm>
                  <a:grpFill/>
                </p:grpSpPr>
                <p:grpSp>
                  <p:nvGrpSpPr>
                    <p:cNvPr id="53" name="组合 52"/>
                    <p:cNvGrpSpPr/>
                    <p:nvPr/>
                  </p:nvGrpSpPr>
                  <p:grpSpPr>
                    <a:xfrm>
                      <a:off x="4053115" y="5605266"/>
                      <a:ext cx="578713" cy="1253081"/>
                      <a:chOff x="4053115" y="5605266"/>
                      <a:chExt cx="578713" cy="1253081"/>
                    </a:xfrm>
                    <a:grpFill/>
                  </p:grpSpPr>
                  <p:grpSp>
                    <p:nvGrpSpPr>
                      <p:cNvPr id="63" name="组合 62"/>
                      <p:cNvGrpSpPr/>
                      <p:nvPr/>
                    </p:nvGrpSpPr>
                    <p:grpSpPr>
                      <a:xfrm>
                        <a:off x="4053115" y="5605266"/>
                        <a:ext cx="199571" cy="1253081"/>
                        <a:chOff x="5936343" y="2367326"/>
                        <a:chExt cx="653143" cy="1253081"/>
                      </a:xfrm>
                      <a:grpFill/>
                    </p:grpSpPr>
                    <p:sp>
                      <p:nvSpPr>
                        <p:cNvPr id="67" name="等腰三角形 66"/>
                        <p:cNvSpPr/>
                        <p:nvPr/>
                      </p:nvSpPr>
                      <p:spPr>
                        <a:xfrm>
                          <a:off x="5936343" y="236732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8" name="矩形 67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64" name="组合 63"/>
                      <p:cNvGrpSpPr/>
                      <p:nvPr/>
                    </p:nvGrpSpPr>
                    <p:grpSpPr>
                      <a:xfrm>
                        <a:off x="4432257" y="5605266"/>
                        <a:ext cx="199571" cy="1253081"/>
                        <a:chOff x="5936343" y="2367326"/>
                        <a:chExt cx="653143" cy="1253081"/>
                      </a:xfrm>
                      <a:grpFill/>
                    </p:grpSpPr>
                    <p:sp>
                      <p:nvSpPr>
                        <p:cNvPr id="65" name="等腰三角形 64"/>
                        <p:cNvSpPr/>
                        <p:nvPr/>
                      </p:nvSpPr>
                      <p:spPr>
                        <a:xfrm>
                          <a:off x="5936343" y="236732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6" name="矩形 65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55" name="组合 54"/>
                    <p:cNvGrpSpPr/>
                    <p:nvPr/>
                  </p:nvGrpSpPr>
                  <p:grpSpPr>
                    <a:xfrm>
                      <a:off x="4822549" y="5597647"/>
                      <a:ext cx="578713" cy="1260701"/>
                      <a:chOff x="4053115" y="5597646"/>
                      <a:chExt cx="578713" cy="1260701"/>
                    </a:xfrm>
                    <a:grpFill/>
                  </p:grpSpPr>
                  <p:grpSp>
                    <p:nvGrpSpPr>
                      <p:cNvPr id="57" name="组合 56"/>
                      <p:cNvGrpSpPr/>
                      <p:nvPr/>
                    </p:nvGrpSpPr>
                    <p:grpSpPr>
                      <a:xfrm>
                        <a:off x="4053115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61" name="等腰三角形 60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2" name="矩形 61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8" name="组合 57"/>
                      <p:cNvGrpSpPr/>
                      <p:nvPr/>
                    </p:nvGrpSpPr>
                    <p:grpSpPr>
                      <a:xfrm>
                        <a:off x="4432257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59" name="等腰三角形 58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0" name="矩形 59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</p:grpSp>
          </p:grpSp>
        </p:grpSp>
        <p:sp>
          <p:nvSpPr>
            <p:cNvPr id="40" name="矩形 39"/>
            <p:cNvSpPr/>
            <p:nvPr/>
          </p:nvSpPr>
          <p:spPr>
            <a:xfrm>
              <a:off x="-71337" y="6270655"/>
              <a:ext cx="12261750" cy="7210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-71337" y="6728801"/>
              <a:ext cx="12261750" cy="7210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78" name="Rounded Rectangle 177"/>
          <p:cNvSpPr/>
          <p:nvPr/>
        </p:nvSpPr>
        <p:spPr>
          <a:xfrm>
            <a:off x="673772" y="587829"/>
            <a:ext cx="10844456" cy="575346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  <a:prstDash val="lgDash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3156" y="1850305"/>
            <a:ext cx="10552596" cy="301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ngắt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nghỉ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nhịp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Hiểu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Ca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ngợi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vẻ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đẹp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vẻ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đẹp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quê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517" y="685183"/>
            <a:ext cx="9577646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1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178" name="Rounded Rectangle 177"/>
          <p:cNvSpPr/>
          <p:nvPr/>
        </p:nvSpPr>
        <p:spPr>
          <a:xfrm>
            <a:off x="2476447" y="1320887"/>
            <a:ext cx="7137817" cy="3670662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  <a:prstDash val="lgDash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5917" y="1612234"/>
            <a:ext cx="7748688" cy="36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0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0540"/>
            <a:ext cx="3150352" cy="5217459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5340594" y="-132075"/>
            <a:ext cx="2878151" cy="1184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err="1">
                <a:solidFill>
                  <a:srgbClr val="00CC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Luỹ</a:t>
            </a:r>
            <a:r>
              <a:rPr lang="en-US" sz="5400" b="1" dirty="0">
                <a:solidFill>
                  <a:srgbClr val="00CC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CC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tre</a:t>
            </a:r>
            <a:endParaRPr lang="en-US" sz="5400" b="1" dirty="0">
              <a:solidFill>
                <a:srgbClr val="00CC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97561" y="1052608"/>
            <a:ext cx="500307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sớm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dậy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</a:p>
          <a:p>
            <a:pPr indent="457200" algn="just"/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Lũy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tre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rì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rào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</a:p>
          <a:p>
            <a:pPr indent="457200" algn="just"/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Ngọn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tre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gọng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vó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</a:p>
          <a:p>
            <a:pPr indent="457200" algn="just"/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Kéo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dirty="0"/>
          </a:p>
        </p:txBody>
      </p:sp>
      <p:sp>
        <p:nvSpPr>
          <p:cNvPr id="42" name="Rectangle 41"/>
          <p:cNvSpPr/>
          <p:nvPr/>
        </p:nvSpPr>
        <p:spPr>
          <a:xfrm>
            <a:off x="1997561" y="3634102"/>
            <a:ext cx="576071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 trưa đồng đầy nắng</a:t>
            </a:r>
          </a:p>
          <a:p>
            <a:pPr indent="45720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Trâu nằm nhai bóng râm</a:t>
            </a:r>
          </a:p>
          <a:p>
            <a:pPr indent="45720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Tre bần thần nhớ gió </a:t>
            </a:r>
          </a:p>
          <a:p>
            <a:pPr indent="45720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Chợt về đầy tiếng chim. 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576504" y="1435909"/>
            <a:ext cx="45807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núi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ngủ</a:t>
            </a:r>
            <a:endParaRPr lang="en-US" sz="32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Tre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nâng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vầng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endParaRPr lang="en-US" sz="32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Sao,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treo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đầy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cành</a:t>
            </a:r>
            <a:endParaRPr lang="en-US" sz="32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Suốt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đêm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thắp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576504" y="4095767"/>
            <a:ext cx="559961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Bỗng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gà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gáy</a:t>
            </a:r>
            <a:endParaRPr lang="en-US" sz="32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Xôn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xao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ngoài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luỹ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tre</a:t>
            </a:r>
            <a:endParaRPr lang="en-US" sz="32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Đêm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endParaRPr lang="en-US" sz="32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Mầm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măng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đợi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699863" y="6193725"/>
            <a:ext cx="3722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Nguyễn</a:t>
            </a:r>
            <a:r>
              <a:rPr lang="en-US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Dương</a:t>
            </a:r>
            <a:endParaRPr lang="en-US" sz="24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00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-69116" y="5808905"/>
            <a:ext cx="12258912" cy="1066553"/>
            <a:chOff x="-71337" y="5810250"/>
            <a:chExt cx="12261750" cy="1066800"/>
          </a:xfrm>
        </p:grpSpPr>
        <p:grpSp>
          <p:nvGrpSpPr>
            <p:cNvPr id="39" name="组合 38"/>
            <p:cNvGrpSpPr/>
            <p:nvPr/>
          </p:nvGrpSpPr>
          <p:grpSpPr>
            <a:xfrm>
              <a:off x="81714" y="5810250"/>
              <a:ext cx="12004103" cy="1066800"/>
              <a:chOff x="-2040366" y="5597646"/>
              <a:chExt cx="12004103" cy="1260702"/>
            </a:xfrm>
            <a:solidFill>
              <a:schemeClr val="accent1">
                <a:lumMod val="40000"/>
                <a:lumOff val="60000"/>
              </a:schemeClr>
            </a:solidFill>
          </p:grpSpPr>
          <p:grpSp>
            <p:nvGrpSpPr>
              <p:cNvPr id="42" name="组合 41"/>
              <p:cNvGrpSpPr/>
              <p:nvPr/>
            </p:nvGrpSpPr>
            <p:grpSpPr>
              <a:xfrm>
                <a:off x="4053115" y="5597646"/>
                <a:ext cx="5910622" cy="1260702"/>
                <a:chOff x="4053115" y="5597646"/>
                <a:chExt cx="5910622" cy="1260702"/>
              </a:xfrm>
              <a:grpFill/>
            </p:grpSpPr>
            <p:grpSp>
              <p:nvGrpSpPr>
                <p:cNvPr id="113" name="组合 112"/>
                <p:cNvGrpSpPr/>
                <p:nvPr/>
              </p:nvGrpSpPr>
              <p:grpSpPr>
                <a:xfrm>
                  <a:off x="4053115" y="5597646"/>
                  <a:ext cx="2862622" cy="1260702"/>
                  <a:chOff x="4053115" y="5597646"/>
                  <a:chExt cx="2862622" cy="1260702"/>
                </a:xfrm>
                <a:grpFill/>
              </p:grpSpPr>
              <p:grpSp>
                <p:nvGrpSpPr>
                  <p:cNvPr id="145" name="组合 144"/>
                  <p:cNvGrpSpPr/>
                  <p:nvPr/>
                </p:nvGrpSpPr>
                <p:grpSpPr>
                  <a:xfrm>
                    <a:off x="4053115" y="5597646"/>
                    <a:ext cx="1348147" cy="1260702"/>
                    <a:chOff x="4053115" y="5597646"/>
                    <a:chExt cx="1348147" cy="1260702"/>
                  </a:xfrm>
                  <a:grpFill/>
                </p:grpSpPr>
                <p:grpSp>
                  <p:nvGrpSpPr>
                    <p:cNvPr id="161" name="组合 160"/>
                    <p:cNvGrpSpPr/>
                    <p:nvPr/>
                  </p:nvGrpSpPr>
                  <p:grpSpPr>
                    <a:xfrm>
                      <a:off x="4053115" y="5597646"/>
                      <a:ext cx="578713" cy="1260701"/>
                      <a:chOff x="4053115" y="5597646"/>
                      <a:chExt cx="578713" cy="1260701"/>
                    </a:xfrm>
                    <a:grpFill/>
                  </p:grpSpPr>
                  <p:grpSp>
                    <p:nvGrpSpPr>
                      <p:cNvPr id="169" name="组合 168"/>
                      <p:cNvGrpSpPr/>
                      <p:nvPr/>
                    </p:nvGrpSpPr>
                    <p:grpSpPr>
                      <a:xfrm>
                        <a:off x="4053115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173" name="等腰三角形 172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74" name="矩形 173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70" name="组合 169"/>
                      <p:cNvGrpSpPr/>
                      <p:nvPr/>
                    </p:nvGrpSpPr>
                    <p:grpSpPr>
                      <a:xfrm>
                        <a:off x="4432257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171" name="等腰三角形 170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72" name="矩形 171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62" name="组合 161"/>
                    <p:cNvGrpSpPr/>
                    <p:nvPr/>
                  </p:nvGrpSpPr>
                  <p:grpSpPr>
                    <a:xfrm>
                      <a:off x="4822549" y="5597647"/>
                      <a:ext cx="578713" cy="1260701"/>
                      <a:chOff x="4053115" y="5597646"/>
                      <a:chExt cx="578713" cy="1260701"/>
                    </a:xfrm>
                    <a:grpFill/>
                  </p:grpSpPr>
                  <p:grpSp>
                    <p:nvGrpSpPr>
                      <p:cNvPr id="163" name="组合 162"/>
                      <p:cNvGrpSpPr/>
                      <p:nvPr/>
                    </p:nvGrpSpPr>
                    <p:grpSpPr>
                      <a:xfrm>
                        <a:off x="4053115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167" name="等腰三角形 166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68" name="矩形 167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64" name="组合 163"/>
                      <p:cNvGrpSpPr/>
                      <p:nvPr/>
                    </p:nvGrpSpPr>
                    <p:grpSpPr>
                      <a:xfrm>
                        <a:off x="4432257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165" name="等腰三角形 164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66" name="矩形 165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146" name="组合 145"/>
                  <p:cNvGrpSpPr/>
                  <p:nvPr/>
                </p:nvGrpSpPr>
                <p:grpSpPr>
                  <a:xfrm>
                    <a:off x="5567590" y="5597646"/>
                    <a:ext cx="1348147" cy="1260702"/>
                    <a:chOff x="4053115" y="5597646"/>
                    <a:chExt cx="1348147" cy="1260702"/>
                  </a:xfrm>
                  <a:grpFill/>
                </p:grpSpPr>
                <p:grpSp>
                  <p:nvGrpSpPr>
                    <p:cNvPr id="147" name="组合 146"/>
                    <p:cNvGrpSpPr/>
                    <p:nvPr/>
                  </p:nvGrpSpPr>
                  <p:grpSpPr>
                    <a:xfrm>
                      <a:off x="4053115" y="5597646"/>
                      <a:ext cx="578713" cy="1260701"/>
                      <a:chOff x="4053115" y="5597646"/>
                      <a:chExt cx="578713" cy="1260701"/>
                    </a:xfrm>
                    <a:grpFill/>
                  </p:grpSpPr>
                  <p:grpSp>
                    <p:nvGrpSpPr>
                      <p:cNvPr id="155" name="组合 154"/>
                      <p:cNvGrpSpPr/>
                      <p:nvPr/>
                    </p:nvGrpSpPr>
                    <p:grpSpPr>
                      <a:xfrm>
                        <a:off x="4053115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159" name="等腰三角形 158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60" name="矩形 159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56" name="组合 155"/>
                      <p:cNvGrpSpPr/>
                      <p:nvPr/>
                    </p:nvGrpSpPr>
                    <p:grpSpPr>
                      <a:xfrm>
                        <a:off x="4432257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157" name="等腰三角形 156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58" name="矩形 157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48" name="组合 147"/>
                    <p:cNvGrpSpPr/>
                    <p:nvPr/>
                  </p:nvGrpSpPr>
                  <p:grpSpPr>
                    <a:xfrm>
                      <a:off x="4822549" y="5597647"/>
                      <a:ext cx="578713" cy="1260701"/>
                      <a:chOff x="4053115" y="5597646"/>
                      <a:chExt cx="578713" cy="1260701"/>
                    </a:xfrm>
                    <a:grpFill/>
                  </p:grpSpPr>
                  <p:grpSp>
                    <p:nvGrpSpPr>
                      <p:cNvPr id="149" name="组合 148"/>
                      <p:cNvGrpSpPr/>
                      <p:nvPr/>
                    </p:nvGrpSpPr>
                    <p:grpSpPr>
                      <a:xfrm>
                        <a:off x="4053115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153" name="等腰三角形 152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54" name="矩形 153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50" name="组合 149"/>
                      <p:cNvGrpSpPr/>
                      <p:nvPr/>
                    </p:nvGrpSpPr>
                    <p:grpSpPr>
                      <a:xfrm>
                        <a:off x="4432257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151" name="等腰三角形 150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52" name="矩形 151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</p:grpSp>
            <p:grpSp>
              <p:nvGrpSpPr>
                <p:cNvPr id="114" name="组合 113"/>
                <p:cNvGrpSpPr/>
                <p:nvPr/>
              </p:nvGrpSpPr>
              <p:grpSpPr>
                <a:xfrm>
                  <a:off x="7101115" y="5597646"/>
                  <a:ext cx="2862622" cy="1260702"/>
                  <a:chOff x="4053115" y="5597646"/>
                  <a:chExt cx="2862622" cy="1260702"/>
                </a:xfrm>
                <a:grpFill/>
              </p:grpSpPr>
              <p:grpSp>
                <p:nvGrpSpPr>
                  <p:cNvPr id="115" name="组合 114"/>
                  <p:cNvGrpSpPr/>
                  <p:nvPr/>
                </p:nvGrpSpPr>
                <p:grpSpPr>
                  <a:xfrm>
                    <a:off x="4053115" y="5597646"/>
                    <a:ext cx="1348149" cy="1260702"/>
                    <a:chOff x="4053115" y="5597646"/>
                    <a:chExt cx="1348149" cy="1260702"/>
                  </a:xfrm>
                  <a:grpFill/>
                </p:grpSpPr>
                <p:grpSp>
                  <p:nvGrpSpPr>
                    <p:cNvPr id="131" name="组合 130"/>
                    <p:cNvGrpSpPr/>
                    <p:nvPr/>
                  </p:nvGrpSpPr>
                  <p:grpSpPr>
                    <a:xfrm>
                      <a:off x="4053115" y="5597646"/>
                      <a:ext cx="578713" cy="1260701"/>
                      <a:chOff x="4053115" y="5597646"/>
                      <a:chExt cx="578713" cy="1260701"/>
                    </a:xfrm>
                    <a:grpFill/>
                  </p:grpSpPr>
                  <p:grpSp>
                    <p:nvGrpSpPr>
                      <p:cNvPr id="139" name="组合 138"/>
                      <p:cNvGrpSpPr/>
                      <p:nvPr/>
                    </p:nvGrpSpPr>
                    <p:grpSpPr>
                      <a:xfrm>
                        <a:off x="4053115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143" name="等腰三角形 142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44" name="矩形 143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40" name="组合 139"/>
                      <p:cNvGrpSpPr/>
                      <p:nvPr/>
                    </p:nvGrpSpPr>
                    <p:grpSpPr>
                      <a:xfrm>
                        <a:off x="4432257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141" name="等腰三角形 140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42" name="矩形 141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32" name="组合 131"/>
                    <p:cNvGrpSpPr/>
                    <p:nvPr/>
                  </p:nvGrpSpPr>
                  <p:grpSpPr>
                    <a:xfrm>
                      <a:off x="4822549" y="5597647"/>
                      <a:ext cx="578715" cy="1260701"/>
                      <a:chOff x="4053115" y="5597646"/>
                      <a:chExt cx="578715" cy="1260701"/>
                    </a:xfrm>
                    <a:grpFill/>
                  </p:grpSpPr>
                  <p:grpSp>
                    <p:nvGrpSpPr>
                      <p:cNvPr id="133" name="组合 132"/>
                      <p:cNvGrpSpPr/>
                      <p:nvPr/>
                    </p:nvGrpSpPr>
                    <p:grpSpPr>
                      <a:xfrm>
                        <a:off x="4053115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137" name="等腰三角形 136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38" name="矩形 137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34" name="组合 133"/>
                      <p:cNvGrpSpPr/>
                      <p:nvPr/>
                    </p:nvGrpSpPr>
                    <p:grpSpPr>
                      <a:xfrm>
                        <a:off x="4432258" y="5597646"/>
                        <a:ext cx="199572" cy="1260701"/>
                        <a:chOff x="5936342" y="2359706"/>
                        <a:chExt cx="653146" cy="1260701"/>
                      </a:xfrm>
                      <a:grpFill/>
                    </p:grpSpPr>
                    <p:sp>
                      <p:nvSpPr>
                        <p:cNvPr id="135" name="等腰三角形 134"/>
                        <p:cNvSpPr/>
                        <p:nvPr/>
                      </p:nvSpPr>
                      <p:spPr>
                        <a:xfrm>
                          <a:off x="5936342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36" name="矩形 135"/>
                        <p:cNvSpPr/>
                        <p:nvPr/>
                      </p:nvSpPr>
                      <p:spPr>
                        <a:xfrm>
                          <a:off x="5941788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116" name="组合 115"/>
                  <p:cNvGrpSpPr/>
                  <p:nvPr/>
                </p:nvGrpSpPr>
                <p:grpSpPr>
                  <a:xfrm>
                    <a:off x="5567590" y="5597646"/>
                    <a:ext cx="1348147" cy="1260702"/>
                    <a:chOff x="4053115" y="5597646"/>
                    <a:chExt cx="1348147" cy="1260702"/>
                  </a:xfrm>
                  <a:grpFill/>
                </p:grpSpPr>
                <p:grpSp>
                  <p:nvGrpSpPr>
                    <p:cNvPr id="117" name="组合 116"/>
                    <p:cNvGrpSpPr/>
                    <p:nvPr/>
                  </p:nvGrpSpPr>
                  <p:grpSpPr>
                    <a:xfrm>
                      <a:off x="4053115" y="5597646"/>
                      <a:ext cx="578713" cy="1260701"/>
                      <a:chOff x="4053115" y="5597646"/>
                      <a:chExt cx="578713" cy="1260701"/>
                    </a:xfrm>
                    <a:grpFill/>
                  </p:grpSpPr>
                  <p:grpSp>
                    <p:nvGrpSpPr>
                      <p:cNvPr id="125" name="组合 124"/>
                      <p:cNvGrpSpPr/>
                      <p:nvPr/>
                    </p:nvGrpSpPr>
                    <p:grpSpPr>
                      <a:xfrm>
                        <a:off x="4053115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129" name="等腰三角形 128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30" name="矩形 129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26" name="组合 125"/>
                      <p:cNvGrpSpPr/>
                      <p:nvPr/>
                    </p:nvGrpSpPr>
                    <p:grpSpPr>
                      <a:xfrm>
                        <a:off x="4432257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127" name="等腰三角形 126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28" name="矩形 127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18" name="组合 117"/>
                    <p:cNvGrpSpPr/>
                    <p:nvPr/>
                  </p:nvGrpSpPr>
                  <p:grpSpPr>
                    <a:xfrm>
                      <a:off x="4822549" y="5597647"/>
                      <a:ext cx="578713" cy="1260701"/>
                      <a:chOff x="4053115" y="5597646"/>
                      <a:chExt cx="578713" cy="1260701"/>
                    </a:xfrm>
                    <a:grpFill/>
                  </p:grpSpPr>
                  <p:grpSp>
                    <p:nvGrpSpPr>
                      <p:cNvPr id="119" name="组合 118"/>
                      <p:cNvGrpSpPr/>
                      <p:nvPr/>
                    </p:nvGrpSpPr>
                    <p:grpSpPr>
                      <a:xfrm>
                        <a:off x="4053115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123" name="等腰三角形 122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24" name="矩形 123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20" name="组合 119"/>
                      <p:cNvGrpSpPr/>
                      <p:nvPr/>
                    </p:nvGrpSpPr>
                    <p:grpSpPr>
                      <a:xfrm>
                        <a:off x="4432257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121" name="等腰三角形 120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22" name="矩形 121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43" name="组合 42"/>
              <p:cNvGrpSpPr/>
              <p:nvPr/>
            </p:nvGrpSpPr>
            <p:grpSpPr>
              <a:xfrm>
                <a:off x="-2040366" y="5597646"/>
                <a:ext cx="5910622" cy="1260701"/>
                <a:chOff x="4053115" y="5597647"/>
                <a:chExt cx="5910622" cy="1260701"/>
              </a:xfrm>
              <a:grpFill/>
            </p:grpSpPr>
            <p:grpSp>
              <p:nvGrpSpPr>
                <p:cNvPr id="44" name="组合 43"/>
                <p:cNvGrpSpPr/>
                <p:nvPr/>
              </p:nvGrpSpPr>
              <p:grpSpPr>
                <a:xfrm>
                  <a:off x="4053115" y="5597647"/>
                  <a:ext cx="2862622" cy="1260701"/>
                  <a:chOff x="4053115" y="5597647"/>
                  <a:chExt cx="2862622" cy="1260701"/>
                </a:xfrm>
                <a:grpFill/>
              </p:grpSpPr>
              <p:grpSp>
                <p:nvGrpSpPr>
                  <p:cNvPr id="83" name="组合 82"/>
                  <p:cNvGrpSpPr/>
                  <p:nvPr/>
                </p:nvGrpSpPr>
                <p:grpSpPr>
                  <a:xfrm>
                    <a:off x="4053115" y="5597647"/>
                    <a:ext cx="1348147" cy="1260701"/>
                    <a:chOff x="4053115" y="5597647"/>
                    <a:chExt cx="1348147" cy="1260701"/>
                  </a:xfrm>
                  <a:grpFill/>
                </p:grpSpPr>
                <p:grpSp>
                  <p:nvGrpSpPr>
                    <p:cNvPr id="99" name="组合 98"/>
                    <p:cNvGrpSpPr/>
                    <p:nvPr/>
                  </p:nvGrpSpPr>
                  <p:grpSpPr>
                    <a:xfrm>
                      <a:off x="4053115" y="5605266"/>
                      <a:ext cx="578713" cy="1253081"/>
                      <a:chOff x="4053115" y="5605266"/>
                      <a:chExt cx="578713" cy="1253081"/>
                    </a:xfrm>
                    <a:grpFill/>
                  </p:grpSpPr>
                  <p:grpSp>
                    <p:nvGrpSpPr>
                      <p:cNvPr id="107" name="组合 106"/>
                      <p:cNvGrpSpPr/>
                      <p:nvPr/>
                    </p:nvGrpSpPr>
                    <p:grpSpPr>
                      <a:xfrm>
                        <a:off x="4053115" y="5605266"/>
                        <a:ext cx="199571" cy="1253081"/>
                        <a:chOff x="5936343" y="2367326"/>
                        <a:chExt cx="653143" cy="1253081"/>
                      </a:xfrm>
                      <a:grpFill/>
                    </p:grpSpPr>
                    <p:sp>
                      <p:nvSpPr>
                        <p:cNvPr id="111" name="等腰三角形 110"/>
                        <p:cNvSpPr/>
                        <p:nvPr/>
                      </p:nvSpPr>
                      <p:spPr>
                        <a:xfrm>
                          <a:off x="5936343" y="236732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2" name="矩形 111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08" name="组合 107"/>
                      <p:cNvGrpSpPr/>
                      <p:nvPr/>
                    </p:nvGrpSpPr>
                    <p:grpSpPr>
                      <a:xfrm>
                        <a:off x="4432257" y="5605266"/>
                        <a:ext cx="199571" cy="1253081"/>
                        <a:chOff x="5936343" y="2367326"/>
                        <a:chExt cx="653143" cy="1253081"/>
                      </a:xfrm>
                      <a:grpFill/>
                    </p:grpSpPr>
                    <p:sp>
                      <p:nvSpPr>
                        <p:cNvPr id="109" name="等腰三角形 108"/>
                        <p:cNvSpPr/>
                        <p:nvPr/>
                      </p:nvSpPr>
                      <p:spPr>
                        <a:xfrm>
                          <a:off x="5936343" y="236732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0" name="矩形 109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00" name="组合 99"/>
                    <p:cNvGrpSpPr/>
                    <p:nvPr/>
                  </p:nvGrpSpPr>
                  <p:grpSpPr>
                    <a:xfrm>
                      <a:off x="4822549" y="5597647"/>
                      <a:ext cx="578713" cy="1260701"/>
                      <a:chOff x="4053115" y="5597646"/>
                      <a:chExt cx="578713" cy="1260701"/>
                    </a:xfrm>
                    <a:grpFill/>
                  </p:grpSpPr>
                  <p:grpSp>
                    <p:nvGrpSpPr>
                      <p:cNvPr id="101" name="组合 100"/>
                      <p:cNvGrpSpPr/>
                      <p:nvPr/>
                    </p:nvGrpSpPr>
                    <p:grpSpPr>
                      <a:xfrm>
                        <a:off x="4053115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105" name="等腰三角形 104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6" name="矩形 105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02" name="组合 101"/>
                      <p:cNvGrpSpPr/>
                      <p:nvPr/>
                    </p:nvGrpSpPr>
                    <p:grpSpPr>
                      <a:xfrm>
                        <a:off x="4432257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103" name="等腰三角形 102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4" name="矩形 103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84" name="组合 83"/>
                  <p:cNvGrpSpPr/>
                  <p:nvPr/>
                </p:nvGrpSpPr>
                <p:grpSpPr>
                  <a:xfrm>
                    <a:off x="5567590" y="5597647"/>
                    <a:ext cx="1348147" cy="1260701"/>
                    <a:chOff x="4053115" y="5597647"/>
                    <a:chExt cx="1348147" cy="1260701"/>
                  </a:xfrm>
                  <a:grpFill/>
                </p:grpSpPr>
                <p:grpSp>
                  <p:nvGrpSpPr>
                    <p:cNvPr id="85" name="组合 84"/>
                    <p:cNvGrpSpPr/>
                    <p:nvPr/>
                  </p:nvGrpSpPr>
                  <p:grpSpPr>
                    <a:xfrm>
                      <a:off x="4053115" y="5605266"/>
                      <a:ext cx="578713" cy="1253081"/>
                      <a:chOff x="4053115" y="5605266"/>
                      <a:chExt cx="578713" cy="1253081"/>
                    </a:xfrm>
                    <a:grpFill/>
                  </p:grpSpPr>
                  <p:grpSp>
                    <p:nvGrpSpPr>
                      <p:cNvPr id="93" name="组合 92"/>
                      <p:cNvGrpSpPr/>
                      <p:nvPr/>
                    </p:nvGrpSpPr>
                    <p:grpSpPr>
                      <a:xfrm>
                        <a:off x="4053115" y="5605266"/>
                        <a:ext cx="199571" cy="1253081"/>
                        <a:chOff x="5936343" y="2367326"/>
                        <a:chExt cx="653143" cy="1253081"/>
                      </a:xfrm>
                      <a:grpFill/>
                    </p:grpSpPr>
                    <p:sp>
                      <p:nvSpPr>
                        <p:cNvPr id="97" name="等腰三角形 96"/>
                        <p:cNvSpPr/>
                        <p:nvPr/>
                      </p:nvSpPr>
                      <p:spPr>
                        <a:xfrm>
                          <a:off x="5936343" y="236732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8" name="矩形 97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94" name="组合 93"/>
                      <p:cNvGrpSpPr/>
                      <p:nvPr/>
                    </p:nvGrpSpPr>
                    <p:grpSpPr>
                      <a:xfrm>
                        <a:off x="4432257" y="5605266"/>
                        <a:ext cx="199571" cy="1253081"/>
                        <a:chOff x="5936343" y="2367326"/>
                        <a:chExt cx="653143" cy="1253081"/>
                      </a:xfrm>
                      <a:grpFill/>
                    </p:grpSpPr>
                    <p:sp>
                      <p:nvSpPr>
                        <p:cNvPr id="95" name="等腰三角形 94"/>
                        <p:cNvSpPr/>
                        <p:nvPr/>
                      </p:nvSpPr>
                      <p:spPr>
                        <a:xfrm>
                          <a:off x="5936343" y="236732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6" name="矩形 95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86" name="组合 85"/>
                    <p:cNvGrpSpPr/>
                    <p:nvPr/>
                  </p:nvGrpSpPr>
                  <p:grpSpPr>
                    <a:xfrm>
                      <a:off x="4822549" y="5597647"/>
                      <a:ext cx="578713" cy="1260701"/>
                      <a:chOff x="4053115" y="5597646"/>
                      <a:chExt cx="578713" cy="1260701"/>
                    </a:xfrm>
                    <a:grpFill/>
                  </p:grpSpPr>
                  <p:grpSp>
                    <p:nvGrpSpPr>
                      <p:cNvPr id="87" name="组合 86"/>
                      <p:cNvGrpSpPr/>
                      <p:nvPr/>
                    </p:nvGrpSpPr>
                    <p:grpSpPr>
                      <a:xfrm>
                        <a:off x="4053115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91" name="等腰三角形 90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2" name="矩形 91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88" name="组合 87"/>
                      <p:cNvGrpSpPr/>
                      <p:nvPr/>
                    </p:nvGrpSpPr>
                    <p:grpSpPr>
                      <a:xfrm>
                        <a:off x="4432257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89" name="等腰三角形 88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0" name="矩形 89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</p:grpSp>
            <p:grpSp>
              <p:nvGrpSpPr>
                <p:cNvPr id="45" name="组合 44"/>
                <p:cNvGrpSpPr/>
                <p:nvPr/>
              </p:nvGrpSpPr>
              <p:grpSpPr>
                <a:xfrm>
                  <a:off x="7101115" y="5597647"/>
                  <a:ext cx="2862622" cy="1260701"/>
                  <a:chOff x="4053115" y="5597647"/>
                  <a:chExt cx="2862622" cy="1260701"/>
                </a:xfrm>
                <a:grpFill/>
              </p:grpSpPr>
              <p:grpSp>
                <p:nvGrpSpPr>
                  <p:cNvPr id="50" name="组合 49"/>
                  <p:cNvGrpSpPr/>
                  <p:nvPr/>
                </p:nvGrpSpPr>
                <p:grpSpPr>
                  <a:xfrm>
                    <a:off x="4053115" y="5597647"/>
                    <a:ext cx="1348147" cy="1260701"/>
                    <a:chOff x="4053115" y="5597647"/>
                    <a:chExt cx="1348147" cy="1260701"/>
                  </a:xfrm>
                  <a:grpFill/>
                </p:grpSpPr>
                <p:grpSp>
                  <p:nvGrpSpPr>
                    <p:cNvPr id="69" name="组合 68"/>
                    <p:cNvGrpSpPr/>
                    <p:nvPr/>
                  </p:nvGrpSpPr>
                  <p:grpSpPr>
                    <a:xfrm>
                      <a:off x="4053115" y="5605266"/>
                      <a:ext cx="578713" cy="1253081"/>
                      <a:chOff x="4053115" y="5605266"/>
                      <a:chExt cx="578713" cy="1253081"/>
                    </a:xfrm>
                    <a:grpFill/>
                  </p:grpSpPr>
                  <p:grpSp>
                    <p:nvGrpSpPr>
                      <p:cNvPr id="77" name="组合 76"/>
                      <p:cNvGrpSpPr/>
                      <p:nvPr/>
                    </p:nvGrpSpPr>
                    <p:grpSpPr>
                      <a:xfrm>
                        <a:off x="4053115" y="5605266"/>
                        <a:ext cx="199571" cy="1253081"/>
                        <a:chOff x="5936343" y="2367326"/>
                        <a:chExt cx="653143" cy="1253081"/>
                      </a:xfrm>
                      <a:grpFill/>
                    </p:grpSpPr>
                    <p:sp>
                      <p:nvSpPr>
                        <p:cNvPr id="81" name="等腰三角形 80"/>
                        <p:cNvSpPr/>
                        <p:nvPr/>
                      </p:nvSpPr>
                      <p:spPr>
                        <a:xfrm>
                          <a:off x="5936343" y="236732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2" name="矩形 81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78" name="组合 77"/>
                      <p:cNvGrpSpPr/>
                      <p:nvPr/>
                    </p:nvGrpSpPr>
                    <p:grpSpPr>
                      <a:xfrm>
                        <a:off x="4432257" y="5605266"/>
                        <a:ext cx="199571" cy="1253081"/>
                        <a:chOff x="5936343" y="2367326"/>
                        <a:chExt cx="653143" cy="1253081"/>
                      </a:xfrm>
                      <a:grpFill/>
                    </p:grpSpPr>
                    <p:sp>
                      <p:nvSpPr>
                        <p:cNvPr id="79" name="等腰三角形 78"/>
                        <p:cNvSpPr/>
                        <p:nvPr/>
                      </p:nvSpPr>
                      <p:spPr>
                        <a:xfrm>
                          <a:off x="5936343" y="236732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0" name="矩形 79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70" name="组合 69"/>
                    <p:cNvGrpSpPr/>
                    <p:nvPr/>
                  </p:nvGrpSpPr>
                  <p:grpSpPr>
                    <a:xfrm>
                      <a:off x="4822549" y="5597647"/>
                      <a:ext cx="578713" cy="1260701"/>
                      <a:chOff x="4053115" y="5597646"/>
                      <a:chExt cx="578713" cy="1260701"/>
                    </a:xfrm>
                    <a:grpFill/>
                  </p:grpSpPr>
                  <p:grpSp>
                    <p:nvGrpSpPr>
                      <p:cNvPr id="71" name="组合 70"/>
                      <p:cNvGrpSpPr/>
                      <p:nvPr/>
                    </p:nvGrpSpPr>
                    <p:grpSpPr>
                      <a:xfrm>
                        <a:off x="4053115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75" name="等腰三角形 74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6" name="矩形 75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72" name="组合 71"/>
                      <p:cNvGrpSpPr/>
                      <p:nvPr/>
                    </p:nvGrpSpPr>
                    <p:grpSpPr>
                      <a:xfrm>
                        <a:off x="4432257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73" name="等腰三角形 72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4" name="矩形 73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51" name="组合 50"/>
                  <p:cNvGrpSpPr/>
                  <p:nvPr/>
                </p:nvGrpSpPr>
                <p:grpSpPr>
                  <a:xfrm>
                    <a:off x="5567590" y="5597647"/>
                    <a:ext cx="1348147" cy="1260701"/>
                    <a:chOff x="4053115" y="5597647"/>
                    <a:chExt cx="1348147" cy="1260701"/>
                  </a:xfrm>
                  <a:grpFill/>
                </p:grpSpPr>
                <p:grpSp>
                  <p:nvGrpSpPr>
                    <p:cNvPr id="53" name="组合 52"/>
                    <p:cNvGrpSpPr/>
                    <p:nvPr/>
                  </p:nvGrpSpPr>
                  <p:grpSpPr>
                    <a:xfrm>
                      <a:off x="4053115" y="5605266"/>
                      <a:ext cx="578713" cy="1253081"/>
                      <a:chOff x="4053115" y="5605266"/>
                      <a:chExt cx="578713" cy="1253081"/>
                    </a:xfrm>
                    <a:grpFill/>
                  </p:grpSpPr>
                  <p:grpSp>
                    <p:nvGrpSpPr>
                      <p:cNvPr id="63" name="组合 62"/>
                      <p:cNvGrpSpPr/>
                      <p:nvPr/>
                    </p:nvGrpSpPr>
                    <p:grpSpPr>
                      <a:xfrm>
                        <a:off x="4053115" y="5605266"/>
                        <a:ext cx="199571" cy="1253081"/>
                        <a:chOff x="5936343" y="2367326"/>
                        <a:chExt cx="653143" cy="1253081"/>
                      </a:xfrm>
                      <a:grpFill/>
                    </p:grpSpPr>
                    <p:sp>
                      <p:nvSpPr>
                        <p:cNvPr id="67" name="等腰三角形 66"/>
                        <p:cNvSpPr/>
                        <p:nvPr/>
                      </p:nvSpPr>
                      <p:spPr>
                        <a:xfrm>
                          <a:off x="5936343" y="236732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8" name="矩形 67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64" name="组合 63"/>
                      <p:cNvGrpSpPr/>
                      <p:nvPr/>
                    </p:nvGrpSpPr>
                    <p:grpSpPr>
                      <a:xfrm>
                        <a:off x="4432257" y="5605266"/>
                        <a:ext cx="199571" cy="1253081"/>
                        <a:chOff x="5936343" y="2367326"/>
                        <a:chExt cx="653143" cy="1253081"/>
                      </a:xfrm>
                      <a:grpFill/>
                    </p:grpSpPr>
                    <p:sp>
                      <p:nvSpPr>
                        <p:cNvPr id="65" name="等腰三角形 64"/>
                        <p:cNvSpPr/>
                        <p:nvPr/>
                      </p:nvSpPr>
                      <p:spPr>
                        <a:xfrm>
                          <a:off x="5936343" y="236732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6" name="矩形 65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55" name="组合 54"/>
                    <p:cNvGrpSpPr/>
                    <p:nvPr/>
                  </p:nvGrpSpPr>
                  <p:grpSpPr>
                    <a:xfrm>
                      <a:off x="4822549" y="5597647"/>
                      <a:ext cx="578713" cy="1260701"/>
                      <a:chOff x="4053115" y="5597646"/>
                      <a:chExt cx="578713" cy="1260701"/>
                    </a:xfrm>
                    <a:grpFill/>
                  </p:grpSpPr>
                  <p:grpSp>
                    <p:nvGrpSpPr>
                      <p:cNvPr id="57" name="组合 56"/>
                      <p:cNvGrpSpPr/>
                      <p:nvPr/>
                    </p:nvGrpSpPr>
                    <p:grpSpPr>
                      <a:xfrm>
                        <a:off x="4053115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61" name="等腰三角形 60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2" name="矩形 61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58" name="组合 57"/>
                      <p:cNvGrpSpPr/>
                      <p:nvPr/>
                    </p:nvGrpSpPr>
                    <p:grpSpPr>
                      <a:xfrm>
                        <a:off x="4432257" y="5597646"/>
                        <a:ext cx="199571" cy="1260701"/>
                        <a:chOff x="5936343" y="2359706"/>
                        <a:chExt cx="653143" cy="1260701"/>
                      </a:xfrm>
                      <a:grpFill/>
                    </p:grpSpPr>
                    <p:sp>
                      <p:nvSpPr>
                        <p:cNvPr id="59" name="等腰三角形 58"/>
                        <p:cNvSpPr/>
                        <p:nvPr/>
                      </p:nvSpPr>
                      <p:spPr>
                        <a:xfrm>
                          <a:off x="5936343" y="2359706"/>
                          <a:ext cx="653143" cy="136405"/>
                        </a:xfrm>
                        <a:prstGeom prst="triangl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0" name="矩形 59"/>
                        <p:cNvSpPr/>
                        <p:nvPr/>
                      </p:nvSpPr>
                      <p:spPr>
                        <a:xfrm>
                          <a:off x="5941786" y="2496457"/>
                          <a:ext cx="647700" cy="11239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2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宋体" panose="02010600030101010101" pitchFamily="2" charset="-122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</p:grpSp>
          </p:grpSp>
        </p:grpSp>
        <p:sp>
          <p:nvSpPr>
            <p:cNvPr id="40" name="矩形 39"/>
            <p:cNvSpPr/>
            <p:nvPr/>
          </p:nvSpPr>
          <p:spPr>
            <a:xfrm>
              <a:off x="-71337" y="6270655"/>
              <a:ext cx="12261750" cy="7210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-71337" y="6728801"/>
              <a:ext cx="12261750" cy="7210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78" name="Rounded Rectangle 177"/>
          <p:cNvSpPr/>
          <p:nvPr/>
        </p:nvSpPr>
        <p:spPr>
          <a:xfrm>
            <a:off x="673772" y="587829"/>
            <a:ext cx="10844456" cy="575346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  <a:prstDash val="lgDash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0" name="图片 7">
            <a:extLst>
              <a:ext uri="{FF2B5EF4-FFF2-40B4-BE49-F238E27FC236}">
                <a16:creationId xmlns:a16="http://schemas.microsoft.com/office/drawing/2014/main" id="{76418130-7223-4F5D-BCAF-2FB39AA55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8985" y="1803822"/>
            <a:ext cx="4048249" cy="5262725"/>
          </a:xfrm>
          <a:prstGeom prst="rect">
            <a:avLst/>
          </a:prstGeom>
        </p:spPr>
      </p:pic>
      <p:sp>
        <p:nvSpPr>
          <p:cNvPr id="181" name="Speech Bubble: Oval 9">
            <a:extLst>
              <a:ext uri="{FF2B5EF4-FFF2-40B4-BE49-F238E27FC236}">
                <a16:creationId xmlns:a16="http://schemas.microsoft.com/office/drawing/2014/main" id="{7242D3E7-C1CC-5917-A9C9-1DFAF6DBB850}"/>
              </a:ext>
            </a:extLst>
          </p:cNvPr>
          <p:cNvSpPr/>
          <p:nvPr/>
        </p:nvSpPr>
        <p:spPr>
          <a:xfrm>
            <a:off x="3090701" y="2574835"/>
            <a:ext cx="4168523" cy="3131861"/>
          </a:xfrm>
          <a:custGeom>
            <a:avLst/>
            <a:gdLst>
              <a:gd name="connsiteX0" fmla="*/ -269120 w 4168523"/>
              <a:gd name="connsiteY0" fmla="*/ 1855189 h 3131861"/>
              <a:gd name="connsiteX1" fmla="*/ 927 w 4168523"/>
              <a:gd name="connsiteY1" fmla="*/ 1519232 h 3131861"/>
              <a:gd name="connsiteX2" fmla="*/ 2004499 w 4168523"/>
              <a:gd name="connsiteY2" fmla="*/ 1147 h 3131861"/>
              <a:gd name="connsiteX3" fmla="*/ 4140300 w 4168523"/>
              <a:gd name="connsiteY3" fmla="*/ 1309101 h 3131861"/>
              <a:gd name="connsiteX4" fmla="*/ 2394313 w 4168523"/>
              <a:gd name="connsiteY4" fmla="*/ 3114439 h 3131861"/>
              <a:gd name="connsiteX5" fmla="*/ 129343 w 4168523"/>
              <a:gd name="connsiteY5" fmla="*/ 2108979 h 3131861"/>
              <a:gd name="connsiteX6" fmla="*/ -269120 w 4168523"/>
              <a:gd name="connsiteY6" fmla="*/ 1855189 h 313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8523" h="3131861" fill="none" extrusionOk="0">
                <a:moveTo>
                  <a:pt x="-269120" y="1855189"/>
                </a:moveTo>
                <a:cubicBezTo>
                  <a:pt x="-196918" y="1774234"/>
                  <a:pt x="-87822" y="1645254"/>
                  <a:pt x="927" y="1519232"/>
                </a:cubicBezTo>
                <a:cubicBezTo>
                  <a:pt x="-115227" y="549861"/>
                  <a:pt x="925284" y="51187"/>
                  <a:pt x="2004499" y="1147"/>
                </a:cubicBezTo>
                <a:cubicBezTo>
                  <a:pt x="3084767" y="-68315"/>
                  <a:pt x="3919817" y="527682"/>
                  <a:pt x="4140300" y="1309101"/>
                </a:cubicBezTo>
                <a:cubicBezTo>
                  <a:pt x="4329621" y="2083065"/>
                  <a:pt x="3403130" y="2939861"/>
                  <a:pt x="2394313" y="3114439"/>
                </a:cubicBezTo>
                <a:cubicBezTo>
                  <a:pt x="1400846" y="3215871"/>
                  <a:pt x="541357" y="2765890"/>
                  <a:pt x="129343" y="2108979"/>
                </a:cubicBezTo>
                <a:cubicBezTo>
                  <a:pt x="57568" y="2078893"/>
                  <a:pt x="-158411" y="1889923"/>
                  <a:pt x="-269120" y="1855189"/>
                </a:cubicBezTo>
                <a:close/>
              </a:path>
              <a:path w="4168523" h="3131861" stroke="0" extrusionOk="0">
                <a:moveTo>
                  <a:pt x="-269120" y="1855189"/>
                </a:moveTo>
                <a:cubicBezTo>
                  <a:pt x="-210017" y="1719772"/>
                  <a:pt x="-46573" y="1554189"/>
                  <a:pt x="927" y="1519232"/>
                </a:cubicBezTo>
                <a:cubicBezTo>
                  <a:pt x="-40582" y="703923"/>
                  <a:pt x="898813" y="71720"/>
                  <a:pt x="2004499" y="1147"/>
                </a:cubicBezTo>
                <a:cubicBezTo>
                  <a:pt x="3011399" y="92095"/>
                  <a:pt x="4001598" y="554009"/>
                  <a:pt x="4140300" y="1309101"/>
                </a:cubicBezTo>
                <a:cubicBezTo>
                  <a:pt x="4322026" y="2212421"/>
                  <a:pt x="3433741" y="3002938"/>
                  <a:pt x="2394313" y="3114439"/>
                </a:cubicBezTo>
                <a:cubicBezTo>
                  <a:pt x="1389190" y="3213395"/>
                  <a:pt x="586583" y="2831212"/>
                  <a:pt x="129343" y="2108979"/>
                </a:cubicBezTo>
                <a:cubicBezTo>
                  <a:pt x="-44064" y="1988251"/>
                  <a:pt x="-170694" y="1942385"/>
                  <a:pt x="-269120" y="1855189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prstGeom prst="wedgeEllipseCallout">
                    <a:avLst>
                      <a:gd name="adj1" fmla="val -56456"/>
                      <a:gd name="adj2" fmla="val 9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khổ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endParaRPr lang="en-US" sz="4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82" name="Picture 18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5236">
            <a:off x="7972028" y="1463986"/>
            <a:ext cx="2954476" cy="4174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76" name="Group 175"/>
          <p:cNvGrpSpPr/>
          <p:nvPr/>
        </p:nvGrpSpPr>
        <p:grpSpPr>
          <a:xfrm>
            <a:off x="2436399" y="-939904"/>
            <a:ext cx="6278442" cy="3843526"/>
            <a:chOff x="2436399" y="-939904"/>
            <a:chExt cx="6278442" cy="3843526"/>
          </a:xfrm>
        </p:grpSpPr>
        <p:pic>
          <p:nvPicPr>
            <p:cNvPr id="177" name="Picture 17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6399" y="-939904"/>
              <a:ext cx="6278442" cy="3843526"/>
            </a:xfrm>
            <a:prstGeom prst="rect">
              <a:avLst/>
            </a:prstGeom>
          </p:spPr>
        </p:pic>
        <p:sp>
          <p:nvSpPr>
            <p:cNvPr id="179" name="TextBox 178"/>
            <p:cNvSpPr txBox="1"/>
            <p:nvPr/>
          </p:nvSpPr>
          <p:spPr>
            <a:xfrm>
              <a:off x="3823515" y="860856"/>
              <a:ext cx="398899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rgbClr val="E53B8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Chia </a:t>
              </a:r>
              <a:r>
                <a:rPr lang="en-US" sz="5400" b="1" dirty="0" err="1">
                  <a:solidFill>
                    <a:srgbClr val="E53B8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endParaRPr lang="en-US" sz="5400" b="1" dirty="0">
                <a:solidFill>
                  <a:srgbClr val="E53B8C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854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40927" cy="68580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5340594" y="-132075"/>
            <a:ext cx="2878151" cy="1184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Luỹ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tre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344229" y="1471764"/>
            <a:ext cx="478395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xuống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núi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ngủ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Tre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nâng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vầng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lên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Sao,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treo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đầy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cành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Suốt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đêm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thắp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44229" y="4131622"/>
            <a:ext cx="559961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Bỗng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gáy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Xôn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ngoài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luỹ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Đêm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chuyển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Mầm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măng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đợi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699863" y="6193725"/>
            <a:ext cx="3722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Nguyễn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Công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Dương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714162" y="1052608"/>
            <a:ext cx="5003075" cy="2062103"/>
            <a:chOff x="1714162" y="1052608"/>
            <a:chExt cx="5003075" cy="2062103"/>
          </a:xfrm>
        </p:grpSpPr>
        <p:sp>
          <p:nvSpPr>
            <p:cNvPr id="4" name="Rectangle 3"/>
            <p:cNvSpPr/>
            <p:nvPr/>
          </p:nvSpPr>
          <p:spPr>
            <a:xfrm>
              <a:off x="1714163" y="1052608"/>
              <a:ext cx="5003074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 w="38100">
                    <a:solidFill>
                      <a:schemeClr val="bg1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Mỗi</a:t>
              </a:r>
              <a:r>
                <a:rPr kumimoji="0" lang="en-US" sz="3200" b="1" i="0" u="none" strike="noStrike" kern="1200" cap="none" spc="0" normalizeH="0" baseline="0" noProof="0" dirty="0">
                  <a:ln w="38100">
                    <a:solidFill>
                      <a:schemeClr val="bg1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38100">
                    <a:solidFill>
                      <a:schemeClr val="bg1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sớm</a:t>
              </a:r>
              <a:r>
                <a:rPr kumimoji="0" lang="en-US" sz="3200" b="1" i="0" u="none" strike="noStrike" kern="1200" cap="none" spc="0" normalizeH="0" baseline="0" noProof="0" dirty="0">
                  <a:ln w="38100">
                    <a:solidFill>
                      <a:schemeClr val="bg1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38100">
                    <a:solidFill>
                      <a:schemeClr val="bg1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mai</a:t>
              </a:r>
              <a:r>
                <a:rPr kumimoji="0" lang="en-US" sz="3200" b="1" i="0" u="none" strike="noStrike" kern="1200" cap="none" spc="0" normalizeH="0" baseline="0" noProof="0" dirty="0">
                  <a:ln w="38100">
                    <a:solidFill>
                      <a:schemeClr val="bg1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38100">
                    <a:solidFill>
                      <a:schemeClr val="bg1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thức</a:t>
              </a:r>
              <a:r>
                <a:rPr kumimoji="0" lang="en-US" sz="3200" b="1" i="0" u="none" strike="noStrike" kern="1200" cap="none" spc="0" normalizeH="0" baseline="0" noProof="0" dirty="0">
                  <a:ln w="38100">
                    <a:solidFill>
                      <a:schemeClr val="bg1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38100">
                    <a:solidFill>
                      <a:schemeClr val="bg1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dậy</a:t>
              </a:r>
              <a:r>
                <a:rPr kumimoji="0" lang="en-US" sz="3200" b="1" i="0" u="none" strike="noStrike" kern="1200" cap="none" spc="0" normalizeH="0" baseline="0" noProof="0" dirty="0">
                  <a:ln w="38100">
                    <a:solidFill>
                      <a:schemeClr val="bg1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 </a:t>
              </a:r>
            </a:p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 w="38100">
                    <a:solidFill>
                      <a:schemeClr val="bg1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Lũy</a:t>
              </a:r>
              <a:r>
                <a:rPr kumimoji="0" lang="en-US" sz="3200" b="1" i="0" u="none" strike="noStrike" kern="1200" cap="none" spc="0" normalizeH="0" baseline="0" noProof="0" dirty="0">
                  <a:ln w="38100">
                    <a:solidFill>
                      <a:schemeClr val="bg1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38100">
                    <a:solidFill>
                      <a:schemeClr val="bg1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tre</a:t>
              </a:r>
              <a:r>
                <a:rPr kumimoji="0" lang="en-US" sz="3200" b="1" i="0" u="none" strike="noStrike" kern="1200" cap="none" spc="0" normalizeH="0" baseline="0" noProof="0" dirty="0">
                  <a:ln w="38100">
                    <a:solidFill>
                      <a:schemeClr val="bg1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38100">
                    <a:solidFill>
                      <a:schemeClr val="bg1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xanh</a:t>
              </a:r>
              <a:r>
                <a:rPr kumimoji="0" lang="en-US" sz="3200" b="1" i="0" u="none" strike="noStrike" kern="1200" cap="none" spc="0" normalizeH="0" baseline="0" noProof="0" dirty="0">
                  <a:ln w="38100">
                    <a:solidFill>
                      <a:schemeClr val="bg1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38100">
                    <a:solidFill>
                      <a:schemeClr val="bg1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rì</a:t>
              </a:r>
              <a:r>
                <a:rPr kumimoji="0" lang="en-US" sz="3200" b="1" i="0" u="none" strike="noStrike" kern="1200" cap="none" spc="0" normalizeH="0" baseline="0" noProof="0" dirty="0">
                  <a:ln w="38100">
                    <a:solidFill>
                      <a:schemeClr val="bg1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38100">
                    <a:solidFill>
                      <a:schemeClr val="bg1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rào</a:t>
              </a:r>
              <a:r>
                <a:rPr kumimoji="0" lang="en-US" sz="3200" b="1" i="0" u="none" strike="noStrike" kern="1200" cap="none" spc="0" normalizeH="0" baseline="0" noProof="0" dirty="0">
                  <a:ln w="38100">
                    <a:solidFill>
                      <a:schemeClr val="bg1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 </a:t>
              </a:r>
            </a:p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 w="38100">
                    <a:solidFill>
                      <a:schemeClr val="bg1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Ngọn</a:t>
              </a:r>
              <a:r>
                <a:rPr kumimoji="0" lang="en-US" sz="3200" b="1" i="0" u="none" strike="noStrike" kern="1200" cap="none" spc="0" normalizeH="0" baseline="0" noProof="0" dirty="0">
                  <a:ln w="38100">
                    <a:solidFill>
                      <a:schemeClr val="bg1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38100">
                    <a:solidFill>
                      <a:schemeClr val="bg1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tre</a:t>
              </a:r>
              <a:r>
                <a:rPr kumimoji="0" lang="en-US" sz="3200" b="1" i="0" u="none" strike="noStrike" kern="1200" cap="none" spc="0" normalizeH="0" baseline="0" noProof="0" dirty="0">
                  <a:ln w="38100">
                    <a:solidFill>
                      <a:schemeClr val="bg1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38100">
                    <a:solidFill>
                      <a:schemeClr val="bg1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cong</a:t>
              </a:r>
              <a:r>
                <a:rPr kumimoji="0" lang="en-US" sz="3200" b="1" i="0" u="none" strike="noStrike" kern="1200" cap="none" spc="0" normalizeH="0" baseline="0" noProof="0" dirty="0">
                  <a:ln w="38100">
                    <a:solidFill>
                      <a:schemeClr val="bg1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38100">
                    <a:solidFill>
                      <a:schemeClr val="bg1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gọng</a:t>
              </a:r>
              <a:r>
                <a:rPr kumimoji="0" lang="en-US" sz="3200" b="1" i="0" u="none" strike="noStrike" kern="1200" cap="none" spc="0" normalizeH="0" baseline="0" noProof="0" dirty="0">
                  <a:ln w="38100">
                    <a:solidFill>
                      <a:schemeClr val="bg1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38100">
                    <a:solidFill>
                      <a:schemeClr val="bg1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vó</a:t>
              </a:r>
              <a:r>
                <a:rPr kumimoji="0" lang="en-US" sz="3200" b="1" i="0" u="none" strike="noStrike" kern="1200" cap="none" spc="0" normalizeH="0" baseline="0" noProof="0" dirty="0">
                  <a:ln w="38100">
                    <a:solidFill>
                      <a:schemeClr val="bg1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 </a:t>
              </a:r>
            </a:p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 w="38100">
                    <a:solidFill>
                      <a:schemeClr val="bg1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Kéo</a:t>
              </a:r>
              <a:r>
                <a:rPr kumimoji="0" lang="en-US" sz="3200" b="1" i="0" u="none" strike="noStrike" kern="1200" cap="none" spc="0" normalizeH="0" baseline="0" noProof="0" dirty="0">
                  <a:ln w="38100">
                    <a:solidFill>
                      <a:schemeClr val="bg1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38100">
                    <a:solidFill>
                      <a:schemeClr val="bg1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mặt</a:t>
              </a:r>
              <a:r>
                <a:rPr kumimoji="0" lang="en-US" sz="3200" b="1" i="0" u="none" strike="noStrike" kern="1200" cap="none" spc="0" normalizeH="0" baseline="0" noProof="0" dirty="0">
                  <a:ln w="38100">
                    <a:solidFill>
                      <a:schemeClr val="bg1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38100">
                    <a:solidFill>
                      <a:schemeClr val="bg1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trời</a:t>
              </a:r>
              <a:r>
                <a:rPr kumimoji="0" lang="en-US" sz="3200" b="1" i="0" u="none" strike="noStrike" kern="1200" cap="none" spc="0" normalizeH="0" baseline="0" noProof="0" dirty="0">
                  <a:ln w="38100">
                    <a:solidFill>
                      <a:schemeClr val="bg1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38100">
                    <a:solidFill>
                      <a:schemeClr val="bg1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lên</a:t>
              </a:r>
              <a:r>
                <a:rPr kumimoji="0" lang="en-US" sz="3200" b="1" i="0" u="none" strike="noStrike" kern="1200" cap="none" spc="0" normalizeH="0" baseline="0" noProof="0" dirty="0">
                  <a:ln w="38100">
                    <a:solidFill>
                      <a:schemeClr val="bg1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38100">
                    <a:solidFill>
                      <a:schemeClr val="bg1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cao</a:t>
              </a:r>
              <a:r>
                <a:rPr kumimoji="0" lang="en-US" sz="3200" b="1" i="0" u="none" strike="noStrike" kern="1200" cap="none" spc="0" normalizeH="0" baseline="0" noProof="0" dirty="0">
                  <a:ln w="38100">
                    <a:solidFill>
                      <a:schemeClr val="bg1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  <a:endParaRPr kumimoji="0" lang="en-US" sz="3200" b="1" i="0" u="none" strike="noStrike" kern="1200" cap="none" spc="0" normalizeH="0" baseline="0" noProof="0" dirty="0">
                <a:ln w="38100">
                  <a:solidFill>
                    <a:schemeClr val="bg1"/>
                  </a:solidFill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714162" y="1052608"/>
              <a:ext cx="5003074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Mỗi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sớm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mai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thức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dậy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 </a:t>
              </a:r>
            </a:p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Lũy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tre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xanh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rì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rào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 </a:t>
              </a:r>
            </a:p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Ngọn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tre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cong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gọng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 </a:t>
              </a:r>
            </a:p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Kéo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mặt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trời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lên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cao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+mn-cs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54071" y="3487699"/>
            <a:ext cx="5763166" cy="2062104"/>
            <a:chOff x="954071" y="3487699"/>
            <a:chExt cx="5763166" cy="2062104"/>
          </a:xfrm>
        </p:grpSpPr>
        <p:sp>
          <p:nvSpPr>
            <p:cNvPr id="42" name="Rectangle 41"/>
            <p:cNvSpPr/>
            <p:nvPr/>
          </p:nvSpPr>
          <p:spPr>
            <a:xfrm>
              <a:off x="956519" y="3487700"/>
              <a:ext cx="5760718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 w="38100">
                    <a:solidFill>
                      <a:schemeClr val="bg1"/>
                    </a:solidFill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Những trưa đồng đầy nắng</a:t>
              </a:r>
            </a:p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 w="38100">
                    <a:solidFill>
                      <a:schemeClr val="bg1"/>
                    </a:solidFill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Trâu nằm nhai bóng râm</a:t>
              </a:r>
            </a:p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 w="38100">
                    <a:solidFill>
                      <a:schemeClr val="bg1"/>
                    </a:solidFill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Tre bần thần nhớ gió </a:t>
              </a:r>
            </a:p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 w="38100">
                    <a:solidFill>
                      <a:schemeClr val="bg1"/>
                    </a:solidFill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Chợt về đầy tiếng chim. 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54071" y="3487699"/>
              <a:ext cx="5760718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Những trưa đồng đầy nắng</a:t>
              </a:r>
            </a:p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Trâu nằm nhai bóng râm</a:t>
              </a:r>
            </a:p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Tre bần thần nhớ gió </a:t>
              </a:r>
            </a:p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Chợt về đầy tiếng chim. 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170" y="618202"/>
            <a:ext cx="1646063" cy="17984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138" y="3070215"/>
            <a:ext cx="1646063" cy="17984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8881" y="1150667"/>
            <a:ext cx="1639966" cy="17923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5254" y="3669957"/>
            <a:ext cx="1646063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9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178" name="Rounded Rectangle 177"/>
          <p:cNvSpPr/>
          <p:nvPr/>
        </p:nvSpPr>
        <p:spPr>
          <a:xfrm>
            <a:off x="673772" y="587829"/>
            <a:ext cx="10844456" cy="575346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  <a:prstDash val="lgDash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1" name="Picture 19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034" y="747279"/>
            <a:ext cx="10388484" cy="1322947"/>
          </a:xfrm>
          <a:prstGeom prst="rect">
            <a:avLst/>
          </a:prstGeom>
        </p:spPr>
      </p:pic>
      <p:grpSp>
        <p:nvGrpSpPr>
          <p:cNvPr id="192" name="Group 191"/>
          <p:cNvGrpSpPr/>
          <p:nvPr/>
        </p:nvGrpSpPr>
        <p:grpSpPr>
          <a:xfrm>
            <a:off x="901035" y="2960914"/>
            <a:ext cx="3018972" cy="1001486"/>
            <a:chOff x="901035" y="2960914"/>
            <a:chExt cx="3018972" cy="1001486"/>
          </a:xfrm>
        </p:grpSpPr>
        <p:sp>
          <p:nvSpPr>
            <p:cNvPr id="193" name="Rounded Rectangle 192"/>
            <p:cNvSpPr/>
            <p:nvPr/>
          </p:nvSpPr>
          <p:spPr>
            <a:xfrm>
              <a:off x="901035" y="2960914"/>
              <a:ext cx="3018972" cy="100148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66FF"/>
              </a:solidFill>
              <a:prstDash val="dashDot"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4" name="Luyện đọc từ khó">
              <a:extLst>
                <a:ext uri="{FF2B5EF4-FFF2-40B4-BE49-F238E27FC236}">
                  <a16:creationId xmlns:a16="http://schemas.microsoft.com/office/drawing/2014/main" id="{6A2A2FE7-DAFB-4DE2-82B6-499A8EF4EF05}"/>
                </a:ext>
              </a:extLst>
            </p:cNvPr>
            <p:cNvSpPr txBox="1"/>
            <p:nvPr/>
          </p:nvSpPr>
          <p:spPr>
            <a:xfrm>
              <a:off x="1533807" y="3059668"/>
              <a:ext cx="17534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/>
              <a:r>
                <a:rPr lang="en-US" sz="4800" b="1" dirty="0" err="1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rì</a:t>
              </a:r>
              <a:r>
                <a:rPr lang="en-US" sz="4800" b="1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rào</a:t>
              </a:r>
              <a:endParaRPr lang="en-US" sz="4800" b="1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95" name="Group 194"/>
          <p:cNvGrpSpPr/>
          <p:nvPr/>
        </p:nvGrpSpPr>
        <p:grpSpPr>
          <a:xfrm>
            <a:off x="4586514" y="2960914"/>
            <a:ext cx="3018972" cy="1001486"/>
            <a:chOff x="4586514" y="2960914"/>
            <a:chExt cx="3018972" cy="1001486"/>
          </a:xfrm>
        </p:grpSpPr>
        <p:sp>
          <p:nvSpPr>
            <p:cNvPr id="196" name="Rounded Rectangle 195"/>
            <p:cNvSpPr/>
            <p:nvPr/>
          </p:nvSpPr>
          <p:spPr>
            <a:xfrm>
              <a:off x="4586514" y="2960914"/>
              <a:ext cx="3018972" cy="100148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  <a:prstDash val="dashDot"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7" name="Luyện đọc từ khó">
              <a:extLst>
                <a:ext uri="{FF2B5EF4-FFF2-40B4-BE49-F238E27FC236}">
                  <a16:creationId xmlns:a16="http://schemas.microsoft.com/office/drawing/2014/main" id="{E50BD4C2-F7E3-493D-964C-11CD390AFC4A}"/>
                </a:ext>
              </a:extLst>
            </p:cNvPr>
            <p:cNvSpPr txBox="1"/>
            <p:nvPr/>
          </p:nvSpPr>
          <p:spPr>
            <a:xfrm>
              <a:off x="4909425" y="3055257"/>
              <a:ext cx="23457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/>
              <a:r>
                <a:rPr lang="en-US" sz="4800" b="1" dirty="0" err="1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gọng</a:t>
              </a:r>
              <a:r>
                <a:rPr lang="en-US" sz="4800" b="1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vó</a:t>
              </a:r>
              <a:endParaRPr lang="en-US" sz="4800" b="1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8271993" y="2960914"/>
            <a:ext cx="3018972" cy="1001486"/>
            <a:chOff x="8271993" y="2960914"/>
            <a:chExt cx="3018972" cy="1001486"/>
          </a:xfrm>
        </p:grpSpPr>
        <p:sp>
          <p:nvSpPr>
            <p:cNvPr id="199" name="Rounded Rectangle 198"/>
            <p:cNvSpPr/>
            <p:nvPr/>
          </p:nvSpPr>
          <p:spPr>
            <a:xfrm>
              <a:off x="8271993" y="2960914"/>
              <a:ext cx="3018972" cy="100148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3300"/>
              </a:solidFill>
              <a:prstDash val="dashDot"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0" name="Luyện đọc từ khó">
              <a:extLst>
                <a:ext uri="{FF2B5EF4-FFF2-40B4-BE49-F238E27FC236}">
                  <a16:creationId xmlns:a16="http://schemas.microsoft.com/office/drawing/2014/main" id="{277902B0-E29B-47EB-B1FB-694C799217AA}"/>
                </a:ext>
              </a:extLst>
            </p:cNvPr>
            <p:cNvSpPr txBox="1"/>
            <p:nvPr/>
          </p:nvSpPr>
          <p:spPr>
            <a:xfrm>
              <a:off x="8341312" y="3055257"/>
              <a:ext cx="288034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/>
              <a:r>
                <a:rPr lang="en-US" sz="4800" b="1" dirty="0" err="1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bóng</a:t>
              </a:r>
              <a:r>
                <a:rPr lang="en-US" sz="4800" b="1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râm</a:t>
              </a:r>
              <a:endParaRPr lang="en-US" sz="4800" b="1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01" name="Group 200"/>
          <p:cNvGrpSpPr/>
          <p:nvPr/>
        </p:nvGrpSpPr>
        <p:grpSpPr>
          <a:xfrm>
            <a:off x="2410521" y="4609515"/>
            <a:ext cx="3018972" cy="1001486"/>
            <a:chOff x="2410521" y="4609515"/>
            <a:chExt cx="3018972" cy="1001486"/>
          </a:xfrm>
        </p:grpSpPr>
        <p:sp>
          <p:nvSpPr>
            <p:cNvPr id="202" name="Rounded Rectangle 201"/>
            <p:cNvSpPr/>
            <p:nvPr/>
          </p:nvSpPr>
          <p:spPr>
            <a:xfrm>
              <a:off x="2410521" y="4609515"/>
              <a:ext cx="3018972" cy="100148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FF00"/>
              </a:solidFill>
              <a:prstDash val="dashDot"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3" name="Luyện đọc từ khó">
              <a:extLst>
                <a:ext uri="{FF2B5EF4-FFF2-40B4-BE49-F238E27FC236}">
                  <a16:creationId xmlns:a16="http://schemas.microsoft.com/office/drawing/2014/main" id="{E7D42C75-1272-45E9-9D68-DCD68B6D7F96}"/>
                </a:ext>
              </a:extLst>
            </p:cNvPr>
            <p:cNvSpPr txBox="1"/>
            <p:nvPr/>
          </p:nvSpPr>
          <p:spPr>
            <a:xfrm>
              <a:off x="2579737" y="4740926"/>
              <a:ext cx="268054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/>
              <a:r>
                <a:rPr lang="en-US" sz="4800" b="1" dirty="0" err="1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bần</a:t>
              </a:r>
              <a:r>
                <a:rPr lang="en-US" sz="4800" b="1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thần</a:t>
              </a:r>
              <a:endParaRPr lang="en-US" sz="4800" b="1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6689936" y="4609515"/>
            <a:ext cx="3164113" cy="1001486"/>
            <a:chOff x="6082276" y="4609515"/>
            <a:chExt cx="4077723" cy="1001486"/>
          </a:xfrm>
        </p:grpSpPr>
        <p:sp>
          <p:nvSpPr>
            <p:cNvPr id="205" name="Rounded Rectangle 204"/>
            <p:cNvSpPr/>
            <p:nvPr/>
          </p:nvSpPr>
          <p:spPr>
            <a:xfrm>
              <a:off x="6082276" y="4609515"/>
              <a:ext cx="4077723" cy="100148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66FF"/>
              </a:solidFill>
              <a:prstDash val="dashDot"/>
            </a:ln>
            <a:effectLst>
              <a:glow rad="139700">
                <a:srgbClr val="FF0066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6" name="Luyện đọc từ khó">
              <a:extLst>
                <a:ext uri="{FF2B5EF4-FFF2-40B4-BE49-F238E27FC236}">
                  <a16:creationId xmlns:a16="http://schemas.microsoft.com/office/drawing/2014/main" id="{A6D45EFD-F969-4E80-BD8E-1D0A2FF46BDC}"/>
                </a:ext>
              </a:extLst>
            </p:cNvPr>
            <p:cNvSpPr txBox="1"/>
            <p:nvPr/>
          </p:nvSpPr>
          <p:spPr>
            <a:xfrm>
              <a:off x="6607858" y="4740926"/>
              <a:ext cx="302656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/>
              <a:r>
                <a:rPr lang="en-US" sz="4800" b="1" dirty="0" err="1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xôn</a:t>
              </a:r>
              <a:r>
                <a:rPr lang="en-US" sz="4800" b="1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xao</a:t>
              </a:r>
              <a:endParaRPr lang="en-US" sz="4800" b="1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11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40927" cy="68580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5340594" y="-132075"/>
            <a:ext cx="2878151" cy="1184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Luỹ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tre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344229" y="1471764"/>
            <a:ext cx="478395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xuống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núi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ngủ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Tre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nâng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vầng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lên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Sao,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treo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đầy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cành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Suốt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đêm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thắp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44229" y="4131622"/>
            <a:ext cx="559961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7448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Bỗng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448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7448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448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7448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448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7448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448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7448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gáy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7448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7448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Xôn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448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7448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448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7448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ngoài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448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7448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luỹ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448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7448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7448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7448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Đêm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448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7448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chuyển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448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7448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448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7448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448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7448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7448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7448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Mầm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448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7448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măng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448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7448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đợi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448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7448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448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7448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448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699863" y="6193725"/>
            <a:ext cx="3722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Nguyễn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Công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Dương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714162" y="1052608"/>
            <a:ext cx="5003075" cy="2062103"/>
            <a:chOff x="1714162" y="1052608"/>
            <a:chExt cx="5003075" cy="2062103"/>
          </a:xfrm>
        </p:grpSpPr>
        <p:sp>
          <p:nvSpPr>
            <p:cNvPr id="4" name="Rectangle 3"/>
            <p:cNvSpPr/>
            <p:nvPr/>
          </p:nvSpPr>
          <p:spPr>
            <a:xfrm>
              <a:off x="1714163" y="1052608"/>
              <a:ext cx="5003074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 w="38100">
                    <a:solidFill>
                      <a:srgbClr val="FFFFFF"/>
                    </a:solidFill>
                  </a:ln>
                  <a:gradFill>
                    <a:gsLst>
                      <a:gs pos="0">
                        <a:srgbClr val="FFBF53">
                          <a:lumMod val="5000"/>
                          <a:lumOff val="95000"/>
                        </a:srgbClr>
                      </a:gs>
                      <a:gs pos="74000">
                        <a:srgbClr val="FFBF53">
                          <a:lumMod val="45000"/>
                          <a:lumOff val="55000"/>
                        </a:srgbClr>
                      </a:gs>
                      <a:gs pos="83000">
                        <a:srgbClr val="FFBF53">
                          <a:lumMod val="45000"/>
                          <a:lumOff val="55000"/>
                        </a:srgbClr>
                      </a:gs>
                      <a:gs pos="100000">
                        <a:srgbClr val="FFBF53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Mỗi</a:t>
              </a:r>
              <a:r>
                <a:rPr kumimoji="0" lang="en-US" sz="3200" b="1" i="0" u="none" strike="noStrike" kern="1200" cap="none" spc="0" normalizeH="0" baseline="0" noProof="0" dirty="0">
                  <a:ln w="38100">
                    <a:solidFill>
                      <a:srgbClr val="FFFFFF"/>
                    </a:solidFill>
                  </a:ln>
                  <a:gradFill>
                    <a:gsLst>
                      <a:gs pos="0">
                        <a:srgbClr val="FFBF53">
                          <a:lumMod val="5000"/>
                          <a:lumOff val="95000"/>
                        </a:srgbClr>
                      </a:gs>
                      <a:gs pos="74000">
                        <a:srgbClr val="FFBF53">
                          <a:lumMod val="45000"/>
                          <a:lumOff val="55000"/>
                        </a:srgbClr>
                      </a:gs>
                      <a:gs pos="83000">
                        <a:srgbClr val="FFBF53">
                          <a:lumMod val="45000"/>
                          <a:lumOff val="55000"/>
                        </a:srgbClr>
                      </a:gs>
                      <a:gs pos="100000">
                        <a:srgbClr val="FFBF53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38100">
                    <a:solidFill>
                      <a:srgbClr val="FFFFFF"/>
                    </a:solidFill>
                  </a:ln>
                  <a:gradFill>
                    <a:gsLst>
                      <a:gs pos="0">
                        <a:srgbClr val="FFBF53">
                          <a:lumMod val="5000"/>
                          <a:lumOff val="95000"/>
                        </a:srgbClr>
                      </a:gs>
                      <a:gs pos="74000">
                        <a:srgbClr val="FFBF53">
                          <a:lumMod val="45000"/>
                          <a:lumOff val="55000"/>
                        </a:srgbClr>
                      </a:gs>
                      <a:gs pos="83000">
                        <a:srgbClr val="FFBF53">
                          <a:lumMod val="45000"/>
                          <a:lumOff val="55000"/>
                        </a:srgbClr>
                      </a:gs>
                      <a:gs pos="100000">
                        <a:srgbClr val="FFBF53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sớm</a:t>
              </a:r>
              <a:r>
                <a:rPr kumimoji="0" lang="en-US" sz="3200" b="1" i="0" u="none" strike="noStrike" kern="1200" cap="none" spc="0" normalizeH="0" baseline="0" noProof="0" dirty="0">
                  <a:ln w="38100">
                    <a:solidFill>
                      <a:srgbClr val="FFFFFF"/>
                    </a:solidFill>
                  </a:ln>
                  <a:gradFill>
                    <a:gsLst>
                      <a:gs pos="0">
                        <a:srgbClr val="FFBF53">
                          <a:lumMod val="5000"/>
                          <a:lumOff val="95000"/>
                        </a:srgbClr>
                      </a:gs>
                      <a:gs pos="74000">
                        <a:srgbClr val="FFBF53">
                          <a:lumMod val="45000"/>
                          <a:lumOff val="55000"/>
                        </a:srgbClr>
                      </a:gs>
                      <a:gs pos="83000">
                        <a:srgbClr val="FFBF53">
                          <a:lumMod val="45000"/>
                          <a:lumOff val="55000"/>
                        </a:srgbClr>
                      </a:gs>
                      <a:gs pos="100000">
                        <a:srgbClr val="FFBF53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38100">
                    <a:solidFill>
                      <a:srgbClr val="FFFFFF"/>
                    </a:solidFill>
                  </a:ln>
                  <a:gradFill>
                    <a:gsLst>
                      <a:gs pos="0">
                        <a:srgbClr val="FFBF53">
                          <a:lumMod val="5000"/>
                          <a:lumOff val="95000"/>
                        </a:srgbClr>
                      </a:gs>
                      <a:gs pos="74000">
                        <a:srgbClr val="FFBF53">
                          <a:lumMod val="45000"/>
                          <a:lumOff val="55000"/>
                        </a:srgbClr>
                      </a:gs>
                      <a:gs pos="83000">
                        <a:srgbClr val="FFBF53">
                          <a:lumMod val="45000"/>
                          <a:lumOff val="55000"/>
                        </a:srgbClr>
                      </a:gs>
                      <a:gs pos="100000">
                        <a:srgbClr val="FFBF53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mai</a:t>
              </a:r>
              <a:r>
                <a:rPr kumimoji="0" lang="en-US" sz="3200" b="1" i="0" u="none" strike="noStrike" kern="1200" cap="none" spc="0" normalizeH="0" baseline="0" noProof="0" dirty="0">
                  <a:ln w="38100">
                    <a:solidFill>
                      <a:srgbClr val="FFFFFF"/>
                    </a:solidFill>
                  </a:ln>
                  <a:gradFill>
                    <a:gsLst>
                      <a:gs pos="0">
                        <a:srgbClr val="FFBF53">
                          <a:lumMod val="5000"/>
                          <a:lumOff val="95000"/>
                        </a:srgbClr>
                      </a:gs>
                      <a:gs pos="74000">
                        <a:srgbClr val="FFBF53">
                          <a:lumMod val="45000"/>
                          <a:lumOff val="55000"/>
                        </a:srgbClr>
                      </a:gs>
                      <a:gs pos="83000">
                        <a:srgbClr val="FFBF53">
                          <a:lumMod val="45000"/>
                          <a:lumOff val="55000"/>
                        </a:srgbClr>
                      </a:gs>
                      <a:gs pos="100000">
                        <a:srgbClr val="FFBF53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38100">
                    <a:solidFill>
                      <a:srgbClr val="FFFFFF"/>
                    </a:solidFill>
                  </a:ln>
                  <a:gradFill>
                    <a:gsLst>
                      <a:gs pos="0">
                        <a:srgbClr val="FFBF53">
                          <a:lumMod val="5000"/>
                          <a:lumOff val="95000"/>
                        </a:srgbClr>
                      </a:gs>
                      <a:gs pos="74000">
                        <a:srgbClr val="FFBF53">
                          <a:lumMod val="45000"/>
                          <a:lumOff val="55000"/>
                        </a:srgbClr>
                      </a:gs>
                      <a:gs pos="83000">
                        <a:srgbClr val="FFBF53">
                          <a:lumMod val="45000"/>
                          <a:lumOff val="55000"/>
                        </a:srgbClr>
                      </a:gs>
                      <a:gs pos="100000">
                        <a:srgbClr val="FFBF53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thức</a:t>
              </a:r>
              <a:r>
                <a:rPr kumimoji="0" lang="en-US" sz="3200" b="1" i="0" u="none" strike="noStrike" kern="1200" cap="none" spc="0" normalizeH="0" baseline="0" noProof="0" dirty="0">
                  <a:ln w="38100">
                    <a:solidFill>
                      <a:srgbClr val="FFFFFF"/>
                    </a:solidFill>
                  </a:ln>
                  <a:gradFill>
                    <a:gsLst>
                      <a:gs pos="0">
                        <a:srgbClr val="FFBF53">
                          <a:lumMod val="5000"/>
                          <a:lumOff val="95000"/>
                        </a:srgbClr>
                      </a:gs>
                      <a:gs pos="74000">
                        <a:srgbClr val="FFBF53">
                          <a:lumMod val="45000"/>
                          <a:lumOff val="55000"/>
                        </a:srgbClr>
                      </a:gs>
                      <a:gs pos="83000">
                        <a:srgbClr val="FFBF53">
                          <a:lumMod val="45000"/>
                          <a:lumOff val="55000"/>
                        </a:srgbClr>
                      </a:gs>
                      <a:gs pos="100000">
                        <a:srgbClr val="FFBF53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38100">
                    <a:solidFill>
                      <a:srgbClr val="FFFFFF"/>
                    </a:solidFill>
                  </a:ln>
                  <a:gradFill>
                    <a:gsLst>
                      <a:gs pos="0">
                        <a:srgbClr val="FFBF53">
                          <a:lumMod val="5000"/>
                          <a:lumOff val="95000"/>
                        </a:srgbClr>
                      </a:gs>
                      <a:gs pos="74000">
                        <a:srgbClr val="FFBF53">
                          <a:lumMod val="45000"/>
                          <a:lumOff val="55000"/>
                        </a:srgbClr>
                      </a:gs>
                      <a:gs pos="83000">
                        <a:srgbClr val="FFBF53">
                          <a:lumMod val="45000"/>
                          <a:lumOff val="55000"/>
                        </a:srgbClr>
                      </a:gs>
                      <a:gs pos="100000">
                        <a:srgbClr val="FFBF53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dậy</a:t>
              </a:r>
              <a:r>
                <a:rPr kumimoji="0" lang="en-US" sz="3200" b="1" i="0" u="none" strike="noStrike" kern="1200" cap="none" spc="0" normalizeH="0" baseline="0" noProof="0" dirty="0">
                  <a:ln w="38100">
                    <a:solidFill>
                      <a:srgbClr val="FFFFFF"/>
                    </a:solidFill>
                  </a:ln>
                  <a:gradFill>
                    <a:gsLst>
                      <a:gs pos="0">
                        <a:srgbClr val="FFBF53">
                          <a:lumMod val="5000"/>
                          <a:lumOff val="95000"/>
                        </a:srgbClr>
                      </a:gs>
                      <a:gs pos="74000">
                        <a:srgbClr val="FFBF53">
                          <a:lumMod val="45000"/>
                          <a:lumOff val="55000"/>
                        </a:srgbClr>
                      </a:gs>
                      <a:gs pos="83000">
                        <a:srgbClr val="FFBF53">
                          <a:lumMod val="45000"/>
                          <a:lumOff val="55000"/>
                        </a:srgbClr>
                      </a:gs>
                      <a:gs pos="100000">
                        <a:srgbClr val="FFBF53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 </a:t>
              </a:r>
            </a:p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 w="38100">
                    <a:solidFill>
                      <a:srgbClr val="FFFFFF"/>
                    </a:solidFill>
                  </a:ln>
                  <a:gradFill>
                    <a:gsLst>
                      <a:gs pos="0">
                        <a:srgbClr val="FFBF53">
                          <a:lumMod val="5000"/>
                          <a:lumOff val="95000"/>
                        </a:srgbClr>
                      </a:gs>
                      <a:gs pos="74000">
                        <a:srgbClr val="FFBF53">
                          <a:lumMod val="45000"/>
                          <a:lumOff val="55000"/>
                        </a:srgbClr>
                      </a:gs>
                      <a:gs pos="83000">
                        <a:srgbClr val="FFBF53">
                          <a:lumMod val="45000"/>
                          <a:lumOff val="55000"/>
                        </a:srgbClr>
                      </a:gs>
                      <a:gs pos="100000">
                        <a:srgbClr val="FFBF53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Lũy</a:t>
              </a:r>
              <a:r>
                <a:rPr kumimoji="0" lang="en-US" sz="3200" b="1" i="0" u="none" strike="noStrike" kern="1200" cap="none" spc="0" normalizeH="0" baseline="0" noProof="0" dirty="0">
                  <a:ln w="38100">
                    <a:solidFill>
                      <a:srgbClr val="FFFFFF"/>
                    </a:solidFill>
                  </a:ln>
                  <a:gradFill>
                    <a:gsLst>
                      <a:gs pos="0">
                        <a:srgbClr val="FFBF53">
                          <a:lumMod val="5000"/>
                          <a:lumOff val="95000"/>
                        </a:srgbClr>
                      </a:gs>
                      <a:gs pos="74000">
                        <a:srgbClr val="FFBF53">
                          <a:lumMod val="45000"/>
                          <a:lumOff val="55000"/>
                        </a:srgbClr>
                      </a:gs>
                      <a:gs pos="83000">
                        <a:srgbClr val="FFBF53">
                          <a:lumMod val="45000"/>
                          <a:lumOff val="55000"/>
                        </a:srgbClr>
                      </a:gs>
                      <a:gs pos="100000">
                        <a:srgbClr val="FFBF53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38100">
                    <a:solidFill>
                      <a:srgbClr val="FFFFFF"/>
                    </a:solidFill>
                  </a:ln>
                  <a:gradFill>
                    <a:gsLst>
                      <a:gs pos="0">
                        <a:srgbClr val="FFBF53">
                          <a:lumMod val="5000"/>
                          <a:lumOff val="95000"/>
                        </a:srgbClr>
                      </a:gs>
                      <a:gs pos="74000">
                        <a:srgbClr val="FFBF53">
                          <a:lumMod val="45000"/>
                          <a:lumOff val="55000"/>
                        </a:srgbClr>
                      </a:gs>
                      <a:gs pos="83000">
                        <a:srgbClr val="FFBF53">
                          <a:lumMod val="45000"/>
                          <a:lumOff val="55000"/>
                        </a:srgbClr>
                      </a:gs>
                      <a:gs pos="100000">
                        <a:srgbClr val="FFBF53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tre</a:t>
              </a:r>
              <a:r>
                <a:rPr kumimoji="0" lang="en-US" sz="3200" b="1" i="0" u="none" strike="noStrike" kern="1200" cap="none" spc="0" normalizeH="0" baseline="0" noProof="0" dirty="0">
                  <a:ln w="38100">
                    <a:solidFill>
                      <a:srgbClr val="FFFFFF"/>
                    </a:solidFill>
                  </a:ln>
                  <a:gradFill>
                    <a:gsLst>
                      <a:gs pos="0">
                        <a:srgbClr val="FFBF53">
                          <a:lumMod val="5000"/>
                          <a:lumOff val="95000"/>
                        </a:srgbClr>
                      </a:gs>
                      <a:gs pos="74000">
                        <a:srgbClr val="FFBF53">
                          <a:lumMod val="45000"/>
                          <a:lumOff val="55000"/>
                        </a:srgbClr>
                      </a:gs>
                      <a:gs pos="83000">
                        <a:srgbClr val="FFBF53">
                          <a:lumMod val="45000"/>
                          <a:lumOff val="55000"/>
                        </a:srgbClr>
                      </a:gs>
                      <a:gs pos="100000">
                        <a:srgbClr val="FFBF53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38100">
                    <a:solidFill>
                      <a:srgbClr val="FFFFFF"/>
                    </a:solidFill>
                  </a:ln>
                  <a:gradFill>
                    <a:gsLst>
                      <a:gs pos="0">
                        <a:srgbClr val="FFBF53">
                          <a:lumMod val="5000"/>
                          <a:lumOff val="95000"/>
                        </a:srgbClr>
                      </a:gs>
                      <a:gs pos="74000">
                        <a:srgbClr val="FFBF53">
                          <a:lumMod val="45000"/>
                          <a:lumOff val="55000"/>
                        </a:srgbClr>
                      </a:gs>
                      <a:gs pos="83000">
                        <a:srgbClr val="FFBF53">
                          <a:lumMod val="45000"/>
                          <a:lumOff val="55000"/>
                        </a:srgbClr>
                      </a:gs>
                      <a:gs pos="100000">
                        <a:srgbClr val="FFBF53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xanh</a:t>
              </a:r>
              <a:r>
                <a:rPr kumimoji="0" lang="en-US" sz="3200" b="1" i="0" u="none" strike="noStrike" kern="1200" cap="none" spc="0" normalizeH="0" baseline="0" noProof="0" dirty="0">
                  <a:ln w="38100">
                    <a:solidFill>
                      <a:srgbClr val="FFFFFF"/>
                    </a:solidFill>
                  </a:ln>
                  <a:gradFill>
                    <a:gsLst>
                      <a:gs pos="0">
                        <a:srgbClr val="FFBF53">
                          <a:lumMod val="5000"/>
                          <a:lumOff val="95000"/>
                        </a:srgbClr>
                      </a:gs>
                      <a:gs pos="74000">
                        <a:srgbClr val="FFBF53">
                          <a:lumMod val="45000"/>
                          <a:lumOff val="55000"/>
                        </a:srgbClr>
                      </a:gs>
                      <a:gs pos="83000">
                        <a:srgbClr val="FFBF53">
                          <a:lumMod val="45000"/>
                          <a:lumOff val="55000"/>
                        </a:srgbClr>
                      </a:gs>
                      <a:gs pos="100000">
                        <a:srgbClr val="FFBF53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38100">
                    <a:solidFill>
                      <a:srgbClr val="FFFFFF"/>
                    </a:solidFill>
                  </a:ln>
                  <a:gradFill>
                    <a:gsLst>
                      <a:gs pos="0">
                        <a:srgbClr val="FFBF53">
                          <a:lumMod val="5000"/>
                          <a:lumOff val="95000"/>
                        </a:srgbClr>
                      </a:gs>
                      <a:gs pos="74000">
                        <a:srgbClr val="FFBF53">
                          <a:lumMod val="45000"/>
                          <a:lumOff val="55000"/>
                        </a:srgbClr>
                      </a:gs>
                      <a:gs pos="83000">
                        <a:srgbClr val="FFBF53">
                          <a:lumMod val="45000"/>
                          <a:lumOff val="55000"/>
                        </a:srgbClr>
                      </a:gs>
                      <a:gs pos="100000">
                        <a:srgbClr val="FFBF53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rì</a:t>
              </a:r>
              <a:r>
                <a:rPr kumimoji="0" lang="en-US" sz="3200" b="1" i="0" u="none" strike="noStrike" kern="1200" cap="none" spc="0" normalizeH="0" baseline="0" noProof="0" dirty="0">
                  <a:ln w="38100">
                    <a:solidFill>
                      <a:srgbClr val="FFFFFF"/>
                    </a:solidFill>
                  </a:ln>
                  <a:gradFill>
                    <a:gsLst>
                      <a:gs pos="0">
                        <a:srgbClr val="FFBF53">
                          <a:lumMod val="5000"/>
                          <a:lumOff val="95000"/>
                        </a:srgbClr>
                      </a:gs>
                      <a:gs pos="74000">
                        <a:srgbClr val="FFBF53">
                          <a:lumMod val="45000"/>
                          <a:lumOff val="55000"/>
                        </a:srgbClr>
                      </a:gs>
                      <a:gs pos="83000">
                        <a:srgbClr val="FFBF53">
                          <a:lumMod val="45000"/>
                          <a:lumOff val="55000"/>
                        </a:srgbClr>
                      </a:gs>
                      <a:gs pos="100000">
                        <a:srgbClr val="FFBF53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38100">
                    <a:solidFill>
                      <a:srgbClr val="FFFFFF"/>
                    </a:solidFill>
                  </a:ln>
                  <a:gradFill>
                    <a:gsLst>
                      <a:gs pos="0">
                        <a:srgbClr val="FFBF53">
                          <a:lumMod val="5000"/>
                          <a:lumOff val="95000"/>
                        </a:srgbClr>
                      </a:gs>
                      <a:gs pos="74000">
                        <a:srgbClr val="FFBF53">
                          <a:lumMod val="45000"/>
                          <a:lumOff val="55000"/>
                        </a:srgbClr>
                      </a:gs>
                      <a:gs pos="83000">
                        <a:srgbClr val="FFBF53">
                          <a:lumMod val="45000"/>
                          <a:lumOff val="55000"/>
                        </a:srgbClr>
                      </a:gs>
                      <a:gs pos="100000">
                        <a:srgbClr val="FFBF53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rào</a:t>
              </a:r>
              <a:r>
                <a:rPr kumimoji="0" lang="en-US" sz="3200" b="1" i="0" u="none" strike="noStrike" kern="1200" cap="none" spc="0" normalizeH="0" baseline="0" noProof="0" dirty="0">
                  <a:ln w="38100">
                    <a:solidFill>
                      <a:srgbClr val="FFFFFF"/>
                    </a:solidFill>
                  </a:ln>
                  <a:gradFill>
                    <a:gsLst>
                      <a:gs pos="0">
                        <a:srgbClr val="FFBF53">
                          <a:lumMod val="5000"/>
                          <a:lumOff val="95000"/>
                        </a:srgbClr>
                      </a:gs>
                      <a:gs pos="74000">
                        <a:srgbClr val="FFBF53">
                          <a:lumMod val="45000"/>
                          <a:lumOff val="55000"/>
                        </a:srgbClr>
                      </a:gs>
                      <a:gs pos="83000">
                        <a:srgbClr val="FFBF53">
                          <a:lumMod val="45000"/>
                          <a:lumOff val="55000"/>
                        </a:srgbClr>
                      </a:gs>
                      <a:gs pos="100000">
                        <a:srgbClr val="FFBF53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 </a:t>
              </a:r>
            </a:p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 w="38100">
                    <a:solidFill>
                      <a:srgbClr val="FFFFFF"/>
                    </a:solidFill>
                  </a:ln>
                  <a:gradFill>
                    <a:gsLst>
                      <a:gs pos="0">
                        <a:srgbClr val="FFBF53">
                          <a:lumMod val="5000"/>
                          <a:lumOff val="95000"/>
                        </a:srgbClr>
                      </a:gs>
                      <a:gs pos="74000">
                        <a:srgbClr val="FFBF53">
                          <a:lumMod val="45000"/>
                          <a:lumOff val="55000"/>
                        </a:srgbClr>
                      </a:gs>
                      <a:gs pos="83000">
                        <a:srgbClr val="FFBF53">
                          <a:lumMod val="45000"/>
                          <a:lumOff val="55000"/>
                        </a:srgbClr>
                      </a:gs>
                      <a:gs pos="100000">
                        <a:srgbClr val="FFBF53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Ngọn</a:t>
              </a:r>
              <a:r>
                <a:rPr kumimoji="0" lang="en-US" sz="3200" b="1" i="0" u="none" strike="noStrike" kern="1200" cap="none" spc="0" normalizeH="0" baseline="0" noProof="0" dirty="0">
                  <a:ln w="38100">
                    <a:solidFill>
                      <a:srgbClr val="FFFFFF"/>
                    </a:solidFill>
                  </a:ln>
                  <a:gradFill>
                    <a:gsLst>
                      <a:gs pos="0">
                        <a:srgbClr val="FFBF53">
                          <a:lumMod val="5000"/>
                          <a:lumOff val="95000"/>
                        </a:srgbClr>
                      </a:gs>
                      <a:gs pos="74000">
                        <a:srgbClr val="FFBF53">
                          <a:lumMod val="45000"/>
                          <a:lumOff val="55000"/>
                        </a:srgbClr>
                      </a:gs>
                      <a:gs pos="83000">
                        <a:srgbClr val="FFBF53">
                          <a:lumMod val="45000"/>
                          <a:lumOff val="55000"/>
                        </a:srgbClr>
                      </a:gs>
                      <a:gs pos="100000">
                        <a:srgbClr val="FFBF53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38100">
                    <a:solidFill>
                      <a:srgbClr val="FFFFFF"/>
                    </a:solidFill>
                  </a:ln>
                  <a:gradFill>
                    <a:gsLst>
                      <a:gs pos="0">
                        <a:srgbClr val="FFBF53">
                          <a:lumMod val="5000"/>
                          <a:lumOff val="95000"/>
                        </a:srgbClr>
                      </a:gs>
                      <a:gs pos="74000">
                        <a:srgbClr val="FFBF53">
                          <a:lumMod val="45000"/>
                          <a:lumOff val="55000"/>
                        </a:srgbClr>
                      </a:gs>
                      <a:gs pos="83000">
                        <a:srgbClr val="FFBF53">
                          <a:lumMod val="45000"/>
                          <a:lumOff val="55000"/>
                        </a:srgbClr>
                      </a:gs>
                      <a:gs pos="100000">
                        <a:srgbClr val="FFBF53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tre</a:t>
              </a:r>
              <a:r>
                <a:rPr kumimoji="0" lang="en-US" sz="3200" b="1" i="0" u="none" strike="noStrike" kern="1200" cap="none" spc="0" normalizeH="0" baseline="0" noProof="0" dirty="0">
                  <a:ln w="38100">
                    <a:solidFill>
                      <a:srgbClr val="FFFFFF"/>
                    </a:solidFill>
                  </a:ln>
                  <a:gradFill>
                    <a:gsLst>
                      <a:gs pos="0">
                        <a:srgbClr val="FFBF53">
                          <a:lumMod val="5000"/>
                          <a:lumOff val="95000"/>
                        </a:srgbClr>
                      </a:gs>
                      <a:gs pos="74000">
                        <a:srgbClr val="FFBF53">
                          <a:lumMod val="45000"/>
                          <a:lumOff val="55000"/>
                        </a:srgbClr>
                      </a:gs>
                      <a:gs pos="83000">
                        <a:srgbClr val="FFBF53">
                          <a:lumMod val="45000"/>
                          <a:lumOff val="55000"/>
                        </a:srgbClr>
                      </a:gs>
                      <a:gs pos="100000">
                        <a:srgbClr val="FFBF53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38100">
                    <a:solidFill>
                      <a:srgbClr val="FFFFFF"/>
                    </a:solidFill>
                  </a:ln>
                  <a:gradFill>
                    <a:gsLst>
                      <a:gs pos="0">
                        <a:srgbClr val="FFBF53">
                          <a:lumMod val="5000"/>
                          <a:lumOff val="95000"/>
                        </a:srgbClr>
                      </a:gs>
                      <a:gs pos="74000">
                        <a:srgbClr val="FFBF53">
                          <a:lumMod val="45000"/>
                          <a:lumOff val="55000"/>
                        </a:srgbClr>
                      </a:gs>
                      <a:gs pos="83000">
                        <a:srgbClr val="FFBF53">
                          <a:lumMod val="45000"/>
                          <a:lumOff val="55000"/>
                        </a:srgbClr>
                      </a:gs>
                      <a:gs pos="100000">
                        <a:srgbClr val="FFBF53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cong</a:t>
              </a:r>
              <a:r>
                <a:rPr kumimoji="0" lang="en-US" sz="3200" b="1" i="0" u="none" strike="noStrike" kern="1200" cap="none" spc="0" normalizeH="0" baseline="0" noProof="0" dirty="0">
                  <a:ln w="38100">
                    <a:solidFill>
                      <a:srgbClr val="FFFFFF"/>
                    </a:solidFill>
                  </a:ln>
                  <a:gradFill>
                    <a:gsLst>
                      <a:gs pos="0">
                        <a:srgbClr val="FFBF53">
                          <a:lumMod val="5000"/>
                          <a:lumOff val="95000"/>
                        </a:srgbClr>
                      </a:gs>
                      <a:gs pos="74000">
                        <a:srgbClr val="FFBF53">
                          <a:lumMod val="45000"/>
                          <a:lumOff val="55000"/>
                        </a:srgbClr>
                      </a:gs>
                      <a:gs pos="83000">
                        <a:srgbClr val="FFBF53">
                          <a:lumMod val="45000"/>
                          <a:lumOff val="55000"/>
                        </a:srgbClr>
                      </a:gs>
                      <a:gs pos="100000">
                        <a:srgbClr val="FFBF53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38100">
                    <a:solidFill>
                      <a:srgbClr val="FFFFFF"/>
                    </a:solidFill>
                  </a:ln>
                  <a:gradFill>
                    <a:gsLst>
                      <a:gs pos="0">
                        <a:srgbClr val="FFBF53">
                          <a:lumMod val="5000"/>
                          <a:lumOff val="95000"/>
                        </a:srgbClr>
                      </a:gs>
                      <a:gs pos="74000">
                        <a:srgbClr val="FFBF53">
                          <a:lumMod val="45000"/>
                          <a:lumOff val="55000"/>
                        </a:srgbClr>
                      </a:gs>
                      <a:gs pos="83000">
                        <a:srgbClr val="FFBF53">
                          <a:lumMod val="45000"/>
                          <a:lumOff val="55000"/>
                        </a:srgbClr>
                      </a:gs>
                      <a:gs pos="100000">
                        <a:srgbClr val="FFBF53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gọng</a:t>
              </a:r>
              <a:r>
                <a:rPr kumimoji="0" lang="en-US" sz="3200" b="1" i="0" u="none" strike="noStrike" kern="1200" cap="none" spc="0" normalizeH="0" baseline="0" noProof="0" dirty="0">
                  <a:ln w="38100">
                    <a:solidFill>
                      <a:srgbClr val="FFFFFF"/>
                    </a:solidFill>
                  </a:ln>
                  <a:gradFill>
                    <a:gsLst>
                      <a:gs pos="0">
                        <a:srgbClr val="FFBF53">
                          <a:lumMod val="5000"/>
                          <a:lumOff val="95000"/>
                        </a:srgbClr>
                      </a:gs>
                      <a:gs pos="74000">
                        <a:srgbClr val="FFBF53">
                          <a:lumMod val="45000"/>
                          <a:lumOff val="55000"/>
                        </a:srgbClr>
                      </a:gs>
                      <a:gs pos="83000">
                        <a:srgbClr val="FFBF53">
                          <a:lumMod val="45000"/>
                          <a:lumOff val="55000"/>
                        </a:srgbClr>
                      </a:gs>
                      <a:gs pos="100000">
                        <a:srgbClr val="FFBF53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38100">
                    <a:solidFill>
                      <a:srgbClr val="FFFFFF"/>
                    </a:solidFill>
                  </a:ln>
                  <a:gradFill>
                    <a:gsLst>
                      <a:gs pos="0">
                        <a:srgbClr val="FFBF53">
                          <a:lumMod val="5000"/>
                          <a:lumOff val="95000"/>
                        </a:srgbClr>
                      </a:gs>
                      <a:gs pos="74000">
                        <a:srgbClr val="FFBF53">
                          <a:lumMod val="45000"/>
                          <a:lumOff val="55000"/>
                        </a:srgbClr>
                      </a:gs>
                      <a:gs pos="83000">
                        <a:srgbClr val="FFBF53">
                          <a:lumMod val="45000"/>
                          <a:lumOff val="55000"/>
                        </a:srgbClr>
                      </a:gs>
                      <a:gs pos="100000">
                        <a:srgbClr val="FFBF53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vó</a:t>
              </a:r>
              <a:r>
                <a:rPr kumimoji="0" lang="en-US" sz="3200" b="1" i="0" u="none" strike="noStrike" kern="1200" cap="none" spc="0" normalizeH="0" baseline="0" noProof="0" dirty="0">
                  <a:ln w="38100">
                    <a:solidFill>
                      <a:srgbClr val="FFFFFF"/>
                    </a:solidFill>
                  </a:ln>
                  <a:gradFill>
                    <a:gsLst>
                      <a:gs pos="0">
                        <a:srgbClr val="FFBF53">
                          <a:lumMod val="5000"/>
                          <a:lumOff val="95000"/>
                        </a:srgbClr>
                      </a:gs>
                      <a:gs pos="74000">
                        <a:srgbClr val="FFBF53">
                          <a:lumMod val="45000"/>
                          <a:lumOff val="55000"/>
                        </a:srgbClr>
                      </a:gs>
                      <a:gs pos="83000">
                        <a:srgbClr val="FFBF53">
                          <a:lumMod val="45000"/>
                          <a:lumOff val="55000"/>
                        </a:srgbClr>
                      </a:gs>
                      <a:gs pos="100000">
                        <a:srgbClr val="FFBF53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 </a:t>
              </a:r>
            </a:p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 w="38100">
                    <a:solidFill>
                      <a:srgbClr val="FFFFFF"/>
                    </a:solidFill>
                  </a:ln>
                  <a:gradFill>
                    <a:gsLst>
                      <a:gs pos="0">
                        <a:srgbClr val="FFBF53">
                          <a:lumMod val="5000"/>
                          <a:lumOff val="95000"/>
                        </a:srgbClr>
                      </a:gs>
                      <a:gs pos="74000">
                        <a:srgbClr val="FFBF53">
                          <a:lumMod val="45000"/>
                          <a:lumOff val="55000"/>
                        </a:srgbClr>
                      </a:gs>
                      <a:gs pos="83000">
                        <a:srgbClr val="FFBF53">
                          <a:lumMod val="45000"/>
                          <a:lumOff val="55000"/>
                        </a:srgbClr>
                      </a:gs>
                      <a:gs pos="100000">
                        <a:srgbClr val="FFBF53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Kéo</a:t>
              </a:r>
              <a:r>
                <a:rPr kumimoji="0" lang="en-US" sz="3200" b="1" i="0" u="none" strike="noStrike" kern="1200" cap="none" spc="0" normalizeH="0" baseline="0" noProof="0" dirty="0">
                  <a:ln w="38100">
                    <a:solidFill>
                      <a:srgbClr val="FFFFFF"/>
                    </a:solidFill>
                  </a:ln>
                  <a:gradFill>
                    <a:gsLst>
                      <a:gs pos="0">
                        <a:srgbClr val="FFBF53">
                          <a:lumMod val="5000"/>
                          <a:lumOff val="95000"/>
                        </a:srgbClr>
                      </a:gs>
                      <a:gs pos="74000">
                        <a:srgbClr val="FFBF53">
                          <a:lumMod val="45000"/>
                          <a:lumOff val="55000"/>
                        </a:srgbClr>
                      </a:gs>
                      <a:gs pos="83000">
                        <a:srgbClr val="FFBF53">
                          <a:lumMod val="45000"/>
                          <a:lumOff val="55000"/>
                        </a:srgbClr>
                      </a:gs>
                      <a:gs pos="100000">
                        <a:srgbClr val="FFBF53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38100">
                    <a:solidFill>
                      <a:srgbClr val="FFFFFF"/>
                    </a:solidFill>
                  </a:ln>
                  <a:gradFill>
                    <a:gsLst>
                      <a:gs pos="0">
                        <a:srgbClr val="FFBF53">
                          <a:lumMod val="5000"/>
                          <a:lumOff val="95000"/>
                        </a:srgbClr>
                      </a:gs>
                      <a:gs pos="74000">
                        <a:srgbClr val="FFBF53">
                          <a:lumMod val="45000"/>
                          <a:lumOff val="55000"/>
                        </a:srgbClr>
                      </a:gs>
                      <a:gs pos="83000">
                        <a:srgbClr val="FFBF53">
                          <a:lumMod val="45000"/>
                          <a:lumOff val="55000"/>
                        </a:srgbClr>
                      </a:gs>
                      <a:gs pos="100000">
                        <a:srgbClr val="FFBF53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mặt</a:t>
              </a:r>
              <a:r>
                <a:rPr kumimoji="0" lang="en-US" sz="3200" b="1" i="0" u="none" strike="noStrike" kern="1200" cap="none" spc="0" normalizeH="0" baseline="0" noProof="0" dirty="0">
                  <a:ln w="38100">
                    <a:solidFill>
                      <a:srgbClr val="FFFFFF"/>
                    </a:solidFill>
                  </a:ln>
                  <a:gradFill>
                    <a:gsLst>
                      <a:gs pos="0">
                        <a:srgbClr val="FFBF53">
                          <a:lumMod val="5000"/>
                          <a:lumOff val="95000"/>
                        </a:srgbClr>
                      </a:gs>
                      <a:gs pos="74000">
                        <a:srgbClr val="FFBF53">
                          <a:lumMod val="45000"/>
                          <a:lumOff val="55000"/>
                        </a:srgbClr>
                      </a:gs>
                      <a:gs pos="83000">
                        <a:srgbClr val="FFBF53">
                          <a:lumMod val="45000"/>
                          <a:lumOff val="55000"/>
                        </a:srgbClr>
                      </a:gs>
                      <a:gs pos="100000">
                        <a:srgbClr val="FFBF53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38100">
                    <a:solidFill>
                      <a:srgbClr val="FFFFFF"/>
                    </a:solidFill>
                  </a:ln>
                  <a:gradFill>
                    <a:gsLst>
                      <a:gs pos="0">
                        <a:srgbClr val="FFBF53">
                          <a:lumMod val="5000"/>
                          <a:lumOff val="95000"/>
                        </a:srgbClr>
                      </a:gs>
                      <a:gs pos="74000">
                        <a:srgbClr val="FFBF53">
                          <a:lumMod val="45000"/>
                          <a:lumOff val="55000"/>
                        </a:srgbClr>
                      </a:gs>
                      <a:gs pos="83000">
                        <a:srgbClr val="FFBF53">
                          <a:lumMod val="45000"/>
                          <a:lumOff val="55000"/>
                        </a:srgbClr>
                      </a:gs>
                      <a:gs pos="100000">
                        <a:srgbClr val="FFBF53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trời</a:t>
              </a:r>
              <a:r>
                <a:rPr kumimoji="0" lang="en-US" sz="3200" b="1" i="0" u="none" strike="noStrike" kern="1200" cap="none" spc="0" normalizeH="0" baseline="0" noProof="0" dirty="0">
                  <a:ln w="38100">
                    <a:solidFill>
                      <a:srgbClr val="FFFFFF"/>
                    </a:solidFill>
                  </a:ln>
                  <a:gradFill>
                    <a:gsLst>
                      <a:gs pos="0">
                        <a:srgbClr val="FFBF53">
                          <a:lumMod val="5000"/>
                          <a:lumOff val="95000"/>
                        </a:srgbClr>
                      </a:gs>
                      <a:gs pos="74000">
                        <a:srgbClr val="FFBF53">
                          <a:lumMod val="45000"/>
                          <a:lumOff val="55000"/>
                        </a:srgbClr>
                      </a:gs>
                      <a:gs pos="83000">
                        <a:srgbClr val="FFBF53">
                          <a:lumMod val="45000"/>
                          <a:lumOff val="55000"/>
                        </a:srgbClr>
                      </a:gs>
                      <a:gs pos="100000">
                        <a:srgbClr val="FFBF53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38100">
                    <a:solidFill>
                      <a:srgbClr val="FFFFFF"/>
                    </a:solidFill>
                  </a:ln>
                  <a:gradFill>
                    <a:gsLst>
                      <a:gs pos="0">
                        <a:srgbClr val="FFBF53">
                          <a:lumMod val="5000"/>
                          <a:lumOff val="95000"/>
                        </a:srgbClr>
                      </a:gs>
                      <a:gs pos="74000">
                        <a:srgbClr val="FFBF53">
                          <a:lumMod val="45000"/>
                          <a:lumOff val="55000"/>
                        </a:srgbClr>
                      </a:gs>
                      <a:gs pos="83000">
                        <a:srgbClr val="FFBF53">
                          <a:lumMod val="45000"/>
                          <a:lumOff val="55000"/>
                        </a:srgbClr>
                      </a:gs>
                      <a:gs pos="100000">
                        <a:srgbClr val="FFBF53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lên</a:t>
              </a:r>
              <a:r>
                <a:rPr kumimoji="0" lang="en-US" sz="3200" b="1" i="0" u="none" strike="noStrike" kern="1200" cap="none" spc="0" normalizeH="0" baseline="0" noProof="0" dirty="0">
                  <a:ln w="38100">
                    <a:solidFill>
                      <a:srgbClr val="FFFFFF"/>
                    </a:solidFill>
                  </a:ln>
                  <a:gradFill>
                    <a:gsLst>
                      <a:gs pos="0">
                        <a:srgbClr val="FFBF53">
                          <a:lumMod val="5000"/>
                          <a:lumOff val="95000"/>
                        </a:srgbClr>
                      </a:gs>
                      <a:gs pos="74000">
                        <a:srgbClr val="FFBF53">
                          <a:lumMod val="45000"/>
                          <a:lumOff val="55000"/>
                        </a:srgbClr>
                      </a:gs>
                      <a:gs pos="83000">
                        <a:srgbClr val="FFBF53">
                          <a:lumMod val="45000"/>
                          <a:lumOff val="55000"/>
                        </a:srgbClr>
                      </a:gs>
                      <a:gs pos="100000">
                        <a:srgbClr val="FFBF53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38100">
                    <a:solidFill>
                      <a:srgbClr val="FFFFFF"/>
                    </a:solidFill>
                  </a:ln>
                  <a:gradFill>
                    <a:gsLst>
                      <a:gs pos="0">
                        <a:srgbClr val="FFBF53">
                          <a:lumMod val="5000"/>
                          <a:lumOff val="95000"/>
                        </a:srgbClr>
                      </a:gs>
                      <a:gs pos="74000">
                        <a:srgbClr val="FFBF53">
                          <a:lumMod val="45000"/>
                          <a:lumOff val="55000"/>
                        </a:srgbClr>
                      </a:gs>
                      <a:gs pos="83000">
                        <a:srgbClr val="FFBF53">
                          <a:lumMod val="45000"/>
                          <a:lumOff val="55000"/>
                        </a:srgbClr>
                      </a:gs>
                      <a:gs pos="100000">
                        <a:srgbClr val="FFBF53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cao</a:t>
              </a:r>
              <a:r>
                <a:rPr kumimoji="0" lang="en-US" sz="3200" b="1" i="0" u="none" strike="noStrike" kern="1200" cap="none" spc="0" normalizeH="0" baseline="0" noProof="0" dirty="0">
                  <a:ln w="38100">
                    <a:solidFill>
                      <a:srgbClr val="FFFFFF"/>
                    </a:solidFill>
                  </a:ln>
                  <a:gradFill>
                    <a:gsLst>
                      <a:gs pos="0">
                        <a:srgbClr val="FFBF53">
                          <a:lumMod val="5000"/>
                          <a:lumOff val="95000"/>
                        </a:srgbClr>
                      </a:gs>
                      <a:gs pos="74000">
                        <a:srgbClr val="FFBF53">
                          <a:lumMod val="45000"/>
                          <a:lumOff val="55000"/>
                        </a:srgbClr>
                      </a:gs>
                      <a:gs pos="83000">
                        <a:srgbClr val="FFBF53">
                          <a:lumMod val="45000"/>
                          <a:lumOff val="55000"/>
                        </a:srgbClr>
                      </a:gs>
                      <a:gs pos="100000">
                        <a:srgbClr val="FFBF53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  <a:endParaRPr kumimoji="0" lang="en-US" sz="3200" b="1" i="0" u="none" strike="noStrike" kern="1200" cap="none" spc="0" normalizeH="0" baseline="0" noProof="0" dirty="0">
                <a:ln w="38100">
                  <a:solidFill>
                    <a:srgbClr val="FFFFFF"/>
                  </a:solidFill>
                </a:ln>
                <a:gradFill>
                  <a:gsLst>
                    <a:gs pos="0">
                      <a:srgbClr val="FFBF53">
                        <a:lumMod val="5000"/>
                        <a:lumOff val="95000"/>
                      </a:srgbClr>
                    </a:gs>
                    <a:gs pos="74000">
                      <a:srgbClr val="FFBF53">
                        <a:lumMod val="45000"/>
                        <a:lumOff val="55000"/>
                      </a:srgbClr>
                    </a:gs>
                    <a:gs pos="83000">
                      <a:srgbClr val="FFBF53">
                        <a:lumMod val="45000"/>
                        <a:lumOff val="55000"/>
                      </a:srgbClr>
                    </a:gs>
                    <a:gs pos="100000">
                      <a:srgbClr val="FFBF53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714162" y="1052608"/>
              <a:ext cx="5003074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Mỗi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sớm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mai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thức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dậy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 </a:t>
              </a:r>
            </a:p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Lũy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tre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xanh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rì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rào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 </a:t>
              </a:r>
            </a:p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Ngọn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tre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cong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gọng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 </a:t>
              </a:r>
            </a:p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Kéo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mặt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trời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lên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cao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54071" y="3487699"/>
            <a:ext cx="5763166" cy="2062104"/>
            <a:chOff x="954071" y="3487699"/>
            <a:chExt cx="5763166" cy="2062104"/>
          </a:xfrm>
        </p:grpSpPr>
        <p:sp>
          <p:nvSpPr>
            <p:cNvPr id="42" name="Rectangle 41"/>
            <p:cNvSpPr/>
            <p:nvPr/>
          </p:nvSpPr>
          <p:spPr>
            <a:xfrm>
              <a:off x="956519" y="3487700"/>
              <a:ext cx="5760718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 w="38100">
                    <a:solidFill>
                      <a:srgbClr val="FFFFFF"/>
                    </a:solidFill>
                  </a:ln>
                  <a:solidFill>
                    <a:srgbClr val="F17475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Những trưa đồng đầy nắng</a:t>
              </a:r>
            </a:p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 w="38100">
                    <a:solidFill>
                      <a:srgbClr val="FFFFFF"/>
                    </a:solidFill>
                  </a:ln>
                  <a:solidFill>
                    <a:srgbClr val="F17475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Trâu nằm nhai bóng râm</a:t>
              </a:r>
            </a:p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 w="38100">
                    <a:solidFill>
                      <a:srgbClr val="FFFFFF"/>
                    </a:solidFill>
                  </a:ln>
                  <a:solidFill>
                    <a:srgbClr val="F17475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Tre bần thần nhớ gió </a:t>
              </a:r>
            </a:p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 w="38100">
                    <a:solidFill>
                      <a:srgbClr val="FFFFFF"/>
                    </a:solidFill>
                  </a:ln>
                  <a:solidFill>
                    <a:srgbClr val="F17475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Chợt về đầy tiếng chim. 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54071" y="3487699"/>
              <a:ext cx="5760718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17475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Những trưa đồng đầy nắng</a:t>
              </a:r>
            </a:p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17475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Trâu nằm nhai bóng râm</a:t>
              </a:r>
            </a:p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17475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Tre bần thần nhớ gió </a:t>
              </a:r>
            </a:p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17475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Chợt về đầy tiếng chim. </a:t>
              </a:r>
            </a:p>
          </p:txBody>
        </p:sp>
      </p:grpSp>
      <p:cxnSp>
        <p:nvCxnSpPr>
          <p:cNvPr id="3" name="Straight Connector 2"/>
          <p:cNvCxnSpPr/>
          <p:nvPr/>
        </p:nvCxnSpPr>
        <p:spPr>
          <a:xfrm flipH="1">
            <a:off x="6457093" y="1164162"/>
            <a:ext cx="148953" cy="4209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802837" y="1654052"/>
            <a:ext cx="148953" cy="4209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531569" y="3571721"/>
            <a:ext cx="148953" cy="4209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403117" y="2074966"/>
            <a:ext cx="148953" cy="4209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254007" y="2588282"/>
            <a:ext cx="148953" cy="4209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193905" y="2576176"/>
            <a:ext cx="148953" cy="4209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6174747" y="4032897"/>
            <a:ext cx="148953" cy="4209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470830" y="4518750"/>
            <a:ext cx="148953" cy="4209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5964271" y="4952216"/>
            <a:ext cx="148953" cy="4209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5888972" y="4952216"/>
            <a:ext cx="148953" cy="4209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1788354" y="1512622"/>
            <a:ext cx="148953" cy="4209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11862831" y="2023709"/>
            <a:ext cx="148953" cy="4209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11536260" y="2514043"/>
            <a:ext cx="148953" cy="4209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11912617" y="3012931"/>
            <a:ext cx="148953" cy="4209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1846004" y="3024556"/>
            <a:ext cx="148953" cy="4209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11366748" y="4187870"/>
            <a:ext cx="148953" cy="4209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1380570" y="4692391"/>
            <a:ext cx="148953" cy="4209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11822933" y="5669197"/>
            <a:ext cx="148953" cy="4209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11987093" y="5178258"/>
            <a:ext cx="148953" cy="4209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11937307" y="5679911"/>
            <a:ext cx="148953" cy="4209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170" y="618202"/>
            <a:ext cx="1646063" cy="179847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138" y="3070215"/>
            <a:ext cx="1646063" cy="179847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1351" y="1032586"/>
            <a:ext cx="1639966" cy="179237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5254" y="3669957"/>
            <a:ext cx="1646063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5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827" y="1365946"/>
            <a:ext cx="2825480" cy="2125046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30" name="TextBox 29"/>
          <p:cNvSpPr txBox="1"/>
          <p:nvPr/>
        </p:nvSpPr>
        <p:spPr>
          <a:xfrm>
            <a:off x="3038428" y="2043748"/>
            <a:ext cx="27335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endParaRPr lang="en-US" sz="44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64080" y="4063859"/>
            <a:ext cx="3229059" cy="1855495"/>
            <a:chOff x="627017" y="2942870"/>
            <a:chExt cx="3944983" cy="1449548"/>
          </a:xfrm>
        </p:grpSpPr>
        <p:sp>
          <p:nvSpPr>
            <p:cNvPr id="32" name="矩形: 圆角 11">
              <a:extLst>
                <a:ext uri="{FF2B5EF4-FFF2-40B4-BE49-F238E27FC236}">
                  <a16:creationId xmlns:a16="http://schemas.microsoft.com/office/drawing/2014/main" id="{3ACF7974-899B-4EB0-B7ED-143926AC71B9}"/>
                </a:ext>
              </a:extLst>
            </p:cNvPr>
            <p:cNvSpPr/>
            <p:nvPr/>
          </p:nvSpPr>
          <p:spPr>
            <a:xfrm>
              <a:off x="627017" y="2942870"/>
              <a:ext cx="3944983" cy="1449548"/>
            </a:xfrm>
            <a:custGeom>
              <a:avLst/>
              <a:gdLst>
                <a:gd name="connsiteX0" fmla="*/ 0 w 2514916"/>
                <a:gd name="connsiteY0" fmla="*/ 326637 h 3797040"/>
                <a:gd name="connsiteX1" fmla="*/ 326637 w 2514916"/>
                <a:gd name="connsiteY1" fmla="*/ 0 h 3797040"/>
                <a:gd name="connsiteX2" fmla="*/ 2188279 w 2514916"/>
                <a:gd name="connsiteY2" fmla="*/ 0 h 3797040"/>
                <a:gd name="connsiteX3" fmla="*/ 2514916 w 2514916"/>
                <a:gd name="connsiteY3" fmla="*/ 326637 h 3797040"/>
                <a:gd name="connsiteX4" fmla="*/ 2514916 w 2514916"/>
                <a:gd name="connsiteY4" fmla="*/ 3470403 h 3797040"/>
                <a:gd name="connsiteX5" fmla="*/ 2188279 w 2514916"/>
                <a:gd name="connsiteY5" fmla="*/ 3797040 h 3797040"/>
                <a:gd name="connsiteX6" fmla="*/ 326637 w 2514916"/>
                <a:gd name="connsiteY6" fmla="*/ 3797040 h 3797040"/>
                <a:gd name="connsiteX7" fmla="*/ 0 w 2514916"/>
                <a:gd name="connsiteY7" fmla="*/ 3470403 h 3797040"/>
                <a:gd name="connsiteX8" fmla="*/ 0 w 2514916"/>
                <a:gd name="connsiteY8" fmla="*/ 326637 h 3797040"/>
                <a:gd name="connsiteX0-1" fmla="*/ 0 w 2514916"/>
                <a:gd name="connsiteY0-2" fmla="*/ 326637 h 3797040"/>
                <a:gd name="connsiteX1-3" fmla="*/ 326637 w 2514916"/>
                <a:gd name="connsiteY1-4" fmla="*/ 0 h 3797040"/>
                <a:gd name="connsiteX2-5" fmla="*/ 2188279 w 2514916"/>
                <a:gd name="connsiteY2-6" fmla="*/ 0 h 3797040"/>
                <a:gd name="connsiteX3-7" fmla="*/ 2514916 w 2514916"/>
                <a:gd name="connsiteY3-8" fmla="*/ 326637 h 3797040"/>
                <a:gd name="connsiteX4-9" fmla="*/ 2514916 w 2514916"/>
                <a:gd name="connsiteY4-10" fmla="*/ 3470403 h 3797040"/>
                <a:gd name="connsiteX5-11" fmla="*/ 2188279 w 2514916"/>
                <a:gd name="connsiteY5-12" fmla="*/ 3797040 h 3797040"/>
                <a:gd name="connsiteX6-13" fmla="*/ 326637 w 2514916"/>
                <a:gd name="connsiteY6-14" fmla="*/ 3797040 h 3797040"/>
                <a:gd name="connsiteX7-15" fmla="*/ 0 w 2514916"/>
                <a:gd name="connsiteY7-16" fmla="*/ 3470403 h 3797040"/>
                <a:gd name="connsiteX8-17" fmla="*/ 0 w 2514916"/>
                <a:gd name="connsiteY8-18" fmla="*/ 326637 h 3797040"/>
                <a:gd name="connsiteX0-19" fmla="*/ 0 w 2514916"/>
                <a:gd name="connsiteY0-20" fmla="*/ 381167 h 3851570"/>
                <a:gd name="connsiteX1-21" fmla="*/ 2188279 w 2514916"/>
                <a:gd name="connsiteY1-22" fmla="*/ 54530 h 3851570"/>
                <a:gd name="connsiteX2-23" fmla="*/ 2514916 w 2514916"/>
                <a:gd name="connsiteY2-24" fmla="*/ 381167 h 3851570"/>
                <a:gd name="connsiteX3-25" fmla="*/ 2514916 w 2514916"/>
                <a:gd name="connsiteY3-26" fmla="*/ 3524933 h 3851570"/>
                <a:gd name="connsiteX4-27" fmla="*/ 2188279 w 2514916"/>
                <a:gd name="connsiteY4-28" fmla="*/ 3851570 h 3851570"/>
                <a:gd name="connsiteX5-29" fmla="*/ 326637 w 2514916"/>
                <a:gd name="connsiteY5-30" fmla="*/ 3851570 h 3851570"/>
                <a:gd name="connsiteX6-31" fmla="*/ 0 w 2514916"/>
                <a:gd name="connsiteY6-32" fmla="*/ 3524933 h 3851570"/>
                <a:gd name="connsiteX7-33" fmla="*/ 0 w 2514916"/>
                <a:gd name="connsiteY7-34" fmla="*/ 381167 h 3851570"/>
                <a:gd name="connsiteX0-35" fmla="*/ 0 w 2523593"/>
                <a:gd name="connsiteY0-36" fmla="*/ 381167 h 3851570"/>
                <a:gd name="connsiteX1-37" fmla="*/ 2188279 w 2523593"/>
                <a:gd name="connsiteY1-38" fmla="*/ 54530 h 3851570"/>
                <a:gd name="connsiteX2-39" fmla="*/ 2514916 w 2523593"/>
                <a:gd name="connsiteY2-40" fmla="*/ 3524933 h 3851570"/>
                <a:gd name="connsiteX3-41" fmla="*/ 2188279 w 2523593"/>
                <a:gd name="connsiteY3-42" fmla="*/ 3851570 h 3851570"/>
                <a:gd name="connsiteX4-43" fmla="*/ 326637 w 2523593"/>
                <a:gd name="connsiteY4-44" fmla="*/ 3851570 h 3851570"/>
                <a:gd name="connsiteX5-45" fmla="*/ 0 w 2523593"/>
                <a:gd name="connsiteY5-46" fmla="*/ 3524933 h 3851570"/>
                <a:gd name="connsiteX6-47" fmla="*/ 0 w 2523593"/>
                <a:gd name="connsiteY6-48" fmla="*/ 381167 h 3851570"/>
                <a:gd name="connsiteX0-49" fmla="*/ 0 w 2441809"/>
                <a:gd name="connsiteY0-50" fmla="*/ 381167 h 3851570"/>
                <a:gd name="connsiteX1-51" fmla="*/ 2188279 w 2441809"/>
                <a:gd name="connsiteY1-52" fmla="*/ 54530 h 3851570"/>
                <a:gd name="connsiteX2-53" fmla="*/ 2188279 w 2441809"/>
                <a:gd name="connsiteY2-54" fmla="*/ 3851570 h 3851570"/>
                <a:gd name="connsiteX3-55" fmla="*/ 326637 w 2441809"/>
                <a:gd name="connsiteY3-56" fmla="*/ 3851570 h 3851570"/>
                <a:gd name="connsiteX4-57" fmla="*/ 0 w 2441809"/>
                <a:gd name="connsiteY4-58" fmla="*/ 3524933 h 3851570"/>
                <a:gd name="connsiteX5-59" fmla="*/ 0 w 2441809"/>
                <a:gd name="connsiteY5-60" fmla="*/ 381167 h 3851570"/>
                <a:gd name="connsiteX0-61" fmla="*/ 0 w 2441809"/>
                <a:gd name="connsiteY0-62" fmla="*/ 381167 h 3851570"/>
                <a:gd name="connsiteX1-63" fmla="*/ 2188279 w 2441809"/>
                <a:gd name="connsiteY1-64" fmla="*/ 54530 h 3851570"/>
                <a:gd name="connsiteX2-65" fmla="*/ 2188279 w 2441809"/>
                <a:gd name="connsiteY2-66" fmla="*/ 3851570 h 3851570"/>
                <a:gd name="connsiteX3-67" fmla="*/ 0 w 2441809"/>
                <a:gd name="connsiteY3-68" fmla="*/ 3524933 h 3851570"/>
                <a:gd name="connsiteX4-69" fmla="*/ 0 w 2441809"/>
                <a:gd name="connsiteY4-70" fmla="*/ 381167 h 3851570"/>
                <a:gd name="connsiteX0-71" fmla="*/ 421134 w 2862943"/>
                <a:gd name="connsiteY0-72" fmla="*/ 381167 h 3851570"/>
                <a:gd name="connsiteX1-73" fmla="*/ 2609413 w 2862943"/>
                <a:gd name="connsiteY1-74" fmla="*/ 54530 h 3851570"/>
                <a:gd name="connsiteX2-75" fmla="*/ 2609413 w 2862943"/>
                <a:gd name="connsiteY2-76" fmla="*/ 3851570 h 3851570"/>
                <a:gd name="connsiteX3-77" fmla="*/ 421134 w 2862943"/>
                <a:gd name="connsiteY3-78" fmla="*/ 3524933 h 3851570"/>
                <a:gd name="connsiteX4-79" fmla="*/ 421134 w 2862943"/>
                <a:gd name="connsiteY4-80" fmla="*/ 381167 h 3851570"/>
                <a:gd name="connsiteX0-81" fmla="*/ 334408 w 2776217"/>
                <a:gd name="connsiteY0-82" fmla="*/ 381167 h 3851570"/>
                <a:gd name="connsiteX1-83" fmla="*/ 2522687 w 2776217"/>
                <a:gd name="connsiteY1-84" fmla="*/ 54530 h 3851570"/>
                <a:gd name="connsiteX2-85" fmla="*/ 2522687 w 2776217"/>
                <a:gd name="connsiteY2-86" fmla="*/ 3851570 h 3851570"/>
                <a:gd name="connsiteX3-87" fmla="*/ 486808 w 2776217"/>
                <a:gd name="connsiteY3-88" fmla="*/ 3829733 h 3851570"/>
                <a:gd name="connsiteX4-89" fmla="*/ 334408 w 2776217"/>
                <a:gd name="connsiteY4-90" fmla="*/ 381167 h 3851570"/>
                <a:gd name="connsiteX0-91" fmla="*/ 334408 w 2922428"/>
                <a:gd name="connsiteY0-92" fmla="*/ 381167 h 3851582"/>
                <a:gd name="connsiteX1-93" fmla="*/ 2522687 w 2922428"/>
                <a:gd name="connsiteY1-94" fmla="*/ 54530 h 3851582"/>
                <a:gd name="connsiteX2-95" fmla="*/ 2522687 w 2922428"/>
                <a:gd name="connsiteY2-96" fmla="*/ 3851570 h 3851582"/>
                <a:gd name="connsiteX3-97" fmla="*/ 486808 w 2922428"/>
                <a:gd name="connsiteY3-98" fmla="*/ 3829733 h 3851582"/>
                <a:gd name="connsiteX4-99" fmla="*/ 334408 w 2922428"/>
                <a:gd name="connsiteY4-100" fmla="*/ 381167 h 3851582"/>
                <a:gd name="connsiteX0-101" fmla="*/ 334408 w 2922428"/>
                <a:gd name="connsiteY0-102" fmla="*/ 381167 h 3912279"/>
                <a:gd name="connsiteX1-103" fmla="*/ 2522687 w 2922428"/>
                <a:gd name="connsiteY1-104" fmla="*/ 54530 h 3912279"/>
                <a:gd name="connsiteX2-105" fmla="*/ 2522687 w 2922428"/>
                <a:gd name="connsiteY2-106" fmla="*/ 3851570 h 3912279"/>
                <a:gd name="connsiteX3-107" fmla="*/ 486808 w 2922428"/>
                <a:gd name="connsiteY3-108" fmla="*/ 3829733 h 3912279"/>
                <a:gd name="connsiteX4-109" fmla="*/ 334408 w 2922428"/>
                <a:gd name="connsiteY4-110" fmla="*/ 381167 h 3912279"/>
                <a:gd name="connsiteX0-111" fmla="*/ 334408 w 2906499"/>
                <a:gd name="connsiteY0-112" fmla="*/ 381167 h 3934794"/>
                <a:gd name="connsiteX1-113" fmla="*/ 2522687 w 2906499"/>
                <a:gd name="connsiteY1-114" fmla="*/ 54530 h 3934794"/>
                <a:gd name="connsiteX2-115" fmla="*/ 2522687 w 2906499"/>
                <a:gd name="connsiteY2-116" fmla="*/ 3851570 h 3934794"/>
                <a:gd name="connsiteX3-117" fmla="*/ 486808 w 2906499"/>
                <a:gd name="connsiteY3-118" fmla="*/ 3829733 h 3934794"/>
                <a:gd name="connsiteX4-119" fmla="*/ 334408 w 2906499"/>
                <a:gd name="connsiteY4-120" fmla="*/ 381167 h 3934794"/>
                <a:gd name="connsiteX0-121" fmla="*/ 334408 w 2906499"/>
                <a:gd name="connsiteY0-122" fmla="*/ 630057 h 4183684"/>
                <a:gd name="connsiteX1-123" fmla="*/ 2522687 w 2906499"/>
                <a:gd name="connsiteY1-124" fmla="*/ 303420 h 4183684"/>
                <a:gd name="connsiteX2-125" fmla="*/ 2522687 w 2906499"/>
                <a:gd name="connsiteY2-126" fmla="*/ 4100460 h 4183684"/>
                <a:gd name="connsiteX3-127" fmla="*/ 486808 w 2906499"/>
                <a:gd name="connsiteY3-128" fmla="*/ 4078623 h 4183684"/>
                <a:gd name="connsiteX4-129" fmla="*/ 334408 w 2906499"/>
                <a:gd name="connsiteY4-130" fmla="*/ 630057 h 4183684"/>
                <a:gd name="connsiteX0-131" fmla="*/ 334408 w 2801667"/>
                <a:gd name="connsiteY0-132" fmla="*/ 432024 h 4153636"/>
                <a:gd name="connsiteX1-133" fmla="*/ 2548087 w 2801667"/>
                <a:gd name="connsiteY1-134" fmla="*/ 435587 h 4153636"/>
                <a:gd name="connsiteX2-135" fmla="*/ 2522687 w 2801667"/>
                <a:gd name="connsiteY2-136" fmla="*/ 3902427 h 4153636"/>
                <a:gd name="connsiteX3-137" fmla="*/ 486808 w 2801667"/>
                <a:gd name="connsiteY3-138" fmla="*/ 3880590 h 4153636"/>
                <a:gd name="connsiteX4-139" fmla="*/ 334408 w 2801667"/>
                <a:gd name="connsiteY4-140" fmla="*/ 432024 h 4153636"/>
                <a:gd name="connsiteX0-141" fmla="*/ 334408 w 2825033"/>
                <a:gd name="connsiteY0-142" fmla="*/ 444873 h 4168366"/>
                <a:gd name="connsiteX1-143" fmla="*/ 2586187 w 2825033"/>
                <a:gd name="connsiteY1-144" fmla="*/ 423036 h 4168366"/>
                <a:gd name="connsiteX2-145" fmla="*/ 2522687 w 2825033"/>
                <a:gd name="connsiteY2-146" fmla="*/ 3915276 h 4168366"/>
                <a:gd name="connsiteX3-147" fmla="*/ 486808 w 2825033"/>
                <a:gd name="connsiteY3-148" fmla="*/ 3893439 h 4168366"/>
                <a:gd name="connsiteX4-149" fmla="*/ 334408 w 2825033"/>
                <a:gd name="connsiteY4-150" fmla="*/ 444873 h 4168366"/>
                <a:gd name="connsiteX0-151" fmla="*/ 334408 w 2856500"/>
                <a:gd name="connsiteY0-152" fmla="*/ 379748 h 4103241"/>
                <a:gd name="connsiteX1-153" fmla="*/ 2586187 w 2856500"/>
                <a:gd name="connsiteY1-154" fmla="*/ 357911 h 4103241"/>
                <a:gd name="connsiteX2-155" fmla="*/ 2522687 w 2856500"/>
                <a:gd name="connsiteY2-156" fmla="*/ 3850151 h 4103241"/>
                <a:gd name="connsiteX3-157" fmla="*/ 486808 w 2856500"/>
                <a:gd name="connsiteY3-158" fmla="*/ 3828314 h 4103241"/>
                <a:gd name="connsiteX4-159" fmla="*/ 334408 w 2856500"/>
                <a:gd name="connsiteY4-160" fmla="*/ 379748 h 4103241"/>
                <a:gd name="connsiteX0-161" fmla="*/ 334408 w 2881728"/>
                <a:gd name="connsiteY0-162" fmla="*/ 379748 h 4001684"/>
                <a:gd name="connsiteX1-163" fmla="*/ 2586187 w 2881728"/>
                <a:gd name="connsiteY1-164" fmla="*/ 357911 h 4001684"/>
                <a:gd name="connsiteX2-165" fmla="*/ 2522687 w 2881728"/>
                <a:gd name="connsiteY2-166" fmla="*/ 3850151 h 4001684"/>
                <a:gd name="connsiteX3-167" fmla="*/ 486808 w 2881728"/>
                <a:gd name="connsiteY3-168" fmla="*/ 3828314 h 4001684"/>
                <a:gd name="connsiteX4-169" fmla="*/ 334408 w 2881728"/>
                <a:gd name="connsiteY4-170" fmla="*/ 379748 h 40016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881728" h="4001684">
                  <a:moveTo>
                    <a:pt x="334408" y="379748"/>
                  </a:moveTo>
                  <a:cubicBezTo>
                    <a:pt x="699121" y="-198653"/>
                    <a:pt x="2145274" y="-42690"/>
                    <a:pt x="2586187" y="357911"/>
                  </a:cubicBezTo>
                  <a:cubicBezTo>
                    <a:pt x="3027100" y="758512"/>
                    <a:pt x="2948783" y="3500350"/>
                    <a:pt x="2522687" y="3850151"/>
                  </a:cubicBezTo>
                  <a:cubicBezTo>
                    <a:pt x="2096591" y="4199952"/>
                    <a:pt x="1165434" y="3835593"/>
                    <a:pt x="486808" y="3828314"/>
                  </a:cubicBezTo>
                  <a:cubicBezTo>
                    <a:pt x="-242618" y="3719435"/>
                    <a:pt x="-30305" y="958149"/>
                    <a:pt x="334408" y="37974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ea typeface="方正卡通简体" panose="03000509000000000000" pitchFamily="65" charset="-122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37629" y="3368184"/>
              <a:ext cx="3734371" cy="649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800" b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Bần</a:t>
              </a:r>
              <a:r>
                <a:rPr lang="en-US" sz="48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thần</a:t>
              </a:r>
              <a:r>
                <a:rPr lang="en-US" sz="48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765530" y="4503037"/>
            <a:ext cx="7263833" cy="1446550"/>
          </a:xfrm>
          <a:prstGeom prst="rect">
            <a:avLst/>
          </a:prstGeom>
          <a:noFill/>
          <a:ln w="28575">
            <a:solidFill>
              <a:srgbClr val="00CC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lưu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luyến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ngợi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4400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553" y="819603"/>
            <a:ext cx="4826000" cy="29559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1004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94"/>
            <a:ext cx="4140927" cy="68580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6056032" y="174623"/>
            <a:ext cx="2878151" cy="9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Luỹ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25196" y="1204502"/>
            <a:ext cx="50030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sớm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 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Lũy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 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 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Kéo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638173" y="3500951"/>
            <a:ext cx="57607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 trưa đồng đầy nắng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Trâu nằm nhai bóng râm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Tre bần thần nhớ gió 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Chợt về đầy tiếng chim. 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949922" y="1222541"/>
            <a:ext cx="45807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ngủ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nâng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vầng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lên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Sao,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cành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Suốt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/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858482" y="3491674"/>
            <a:ext cx="559961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Bỗng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gáy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ngoài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luỹ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chuyển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Mầm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398891" y="5548013"/>
            <a:ext cx="3722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Nguyễn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Công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Dương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46583" y="117565"/>
            <a:ext cx="3391547" cy="2503573"/>
            <a:chOff x="-317162" y="1702075"/>
            <a:chExt cx="4576775" cy="3017103"/>
          </a:xfrm>
        </p:grpSpPr>
        <p:grpSp>
          <p:nvGrpSpPr>
            <p:cNvPr id="10" name="Group 9"/>
            <p:cNvGrpSpPr/>
            <p:nvPr/>
          </p:nvGrpSpPr>
          <p:grpSpPr>
            <a:xfrm>
              <a:off x="-317162" y="1702075"/>
              <a:ext cx="4576775" cy="3017103"/>
              <a:chOff x="1358537" y="1496585"/>
              <a:chExt cx="4576775" cy="3017103"/>
            </a:xfrm>
          </p:grpSpPr>
          <p:sp>
            <p:nvSpPr>
              <p:cNvPr id="12" name="Cloud 11"/>
              <p:cNvSpPr/>
              <p:nvPr/>
            </p:nvSpPr>
            <p:spPr>
              <a:xfrm>
                <a:off x="1358537" y="1496585"/>
                <a:ext cx="4424375" cy="2864703"/>
              </a:xfrm>
              <a:prstGeom prst="cloud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3" name="Cloud 12"/>
              <p:cNvSpPr/>
              <p:nvPr/>
            </p:nvSpPr>
            <p:spPr>
              <a:xfrm>
                <a:off x="1533130" y="1648985"/>
                <a:ext cx="4402182" cy="2864703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37375" y="2362783"/>
              <a:ext cx="371530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1219170">
                <a:defRPr/>
              </a:pPr>
              <a:r>
                <a:rPr lang="en-US" sz="28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en-US" sz="28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28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8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ngữ</a:t>
              </a:r>
              <a:r>
                <a:rPr lang="en-US" sz="28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chỉ</a:t>
              </a:r>
              <a:r>
                <a:rPr lang="en-US" sz="28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thời</a:t>
              </a:r>
              <a:r>
                <a:rPr lang="en-US" sz="28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gian</a:t>
              </a:r>
              <a:r>
                <a:rPr lang="en-US" sz="28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28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28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thơ</a:t>
              </a:r>
              <a:r>
                <a:rPr lang="vi-VN" sz="2800" b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vi-VN" sz="44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cxnSp>
        <p:nvCxnSpPr>
          <p:cNvPr id="14" name="Straight Connector 13"/>
          <p:cNvCxnSpPr/>
          <p:nvPr/>
        </p:nvCxnSpPr>
        <p:spPr>
          <a:xfrm flipH="1">
            <a:off x="4706440" y="1666585"/>
            <a:ext cx="1338984" cy="100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339027" y="4002667"/>
            <a:ext cx="7348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8767011" y="3047588"/>
            <a:ext cx="7348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0970279" y="4856108"/>
            <a:ext cx="7348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2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1499</TotalTime>
  <Words>416</Words>
  <Application>Microsoft Office PowerPoint</Application>
  <PresentationFormat>Widescreen</PresentationFormat>
  <Paragraphs>115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宋体</vt:lpstr>
      <vt:lpstr>#9Slide05 Aphrodite Pro</vt:lpstr>
      <vt:lpstr>#9Slide05 Bodega Script</vt:lpstr>
      <vt:lpstr>#9Slide07 Altus</vt:lpstr>
      <vt:lpstr>#9Slide07 HoneyCream</vt:lpstr>
      <vt:lpstr>Arial</vt:lpstr>
      <vt:lpstr>Calibri</vt:lpstr>
      <vt:lpstr>Cambria</vt:lpstr>
      <vt:lpstr>等线</vt:lpstr>
      <vt:lpstr>ITC Avant Garde Std Bk</vt:lpstr>
      <vt:lpstr>SVN-Newton</vt:lpstr>
      <vt:lpstr>Tahoma</vt:lpstr>
      <vt:lpstr>Times New Roman</vt:lpstr>
      <vt:lpstr>方正卡通简体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40</cp:revision>
  <dcterms:created xsi:type="dcterms:W3CDTF">2023-01-20T02:23:25Z</dcterms:created>
  <dcterms:modified xsi:type="dcterms:W3CDTF">2026-01-12T06:53:31Z</dcterms:modified>
</cp:coreProperties>
</file>