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10" r:id="rId2"/>
  </p:sldMasterIdLst>
  <p:notesMasterIdLst>
    <p:notesMasterId r:id="rId24"/>
  </p:notesMasterIdLst>
  <p:sldIdLst>
    <p:sldId id="586" r:id="rId3"/>
    <p:sldId id="600" r:id="rId4"/>
    <p:sldId id="596" r:id="rId5"/>
    <p:sldId id="597" r:id="rId6"/>
    <p:sldId id="598" r:id="rId7"/>
    <p:sldId id="599" r:id="rId8"/>
    <p:sldId id="584" r:id="rId9"/>
    <p:sldId id="589" r:id="rId10"/>
    <p:sldId id="279" r:id="rId11"/>
    <p:sldId id="559" r:id="rId12"/>
    <p:sldId id="604" r:id="rId13"/>
    <p:sldId id="580" r:id="rId14"/>
    <p:sldId id="581" r:id="rId15"/>
    <p:sldId id="602" r:id="rId16"/>
    <p:sldId id="594" r:id="rId17"/>
    <p:sldId id="601" r:id="rId18"/>
    <p:sldId id="593" r:id="rId19"/>
    <p:sldId id="570" r:id="rId20"/>
    <p:sldId id="588" r:id="rId21"/>
    <p:sldId id="592" r:id="rId22"/>
    <p:sldId id="58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80"/>
    <a:srgbClr val="33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5256" autoAdjust="0"/>
  </p:normalViewPr>
  <p:slideViewPr>
    <p:cSldViewPr snapToGrid="0">
      <p:cViewPr varScale="1">
        <p:scale>
          <a:sx n="69" d="100"/>
          <a:sy n="69" d="100"/>
        </p:scale>
        <p:origin x="78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2CD856-2B52-4B0F-AFBB-2D6E97E358DA}" type="datetimeFigureOut">
              <a:rPr lang="en-US" smtClean="0"/>
              <a:t>15/12/2023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94CA26-C6B5-43C4-95A7-FAAFB47F7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1741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94CA26-C6B5-43C4-95A7-FAAFB47F7C6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1271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94CA26-C6B5-43C4-95A7-FAAFB47F7C6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2617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15/12/2023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775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15/12/2023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510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15/12/2023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7092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D6654-EABA-4D43-B242-1901503660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6AD251-B91D-4887-8919-58CDC7BBFA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92773A-1A3F-4A5F-AA2A-06D1B12C3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15/12/2023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57942E-0216-4E73-9469-BD06EE69E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EFCEDD-E322-4528-809E-927AD9DB1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467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F2D6B-7123-4B3B-AC32-685E8AE37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47A6A9-6606-44AC-9DE6-29A785F6E9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97D520-3BDB-4985-8A7E-F62B683DE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15/12/2023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CD17E4-2AD3-4063-A782-2D1CDBE5B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FAA97F-3BD0-4BF7-BA52-88C12A6A3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6878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DBE58-6367-480F-B114-9D9453EB5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2341E4-13FD-4E4D-BCDC-172FF36073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AAA12C-0861-47A8-9D17-937BBE338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15/12/2023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89F8EC-A0B2-4839-A69F-66DFA17C9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8BAD9D-D699-40B7-8265-B46F1B5E9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8662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25498-E59B-4365-B039-B64EB5D3C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F6F49C-58BF-4D7B-9C84-63D06B7772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B23686-2A0F-4EDE-AEDB-C7BE06523A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8B2AD0-8538-41CF-8CC8-1B5916571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15/12/2023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FF27B5-43C1-444C-A6AA-55120A32D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D84087-4038-4C19-B666-E249CDABB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6128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64570-5D27-4466-8233-DD4F39B10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CAEE3B-7890-46AE-910E-F9D5459440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917E56-156D-4906-84E0-EF0495AB22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E54CDD-4E06-4DEB-A124-E88442860A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9B8601-3331-43DF-8132-C71CA58099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BA6251-AA48-4CDB-AAA5-3DED7C657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15/12/2023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1CAA3FA-8C90-41E1-AC36-9C0A670C6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33059BD-871B-47CA-ABAB-70DB073D8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5027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405E4-F396-4E5A-A285-206342234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F366B1-C31D-4A6A-9510-253737AA0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15/12/2023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900E57-D687-422D-ACA8-81B6506B3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24B204-01EE-4512-A2BC-0CC1DF799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9450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D54D5F-5D58-4673-A9CA-88693466F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15/12/2023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3043EF-4A15-42AF-BAF6-7AB80E498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2D0172-28B8-4776-A0D4-225DE6C89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1719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23F20-7D14-454E-B82B-20FBFD005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EDB786-11E5-40B4-BF3A-0A5A1E6EF1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E334AB-D125-4FDC-A811-BF96C4CF95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A80024-9F5C-4D08-B84F-8A9F76BE2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15/12/2023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A32996-E7F3-4A93-98A8-831606F84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000E66-5073-421D-AD6E-A3C6BF9D2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016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15/12/2023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4669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613C9-F342-4F39-99B8-1B90FC59D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A99DF1-5BF9-4A5C-8BF6-C3B2057813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025FA8-0526-4346-BFC7-65403D5BDB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3DE936-98AE-4081-B8E7-202DF494A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15/12/2023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8F3DD2-7DE9-4489-910C-59CE692CD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E0DFFA-175F-4C77-91A4-DB8C20463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4899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E4CDF-9377-4F86-B46F-33BC8DAEA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8FED7E-F2A8-453D-BCB3-ACA3563CC7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F352F8-7752-4F82-A9E7-CFD79C283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15/12/2023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11693F-8013-4256-B576-FF801C597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2C84EE-0EA7-4D2E-B302-D8D5CF767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5950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1D7811F-727A-422A-856F-45B85A048C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01C796-B81D-43EE-896E-3EB59839F3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EC6540-BD2C-4455-B4D8-7063E6928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15/12/2023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695E79-46B2-48B8-AE93-859E6A9BD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13243C-CD0F-4CBD-92CF-AF92620E4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274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15/12/2023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163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15/12/2023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860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15/12/2023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18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15/12/2023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32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15/12/2023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434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15/12/2023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934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15/12/2023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201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4B8BBD-A89F-4C03-8BF2-F84B38772531}" type="datetimeFigureOut">
              <a:rPr lang="en-US" smtClean="0"/>
              <a:t>15/12/2023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135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2F8DF80-5E69-48EB-9390-9178CF9CB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7227BE-2C9B-4023-BE30-A43BBAE7BF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BF15CF-DDEC-40BF-B48D-B7B57876A0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0635D2-1FD4-42FB-A3A0-B9DFEF7C7F90}" type="datetimeFigureOut">
              <a:rPr lang="en-US" smtClean="0"/>
              <a:t>15/12/2023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66434F-C472-42AA-B7F9-778250EE2F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06E6B8-E79C-41EA-A055-7A235E7418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852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92022" y="565818"/>
            <a:ext cx="819889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>
              <a:defRPr/>
            </a:pPr>
            <a:r>
              <a:rPr lang="en-US" altLang="zh-CN" sz="3600" b="1" i="1" kern="0" cap="all" spc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Chào mừng các em đến với </a:t>
            </a:r>
            <a:r>
              <a:rPr lang="en-US" altLang="zh-CN" sz="3600" b="1" i="1" kern="0" cap="all" spc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Tiết </a:t>
            </a:r>
            <a:r>
              <a:rPr lang="en-US" altLang="zh-CN" sz="3600" b="1" i="1" kern="0" cap="all" spc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Tự nhiên và Xã </a:t>
            </a:r>
            <a:r>
              <a:rPr lang="en-US" altLang="zh-CN" sz="3600" b="1" i="1" kern="0" cap="all" spc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hộ</a:t>
            </a:r>
            <a:r>
              <a:rPr lang="en-US" altLang="zh-CN" sz="3600" b="1" i="1" kern="0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i</a:t>
            </a:r>
            <a:endParaRPr lang="en-US" sz="3600" b="1" cap="all" spc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4263" y="2445109"/>
            <a:ext cx="2729552" cy="359141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692021" y="1737223"/>
            <a:ext cx="858444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16: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1)</a:t>
            </a:r>
          </a:p>
        </p:txBody>
      </p:sp>
      <p:pic>
        <p:nvPicPr>
          <p:cNvPr id="11" name="Picture 29" descr="J012403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479022">
            <a:off x="10590662" y="33066"/>
            <a:ext cx="13716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9" descr="J012403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7123">
            <a:off x="10526365" y="5312619"/>
            <a:ext cx="13716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9" descr="J012403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08588">
            <a:off x="159268" y="5366240"/>
            <a:ext cx="13716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9" descr="J012403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716176">
            <a:off x="46961" y="112453"/>
            <a:ext cx="13716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1" descr="F9849DCFA90C473196ECD16214E7700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0914" y="4596396"/>
            <a:ext cx="215456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0" descr="F9849DCFA90C473196ECD16214E7700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2326" y="4834862"/>
            <a:ext cx="1938337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0" descr="Dove-02-jun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78278">
            <a:off x="0" y="1905000"/>
            <a:ext cx="1195388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0" descr="Dove-02-jun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78278">
            <a:off x="1011529" y="574964"/>
            <a:ext cx="1195388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" name="Group 8"/>
          <p:cNvGrpSpPr>
            <a:grpSpLocks noChangeAspect="1"/>
          </p:cNvGrpSpPr>
          <p:nvPr/>
        </p:nvGrpSpPr>
        <p:grpSpPr bwMode="auto">
          <a:xfrm>
            <a:off x="1117463" y="1293812"/>
            <a:ext cx="1881280" cy="4789488"/>
            <a:chOff x="2527" y="6427"/>
            <a:chExt cx="11443" cy="8645"/>
          </a:xfrm>
        </p:grpSpPr>
        <p:sp>
          <p:nvSpPr>
            <p:cNvPr id="21" name="AutoShape 9"/>
            <p:cNvSpPr>
              <a:spLocks noChangeAspect="1" noChangeArrowheads="1"/>
            </p:cNvSpPr>
            <p:nvPr/>
          </p:nvSpPr>
          <p:spPr bwMode="auto">
            <a:xfrm>
              <a:off x="2527" y="6427"/>
              <a:ext cx="11443" cy="86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>
                <a:cs typeface="Arial" charset="0"/>
              </a:endParaRPr>
            </a:p>
          </p:txBody>
        </p:sp>
        <p:grpSp>
          <p:nvGrpSpPr>
            <p:cNvPr id="22" name="Group 10"/>
            <p:cNvGrpSpPr>
              <a:grpSpLocks/>
            </p:cNvGrpSpPr>
            <p:nvPr/>
          </p:nvGrpSpPr>
          <p:grpSpPr bwMode="auto">
            <a:xfrm>
              <a:off x="2535" y="6428"/>
              <a:ext cx="11435" cy="8124"/>
              <a:chOff x="2535" y="6428"/>
              <a:chExt cx="11435" cy="8124"/>
            </a:xfrm>
          </p:grpSpPr>
          <p:sp>
            <p:nvSpPr>
              <p:cNvPr id="23" name="AutoShape 11"/>
              <p:cNvSpPr>
                <a:spLocks noChangeArrowheads="1"/>
              </p:cNvSpPr>
              <p:nvPr/>
            </p:nvSpPr>
            <p:spPr bwMode="auto">
              <a:xfrm>
                <a:off x="11735" y="12709"/>
                <a:ext cx="528" cy="537"/>
              </a:xfrm>
              <a:prstGeom prst="irregularSeal1">
                <a:avLst/>
              </a:prstGeom>
              <a:gradFill rotWithShape="1">
                <a:gsLst>
                  <a:gs pos="0">
                    <a:srgbClr val="E6F8A6">
                      <a:alpha val="62000"/>
                    </a:srgbClr>
                  </a:gs>
                  <a:gs pos="100000">
                    <a:srgbClr val="FF006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/>
                <a:endParaRPr lang="vi-VN">
                  <a:cs typeface="Arial" charset="0"/>
                </a:endParaRPr>
              </a:p>
            </p:txBody>
          </p:sp>
          <p:sp>
            <p:nvSpPr>
              <p:cNvPr id="24" name="AutoShape 12"/>
              <p:cNvSpPr>
                <a:spLocks noChangeArrowheads="1"/>
              </p:cNvSpPr>
              <p:nvPr/>
            </p:nvSpPr>
            <p:spPr bwMode="auto">
              <a:xfrm>
                <a:off x="2599" y="9413"/>
                <a:ext cx="665" cy="817"/>
              </a:xfrm>
              <a:prstGeom prst="star5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1907FD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/>
            </p:spPr>
            <p:txBody>
              <a:bodyPr wrap="none" lIns="58522" tIns="29261" rIns="58522" bIns="29261" anchor="ctr"/>
              <a:lstStyle/>
              <a:p>
                <a:pPr algn="ctr">
                  <a:defRPr/>
                </a:pPr>
                <a:endParaRPr lang="vi-VN">
                  <a:cs typeface="Arial" charset="0"/>
                </a:endParaRPr>
              </a:p>
            </p:txBody>
          </p:sp>
          <p:sp>
            <p:nvSpPr>
              <p:cNvPr id="25" name="AutoShape 13"/>
              <p:cNvSpPr>
                <a:spLocks noChangeArrowheads="1"/>
              </p:cNvSpPr>
              <p:nvPr/>
            </p:nvSpPr>
            <p:spPr bwMode="auto">
              <a:xfrm>
                <a:off x="11701" y="8074"/>
                <a:ext cx="615" cy="538"/>
              </a:xfrm>
              <a:prstGeom prst="irregularSeal2">
                <a:avLst/>
              </a:prstGeom>
              <a:gradFill rotWithShape="1">
                <a:gsLst>
                  <a:gs pos="0">
                    <a:srgbClr val="FCA2B1">
                      <a:alpha val="87999"/>
                    </a:srgbClr>
                  </a:gs>
                  <a:gs pos="100000">
                    <a:srgbClr val="FF0000">
                      <a:alpha val="57999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/>
                <a:endParaRPr lang="vi-VN">
                  <a:cs typeface="Arial" charset="0"/>
                </a:endParaRPr>
              </a:p>
            </p:txBody>
          </p:sp>
          <p:sp>
            <p:nvSpPr>
              <p:cNvPr id="26" name="AutoShape 14"/>
              <p:cNvSpPr>
                <a:spLocks noChangeArrowheads="1"/>
              </p:cNvSpPr>
              <p:nvPr/>
            </p:nvSpPr>
            <p:spPr bwMode="auto">
              <a:xfrm>
                <a:off x="6118" y="6839"/>
                <a:ext cx="527" cy="578"/>
              </a:xfrm>
              <a:prstGeom prst="irregularSeal1">
                <a:avLst/>
              </a:prstGeom>
              <a:gradFill rotWithShape="1">
                <a:gsLst>
                  <a:gs pos="0">
                    <a:srgbClr val="FF0066"/>
                  </a:gs>
                  <a:gs pos="100000">
                    <a:srgbClr val="FF0000">
                      <a:alpha val="3998"/>
                    </a:srgbClr>
                  </a:gs>
                </a:gsLst>
                <a:path path="rect">
                  <a:fillToRect r="100000" b="10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/>
                <a:endParaRPr lang="vi-VN">
                  <a:cs typeface="Arial" charset="0"/>
                </a:endParaRPr>
              </a:p>
            </p:txBody>
          </p:sp>
          <p:sp>
            <p:nvSpPr>
              <p:cNvPr id="27" name="AutoShape 15"/>
              <p:cNvSpPr>
                <a:spLocks noChangeArrowheads="1"/>
              </p:cNvSpPr>
              <p:nvPr/>
            </p:nvSpPr>
            <p:spPr bwMode="auto">
              <a:xfrm>
                <a:off x="13175" y="8794"/>
                <a:ext cx="672" cy="593"/>
              </a:xfrm>
              <a:prstGeom prst="star5">
                <a:avLst/>
              </a:prstGeom>
              <a:gradFill rotWithShape="1">
                <a:gsLst>
                  <a:gs pos="0">
                    <a:srgbClr val="33CCCC"/>
                  </a:gs>
                  <a:gs pos="100000">
                    <a:srgbClr val="FF0066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/>
            </p:spPr>
            <p:txBody>
              <a:bodyPr wrap="none" lIns="58522" tIns="29261" rIns="58522" bIns="29261" anchor="ctr"/>
              <a:lstStyle/>
              <a:p>
                <a:pPr algn="ctr">
                  <a:defRPr/>
                </a:pPr>
                <a:endParaRPr lang="vi-VN">
                  <a:cs typeface="Arial" charset="0"/>
                </a:endParaRPr>
              </a:p>
            </p:txBody>
          </p:sp>
          <p:sp>
            <p:nvSpPr>
              <p:cNvPr id="28" name="AutoShape 16"/>
              <p:cNvSpPr>
                <a:spLocks noChangeArrowheads="1"/>
              </p:cNvSpPr>
              <p:nvPr/>
            </p:nvSpPr>
            <p:spPr bwMode="auto">
              <a:xfrm>
                <a:off x="6869" y="12911"/>
                <a:ext cx="665" cy="920"/>
              </a:xfrm>
              <a:prstGeom prst="star5">
                <a:avLst/>
              </a:prstGeom>
              <a:gradFill rotWithShape="1">
                <a:gsLst>
                  <a:gs pos="0">
                    <a:srgbClr val="1907FD"/>
                  </a:gs>
                  <a:gs pos="100000">
                    <a:srgbClr val="000099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/>
            </p:spPr>
            <p:txBody>
              <a:bodyPr wrap="none" lIns="58522" tIns="29261" rIns="58522" bIns="29261" anchor="ctr"/>
              <a:lstStyle/>
              <a:p>
                <a:pPr algn="ctr">
                  <a:defRPr/>
                </a:pPr>
                <a:endParaRPr lang="vi-VN">
                  <a:cs typeface="Arial" charset="0"/>
                </a:endParaRPr>
              </a:p>
            </p:txBody>
          </p:sp>
          <p:sp>
            <p:nvSpPr>
              <p:cNvPr id="29" name="AutoShape 17"/>
              <p:cNvSpPr>
                <a:spLocks noChangeArrowheads="1"/>
              </p:cNvSpPr>
              <p:nvPr/>
            </p:nvSpPr>
            <p:spPr bwMode="auto">
              <a:xfrm>
                <a:off x="9380" y="14038"/>
                <a:ext cx="528" cy="514"/>
              </a:xfrm>
              <a:prstGeom prst="irregularSeal1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1907FD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/>
                <a:endParaRPr lang="vi-VN">
                  <a:cs typeface="Arial" charset="0"/>
                </a:endParaRPr>
              </a:p>
            </p:txBody>
          </p:sp>
          <p:sp>
            <p:nvSpPr>
              <p:cNvPr id="30" name="AutoShape 18"/>
              <p:cNvSpPr>
                <a:spLocks noChangeArrowheads="1"/>
              </p:cNvSpPr>
              <p:nvPr/>
            </p:nvSpPr>
            <p:spPr bwMode="auto">
              <a:xfrm>
                <a:off x="9383" y="8075"/>
                <a:ext cx="672" cy="527"/>
              </a:xfrm>
              <a:prstGeom prst="star5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/>
            </p:spPr>
            <p:txBody>
              <a:bodyPr wrap="none" lIns="58522" tIns="29261" rIns="58522" bIns="29261" anchor="ctr"/>
              <a:lstStyle/>
              <a:p>
                <a:pPr algn="ctr">
                  <a:defRPr/>
                </a:pPr>
                <a:endParaRPr lang="vi-VN">
                  <a:cs typeface="Arial" charset="0"/>
                </a:endParaRPr>
              </a:p>
            </p:txBody>
          </p:sp>
          <p:sp>
            <p:nvSpPr>
              <p:cNvPr id="31" name="AutoShape 19"/>
              <p:cNvSpPr>
                <a:spLocks noChangeArrowheads="1"/>
              </p:cNvSpPr>
              <p:nvPr/>
            </p:nvSpPr>
            <p:spPr bwMode="auto">
              <a:xfrm>
                <a:off x="7172" y="8590"/>
                <a:ext cx="665" cy="920"/>
              </a:xfrm>
              <a:prstGeom prst="star5">
                <a:avLst/>
              </a:prstGeom>
              <a:gradFill rotWithShape="1">
                <a:gsLst>
                  <a:gs pos="0">
                    <a:srgbClr val="CC00CC">
                      <a:gamma/>
                      <a:shade val="46275"/>
                      <a:invGamma/>
                    </a:srgbClr>
                  </a:gs>
                  <a:gs pos="100000">
                    <a:srgbClr val="CC00CC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/>
            </p:spPr>
            <p:txBody>
              <a:bodyPr wrap="none" lIns="58522" tIns="29261" rIns="58522" bIns="29261" anchor="ctr"/>
              <a:lstStyle/>
              <a:p>
                <a:pPr algn="ctr">
                  <a:defRPr/>
                </a:pPr>
                <a:endParaRPr lang="vi-VN">
                  <a:cs typeface="Arial" charset="0"/>
                </a:endParaRPr>
              </a:p>
            </p:txBody>
          </p:sp>
          <p:sp>
            <p:nvSpPr>
              <p:cNvPr id="32" name="AutoShape 20"/>
              <p:cNvSpPr>
                <a:spLocks noChangeArrowheads="1"/>
              </p:cNvSpPr>
              <p:nvPr/>
            </p:nvSpPr>
            <p:spPr bwMode="auto">
              <a:xfrm>
                <a:off x="9334" y="12806"/>
                <a:ext cx="528" cy="551"/>
              </a:xfrm>
              <a:prstGeom prst="irregularSeal1">
                <a:avLst/>
              </a:prstGeom>
              <a:gradFill rotWithShape="1">
                <a:gsLst>
                  <a:gs pos="0">
                    <a:srgbClr val="E6F8A6">
                      <a:alpha val="62000"/>
                    </a:srgbClr>
                  </a:gs>
                  <a:gs pos="100000">
                    <a:srgbClr val="FF006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/>
                <a:endParaRPr lang="vi-VN">
                  <a:cs typeface="Arial" charset="0"/>
                </a:endParaRPr>
              </a:p>
            </p:txBody>
          </p:sp>
          <p:sp>
            <p:nvSpPr>
              <p:cNvPr id="33" name="AutoShape 21"/>
              <p:cNvSpPr>
                <a:spLocks noChangeArrowheads="1"/>
              </p:cNvSpPr>
              <p:nvPr/>
            </p:nvSpPr>
            <p:spPr bwMode="auto">
              <a:xfrm>
                <a:off x="9421" y="6946"/>
                <a:ext cx="1149" cy="719"/>
              </a:xfrm>
              <a:prstGeom prst="star4">
                <a:avLst>
                  <a:gd name="adj" fmla="val 12500"/>
                </a:avLst>
              </a:prstGeom>
              <a:gradFill rotWithShape="1">
                <a:gsLst>
                  <a:gs pos="0">
                    <a:srgbClr val="000082"/>
                  </a:gs>
                  <a:gs pos="100000">
                    <a:srgbClr val="FF82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/>
                <a:endParaRPr lang="vi-VN">
                  <a:cs typeface="Arial" charset="0"/>
                </a:endParaRPr>
              </a:p>
            </p:txBody>
          </p:sp>
          <p:sp>
            <p:nvSpPr>
              <p:cNvPr id="34" name="AutoShape 22"/>
              <p:cNvSpPr>
                <a:spLocks noChangeArrowheads="1"/>
              </p:cNvSpPr>
              <p:nvPr/>
            </p:nvSpPr>
            <p:spPr bwMode="auto">
              <a:xfrm>
                <a:off x="8689" y="6736"/>
                <a:ext cx="665" cy="522"/>
              </a:xfrm>
              <a:prstGeom prst="star5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/>
            </p:spPr>
            <p:txBody>
              <a:bodyPr wrap="none" lIns="58522" tIns="29261" rIns="58522" bIns="29261" anchor="ctr"/>
              <a:lstStyle/>
              <a:p>
                <a:pPr algn="ctr">
                  <a:defRPr/>
                </a:pPr>
                <a:endParaRPr lang="vi-VN">
                  <a:cs typeface="Arial" charset="0"/>
                </a:endParaRPr>
              </a:p>
            </p:txBody>
          </p:sp>
          <p:sp>
            <p:nvSpPr>
              <p:cNvPr id="35" name="AutoShape 23"/>
              <p:cNvSpPr>
                <a:spLocks noChangeArrowheads="1"/>
              </p:cNvSpPr>
              <p:nvPr/>
            </p:nvSpPr>
            <p:spPr bwMode="auto">
              <a:xfrm>
                <a:off x="11088" y="6736"/>
                <a:ext cx="665" cy="522"/>
              </a:xfrm>
              <a:prstGeom prst="star5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/>
            </p:spPr>
            <p:txBody>
              <a:bodyPr wrap="none" lIns="58522" tIns="29261" rIns="58522" bIns="29261" anchor="ctr"/>
              <a:lstStyle/>
              <a:p>
                <a:pPr algn="ctr">
                  <a:defRPr/>
                </a:pPr>
                <a:endParaRPr lang="vi-VN">
                  <a:cs typeface="Arial" charset="0"/>
                </a:endParaRPr>
              </a:p>
            </p:txBody>
          </p:sp>
          <p:sp>
            <p:nvSpPr>
              <p:cNvPr id="36" name="AutoShape 24"/>
              <p:cNvSpPr>
                <a:spLocks noChangeArrowheads="1"/>
              </p:cNvSpPr>
              <p:nvPr/>
            </p:nvSpPr>
            <p:spPr bwMode="auto">
              <a:xfrm>
                <a:off x="3021" y="6946"/>
                <a:ext cx="1150" cy="719"/>
              </a:xfrm>
              <a:prstGeom prst="star4">
                <a:avLst>
                  <a:gd name="adj" fmla="val 12500"/>
                </a:avLst>
              </a:prstGeom>
              <a:gradFill rotWithShape="1">
                <a:gsLst>
                  <a:gs pos="0">
                    <a:srgbClr val="06E81C"/>
                  </a:gs>
                  <a:gs pos="100000">
                    <a:srgbClr val="FF82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/>
                <a:endParaRPr lang="vi-VN">
                  <a:cs typeface="Arial" charset="0"/>
                </a:endParaRPr>
              </a:p>
            </p:txBody>
          </p:sp>
          <p:sp>
            <p:nvSpPr>
              <p:cNvPr id="37" name="AutoShape 25"/>
              <p:cNvSpPr>
                <a:spLocks noChangeArrowheads="1"/>
              </p:cNvSpPr>
              <p:nvPr/>
            </p:nvSpPr>
            <p:spPr bwMode="auto">
              <a:xfrm>
                <a:off x="12821" y="11986"/>
                <a:ext cx="1149" cy="719"/>
              </a:xfrm>
              <a:prstGeom prst="star4">
                <a:avLst>
                  <a:gd name="adj" fmla="val 12500"/>
                </a:avLst>
              </a:prstGeom>
              <a:gradFill rotWithShape="1">
                <a:gsLst>
                  <a:gs pos="0">
                    <a:srgbClr val="06E81C"/>
                  </a:gs>
                  <a:gs pos="100000">
                    <a:srgbClr val="FF82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/>
                <a:endParaRPr lang="vi-VN">
                  <a:cs typeface="Arial" charset="0"/>
                </a:endParaRPr>
              </a:p>
            </p:txBody>
          </p:sp>
          <p:sp>
            <p:nvSpPr>
              <p:cNvPr id="38" name="AutoShape 26"/>
              <p:cNvSpPr>
                <a:spLocks noChangeArrowheads="1"/>
              </p:cNvSpPr>
              <p:nvPr/>
            </p:nvSpPr>
            <p:spPr bwMode="auto">
              <a:xfrm>
                <a:off x="5302" y="12395"/>
                <a:ext cx="614" cy="537"/>
              </a:xfrm>
              <a:prstGeom prst="irregularSeal2">
                <a:avLst/>
              </a:prstGeom>
              <a:gradFill rotWithShape="1">
                <a:gsLst>
                  <a:gs pos="0">
                    <a:srgbClr val="FCA2B1">
                      <a:alpha val="87999"/>
                    </a:srgbClr>
                  </a:gs>
                  <a:gs pos="100000">
                    <a:srgbClr val="FF0000">
                      <a:alpha val="57999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/>
                <a:endParaRPr lang="vi-VN">
                  <a:cs typeface="Arial" charset="0"/>
                </a:endParaRPr>
              </a:p>
            </p:txBody>
          </p:sp>
          <p:sp>
            <p:nvSpPr>
              <p:cNvPr id="39" name="AutoShape 27"/>
              <p:cNvSpPr>
                <a:spLocks noChangeArrowheads="1"/>
              </p:cNvSpPr>
              <p:nvPr/>
            </p:nvSpPr>
            <p:spPr bwMode="auto">
              <a:xfrm>
                <a:off x="2535" y="7972"/>
                <a:ext cx="528" cy="551"/>
              </a:xfrm>
              <a:prstGeom prst="irregularSeal1">
                <a:avLst/>
              </a:prstGeom>
              <a:gradFill rotWithShape="1">
                <a:gsLst>
                  <a:gs pos="0">
                    <a:srgbClr val="E6F8A6">
                      <a:alpha val="62000"/>
                    </a:srgbClr>
                  </a:gs>
                  <a:gs pos="100000">
                    <a:srgbClr val="FF006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/>
                <a:endParaRPr lang="vi-VN">
                  <a:cs typeface="Arial" charset="0"/>
                </a:endParaRPr>
              </a:p>
            </p:txBody>
          </p:sp>
          <p:sp>
            <p:nvSpPr>
              <p:cNvPr id="40" name="AutoShape 28"/>
              <p:cNvSpPr>
                <a:spLocks noChangeArrowheads="1"/>
              </p:cNvSpPr>
              <p:nvPr/>
            </p:nvSpPr>
            <p:spPr bwMode="auto">
              <a:xfrm>
                <a:off x="12735" y="7662"/>
                <a:ext cx="528" cy="551"/>
              </a:xfrm>
              <a:prstGeom prst="irregularSeal1">
                <a:avLst/>
              </a:prstGeom>
              <a:gradFill rotWithShape="1">
                <a:gsLst>
                  <a:gs pos="0">
                    <a:srgbClr val="E6F8A6">
                      <a:alpha val="62000"/>
                    </a:srgbClr>
                  </a:gs>
                  <a:gs pos="100000">
                    <a:srgbClr val="FF006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/>
                <a:endParaRPr lang="vi-VN">
                  <a:cs typeface="Arial" charset="0"/>
                </a:endParaRPr>
              </a:p>
            </p:txBody>
          </p:sp>
          <p:sp>
            <p:nvSpPr>
              <p:cNvPr id="41" name="AutoShape 29"/>
              <p:cNvSpPr>
                <a:spLocks noChangeArrowheads="1"/>
              </p:cNvSpPr>
              <p:nvPr/>
            </p:nvSpPr>
            <p:spPr bwMode="auto">
              <a:xfrm>
                <a:off x="4535" y="13423"/>
                <a:ext cx="528" cy="551"/>
              </a:xfrm>
              <a:prstGeom prst="irregularSeal1">
                <a:avLst/>
              </a:prstGeom>
              <a:gradFill rotWithShape="1">
                <a:gsLst>
                  <a:gs pos="0">
                    <a:srgbClr val="E6F8A6">
                      <a:alpha val="62000"/>
                    </a:srgbClr>
                  </a:gs>
                  <a:gs pos="100000">
                    <a:srgbClr val="FF006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/>
                <a:endParaRPr lang="vi-VN">
                  <a:cs typeface="Arial" charset="0"/>
                </a:endParaRPr>
              </a:p>
            </p:txBody>
          </p:sp>
          <p:sp>
            <p:nvSpPr>
              <p:cNvPr id="42" name="AutoShape 30"/>
              <p:cNvSpPr>
                <a:spLocks noChangeArrowheads="1"/>
              </p:cNvSpPr>
              <p:nvPr/>
            </p:nvSpPr>
            <p:spPr bwMode="auto">
              <a:xfrm>
                <a:off x="4239" y="6427"/>
                <a:ext cx="665" cy="719"/>
              </a:xfrm>
              <a:prstGeom prst="star5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1907FD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/>
            </p:spPr>
            <p:txBody>
              <a:bodyPr wrap="none" lIns="58522" tIns="29261" rIns="58522" bIns="29261" anchor="ctr"/>
              <a:lstStyle/>
              <a:p>
                <a:pPr algn="ctr">
                  <a:defRPr/>
                </a:pPr>
                <a:endParaRPr lang="vi-VN">
                  <a:cs typeface="Arial" charset="0"/>
                </a:endParaRPr>
              </a:p>
            </p:txBody>
          </p:sp>
          <p:sp>
            <p:nvSpPr>
              <p:cNvPr id="43" name="AutoShape 31"/>
              <p:cNvSpPr>
                <a:spLocks noChangeArrowheads="1"/>
              </p:cNvSpPr>
              <p:nvPr/>
            </p:nvSpPr>
            <p:spPr bwMode="auto">
              <a:xfrm>
                <a:off x="10235" y="13424"/>
                <a:ext cx="672" cy="719"/>
              </a:xfrm>
              <a:prstGeom prst="star5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1907FD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/>
            </p:spPr>
            <p:txBody>
              <a:bodyPr wrap="none" lIns="58522" tIns="29261" rIns="58522" bIns="29261" anchor="ctr"/>
              <a:lstStyle/>
              <a:p>
                <a:pPr algn="ctr">
                  <a:defRPr/>
                </a:pPr>
                <a:endParaRPr lang="vi-VN">
                  <a:cs typeface="Arial" charset="0"/>
                </a:endParaRPr>
              </a:p>
            </p:txBody>
          </p:sp>
        </p:grpSp>
      </p:grpSp>
      <p:grpSp>
        <p:nvGrpSpPr>
          <p:cNvPr id="44" name="Group 8"/>
          <p:cNvGrpSpPr>
            <a:grpSpLocks noChangeAspect="1"/>
          </p:cNvGrpSpPr>
          <p:nvPr/>
        </p:nvGrpSpPr>
        <p:grpSpPr bwMode="auto">
          <a:xfrm>
            <a:off x="10133199" y="1545268"/>
            <a:ext cx="1881280" cy="4501953"/>
            <a:chOff x="2527" y="6427"/>
            <a:chExt cx="11443" cy="8645"/>
          </a:xfrm>
        </p:grpSpPr>
        <p:sp>
          <p:nvSpPr>
            <p:cNvPr id="45" name="AutoShape 9"/>
            <p:cNvSpPr>
              <a:spLocks noChangeAspect="1" noChangeArrowheads="1"/>
            </p:cNvSpPr>
            <p:nvPr/>
          </p:nvSpPr>
          <p:spPr bwMode="auto">
            <a:xfrm>
              <a:off x="2527" y="6427"/>
              <a:ext cx="11443" cy="86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>
                <a:cs typeface="Arial" charset="0"/>
              </a:endParaRPr>
            </a:p>
          </p:txBody>
        </p:sp>
        <p:grpSp>
          <p:nvGrpSpPr>
            <p:cNvPr id="46" name="Group 10"/>
            <p:cNvGrpSpPr>
              <a:grpSpLocks/>
            </p:cNvGrpSpPr>
            <p:nvPr/>
          </p:nvGrpSpPr>
          <p:grpSpPr bwMode="auto">
            <a:xfrm>
              <a:off x="2535" y="6428"/>
              <a:ext cx="11435" cy="8124"/>
              <a:chOff x="2535" y="6428"/>
              <a:chExt cx="11435" cy="8124"/>
            </a:xfrm>
          </p:grpSpPr>
          <p:sp>
            <p:nvSpPr>
              <p:cNvPr id="47" name="AutoShape 11"/>
              <p:cNvSpPr>
                <a:spLocks noChangeArrowheads="1"/>
              </p:cNvSpPr>
              <p:nvPr/>
            </p:nvSpPr>
            <p:spPr bwMode="auto">
              <a:xfrm>
                <a:off x="11735" y="12709"/>
                <a:ext cx="528" cy="537"/>
              </a:xfrm>
              <a:prstGeom prst="irregularSeal1">
                <a:avLst/>
              </a:prstGeom>
              <a:gradFill rotWithShape="1">
                <a:gsLst>
                  <a:gs pos="0">
                    <a:srgbClr val="E6F8A6">
                      <a:alpha val="62000"/>
                    </a:srgbClr>
                  </a:gs>
                  <a:gs pos="100000">
                    <a:srgbClr val="FF006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/>
                <a:endParaRPr lang="vi-VN">
                  <a:cs typeface="Arial" charset="0"/>
                </a:endParaRPr>
              </a:p>
            </p:txBody>
          </p:sp>
          <p:sp>
            <p:nvSpPr>
              <p:cNvPr id="48" name="AutoShape 12"/>
              <p:cNvSpPr>
                <a:spLocks noChangeArrowheads="1"/>
              </p:cNvSpPr>
              <p:nvPr/>
            </p:nvSpPr>
            <p:spPr bwMode="auto">
              <a:xfrm>
                <a:off x="2599" y="9413"/>
                <a:ext cx="665" cy="817"/>
              </a:xfrm>
              <a:prstGeom prst="star5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1907FD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/>
            </p:spPr>
            <p:txBody>
              <a:bodyPr wrap="none" lIns="58522" tIns="29261" rIns="58522" bIns="29261" anchor="ctr"/>
              <a:lstStyle/>
              <a:p>
                <a:pPr algn="ctr">
                  <a:defRPr/>
                </a:pPr>
                <a:endParaRPr lang="vi-VN">
                  <a:cs typeface="Arial" charset="0"/>
                </a:endParaRPr>
              </a:p>
            </p:txBody>
          </p:sp>
          <p:sp>
            <p:nvSpPr>
              <p:cNvPr id="49" name="AutoShape 13"/>
              <p:cNvSpPr>
                <a:spLocks noChangeArrowheads="1"/>
              </p:cNvSpPr>
              <p:nvPr/>
            </p:nvSpPr>
            <p:spPr bwMode="auto">
              <a:xfrm>
                <a:off x="11701" y="8074"/>
                <a:ext cx="615" cy="538"/>
              </a:xfrm>
              <a:prstGeom prst="irregularSeal2">
                <a:avLst/>
              </a:prstGeom>
              <a:gradFill rotWithShape="1">
                <a:gsLst>
                  <a:gs pos="0">
                    <a:srgbClr val="FCA2B1">
                      <a:alpha val="87999"/>
                    </a:srgbClr>
                  </a:gs>
                  <a:gs pos="100000">
                    <a:srgbClr val="FF0000">
                      <a:alpha val="57999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/>
                <a:endParaRPr lang="vi-VN">
                  <a:cs typeface="Arial" charset="0"/>
                </a:endParaRPr>
              </a:p>
            </p:txBody>
          </p:sp>
          <p:sp>
            <p:nvSpPr>
              <p:cNvPr id="50" name="AutoShape 14"/>
              <p:cNvSpPr>
                <a:spLocks noChangeArrowheads="1"/>
              </p:cNvSpPr>
              <p:nvPr/>
            </p:nvSpPr>
            <p:spPr bwMode="auto">
              <a:xfrm>
                <a:off x="6118" y="6839"/>
                <a:ext cx="527" cy="578"/>
              </a:xfrm>
              <a:prstGeom prst="irregularSeal1">
                <a:avLst/>
              </a:prstGeom>
              <a:gradFill rotWithShape="1">
                <a:gsLst>
                  <a:gs pos="0">
                    <a:srgbClr val="FF0066"/>
                  </a:gs>
                  <a:gs pos="100000">
                    <a:srgbClr val="FF0000">
                      <a:alpha val="3998"/>
                    </a:srgbClr>
                  </a:gs>
                </a:gsLst>
                <a:path path="rect">
                  <a:fillToRect r="100000" b="10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/>
                <a:endParaRPr lang="vi-VN">
                  <a:cs typeface="Arial" charset="0"/>
                </a:endParaRPr>
              </a:p>
            </p:txBody>
          </p:sp>
          <p:sp>
            <p:nvSpPr>
              <p:cNvPr id="51" name="AutoShape 15"/>
              <p:cNvSpPr>
                <a:spLocks noChangeArrowheads="1"/>
              </p:cNvSpPr>
              <p:nvPr/>
            </p:nvSpPr>
            <p:spPr bwMode="auto">
              <a:xfrm>
                <a:off x="13175" y="8794"/>
                <a:ext cx="672" cy="593"/>
              </a:xfrm>
              <a:prstGeom prst="star5">
                <a:avLst/>
              </a:prstGeom>
              <a:gradFill rotWithShape="1">
                <a:gsLst>
                  <a:gs pos="0">
                    <a:srgbClr val="33CCCC"/>
                  </a:gs>
                  <a:gs pos="100000">
                    <a:srgbClr val="FF0066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/>
            </p:spPr>
            <p:txBody>
              <a:bodyPr wrap="none" lIns="58522" tIns="29261" rIns="58522" bIns="29261" anchor="ctr"/>
              <a:lstStyle/>
              <a:p>
                <a:pPr algn="ctr">
                  <a:defRPr/>
                </a:pPr>
                <a:endParaRPr lang="vi-VN">
                  <a:cs typeface="Arial" charset="0"/>
                </a:endParaRPr>
              </a:p>
            </p:txBody>
          </p:sp>
          <p:sp>
            <p:nvSpPr>
              <p:cNvPr id="52" name="AutoShape 16"/>
              <p:cNvSpPr>
                <a:spLocks noChangeArrowheads="1"/>
              </p:cNvSpPr>
              <p:nvPr/>
            </p:nvSpPr>
            <p:spPr bwMode="auto">
              <a:xfrm>
                <a:off x="6869" y="12911"/>
                <a:ext cx="665" cy="920"/>
              </a:xfrm>
              <a:prstGeom prst="star5">
                <a:avLst/>
              </a:prstGeom>
              <a:gradFill rotWithShape="1">
                <a:gsLst>
                  <a:gs pos="0">
                    <a:srgbClr val="1907FD"/>
                  </a:gs>
                  <a:gs pos="100000">
                    <a:srgbClr val="000099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/>
            </p:spPr>
            <p:txBody>
              <a:bodyPr wrap="none" lIns="58522" tIns="29261" rIns="58522" bIns="29261" anchor="ctr"/>
              <a:lstStyle/>
              <a:p>
                <a:pPr algn="ctr">
                  <a:defRPr/>
                </a:pPr>
                <a:endParaRPr lang="vi-VN">
                  <a:cs typeface="Arial" charset="0"/>
                </a:endParaRPr>
              </a:p>
            </p:txBody>
          </p:sp>
          <p:sp>
            <p:nvSpPr>
              <p:cNvPr id="53" name="AutoShape 17"/>
              <p:cNvSpPr>
                <a:spLocks noChangeArrowheads="1"/>
              </p:cNvSpPr>
              <p:nvPr/>
            </p:nvSpPr>
            <p:spPr bwMode="auto">
              <a:xfrm>
                <a:off x="9380" y="14038"/>
                <a:ext cx="528" cy="514"/>
              </a:xfrm>
              <a:prstGeom prst="irregularSeal1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1907FD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/>
                <a:endParaRPr lang="vi-VN">
                  <a:cs typeface="Arial" charset="0"/>
                </a:endParaRPr>
              </a:p>
            </p:txBody>
          </p:sp>
          <p:sp>
            <p:nvSpPr>
              <p:cNvPr id="54" name="AutoShape 18"/>
              <p:cNvSpPr>
                <a:spLocks noChangeArrowheads="1"/>
              </p:cNvSpPr>
              <p:nvPr/>
            </p:nvSpPr>
            <p:spPr bwMode="auto">
              <a:xfrm>
                <a:off x="9383" y="8075"/>
                <a:ext cx="672" cy="527"/>
              </a:xfrm>
              <a:prstGeom prst="star5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/>
            </p:spPr>
            <p:txBody>
              <a:bodyPr wrap="none" lIns="58522" tIns="29261" rIns="58522" bIns="29261" anchor="ctr"/>
              <a:lstStyle/>
              <a:p>
                <a:pPr algn="ctr">
                  <a:defRPr/>
                </a:pPr>
                <a:endParaRPr lang="vi-VN">
                  <a:cs typeface="Arial" charset="0"/>
                </a:endParaRPr>
              </a:p>
            </p:txBody>
          </p:sp>
          <p:sp>
            <p:nvSpPr>
              <p:cNvPr id="55" name="AutoShape 19"/>
              <p:cNvSpPr>
                <a:spLocks noChangeArrowheads="1"/>
              </p:cNvSpPr>
              <p:nvPr/>
            </p:nvSpPr>
            <p:spPr bwMode="auto">
              <a:xfrm>
                <a:off x="7172" y="8590"/>
                <a:ext cx="665" cy="920"/>
              </a:xfrm>
              <a:prstGeom prst="star5">
                <a:avLst/>
              </a:prstGeom>
              <a:gradFill rotWithShape="1">
                <a:gsLst>
                  <a:gs pos="0">
                    <a:srgbClr val="CC00CC">
                      <a:gamma/>
                      <a:shade val="46275"/>
                      <a:invGamma/>
                    </a:srgbClr>
                  </a:gs>
                  <a:gs pos="100000">
                    <a:srgbClr val="CC00CC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/>
            </p:spPr>
            <p:txBody>
              <a:bodyPr wrap="none" lIns="58522" tIns="29261" rIns="58522" bIns="29261" anchor="ctr"/>
              <a:lstStyle/>
              <a:p>
                <a:pPr algn="ctr">
                  <a:defRPr/>
                </a:pPr>
                <a:endParaRPr lang="vi-VN">
                  <a:cs typeface="Arial" charset="0"/>
                </a:endParaRPr>
              </a:p>
            </p:txBody>
          </p:sp>
          <p:sp>
            <p:nvSpPr>
              <p:cNvPr id="56" name="AutoShape 20"/>
              <p:cNvSpPr>
                <a:spLocks noChangeArrowheads="1"/>
              </p:cNvSpPr>
              <p:nvPr/>
            </p:nvSpPr>
            <p:spPr bwMode="auto">
              <a:xfrm>
                <a:off x="9334" y="12806"/>
                <a:ext cx="528" cy="551"/>
              </a:xfrm>
              <a:prstGeom prst="irregularSeal1">
                <a:avLst/>
              </a:prstGeom>
              <a:gradFill rotWithShape="1">
                <a:gsLst>
                  <a:gs pos="0">
                    <a:srgbClr val="E6F8A6">
                      <a:alpha val="62000"/>
                    </a:srgbClr>
                  </a:gs>
                  <a:gs pos="100000">
                    <a:srgbClr val="FF006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/>
                <a:endParaRPr lang="vi-VN">
                  <a:cs typeface="Arial" charset="0"/>
                </a:endParaRPr>
              </a:p>
            </p:txBody>
          </p:sp>
          <p:sp>
            <p:nvSpPr>
              <p:cNvPr id="57" name="AutoShape 21"/>
              <p:cNvSpPr>
                <a:spLocks noChangeArrowheads="1"/>
              </p:cNvSpPr>
              <p:nvPr/>
            </p:nvSpPr>
            <p:spPr bwMode="auto">
              <a:xfrm>
                <a:off x="9421" y="6946"/>
                <a:ext cx="1149" cy="719"/>
              </a:xfrm>
              <a:prstGeom prst="star4">
                <a:avLst>
                  <a:gd name="adj" fmla="val 12500"/>
                </a:avLst>
              </a:prstGeom>
              <a:gradFill rotWithShape="1">
                <a:gsLst>
                  <a:gs pos="0">
                    <a:srgbClr val="000082"/>
                  </a:gs>
                  <a:gs pos="100000">
                    <a:srgbClr val="FF82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/>
                <a:endParaRPr lang="vi-VN">
                  <a:cs typeface="Arial" charset="0"/>
                </a:endParaRPr>
              </a:p>
            </p:txBody>
          </p:sp>
          <p:sp>
            <p:nvSpPr>
              <p:cNvPr id="58" name="AutoShape 22"/>
              <p:cNvSpPr>
                <a:spLocks noChangeArrowheads="1"/>
              </p:cNvSpPr>
              <p:nvPr/>
            </p:nvSpPr>
            <p:spPr bwMode="auto">
              <a:xfrm>
                <a:off x="8689" y="6736"/>
                <a:ext cx="665" cy="522"/>
              </a:xfrm>
              <a:prstGeom prst="star5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/>
            </p:spPr>
            <p:txBody>
              <a:bodyPr wrap="none" lIns="58522" tIns="29261" rIns="58522" bIns="29261" anchor="ctr"/>
              <a:lstStyle/>
              <a:p>
                <a:pPr algn="ctr">
                  <a:defRPr/>
                </a:pPr>
                <a:endParaRPr lang="vi-VN">
                  <a:cs typeface="Arial" charset="0"/>
                </a:endParaRPr>
              </a:p>
            </p:txBody>
          </p:sp>
          <p:sp>
            <p:nvSpPr>
              <p:cNvPr id="59" name="AutoShape 23"/>
              <p:cNvSpPr>
                <a:spLocks noChangeArrowheads="1"/>
              </p:cNvSpPr>
              <p:nvPr/>
            </p:nvSpPr>
            <p:spPr bwMode="auto">
              <a:xfrm>
                <a:off x="11088" y="6736"/>
                <a:ext cx="665" cy="522"/>
              </a:xfrm>
              <a:prstGeom prst="star5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/>
            </p:spPr>
            <p:txBody>
              <a:bodyPr wrap="none" lIns="58522" tIns="29261" rIns="58522" bIns="29261" anchor="ctr"/>
              <a:lstStyle/>
              <a:p>
                <a:pPr algn="ctr">
                  <a:defRPr/>
                </a:pPr>
                <a:endParaRPr lang="vi-VN">
                  <a:cs typeface="Arial" charset="0"/>
                </a:endParaRPr>
              </a:p>
            </p:txBody>
          </p:sp>
          <p:sp>
            <p:nvSpPr>
              <p:cNvPr id="60" name="AutoShape 24"/>
              <p:cNvSpPr>
                <a:spLocks noChangeArrowheads="1"/>
              </p:cNvSpPr>
              <p:nvPr/>
            </p:nvSpPr>
            <p:spPr bwMode="auto">
              <a:xfrm>
                <a:off x="3021" y="6946"/>
                <a:ext cx="1150" cy="719"/>
              </a:xfrm>
              <a:prstGeom prst="star4">
                <a:avLst>
                  <a:gd name="adj" fmla="val 12500"/>
                </a:avLst>
              </a:prstGeom>
              <a:gradFill rotWithShape="1">
                <a:gsLst>
                  <a:gs pos="0">
                    <a:srgbClr val="06E81C"/>
                  </a:gs>
                  <a:gs pos="100000">
                    <a:srgbClr val="FF82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/>
                <a:endParaRPr lang="vi-VN">
                  <a:cs typeface="Arial" charset="0"/>
                </a:endParaRPr>
              </a:p>
            </p:txBody>
          </p:sp>
          <p:sp>
            <p:nvSpPr>
              <p:cNvPr id="61" name="AutoShape 25"/>
              <p:cNvSpPr>
                <a:spLocks noChangeArrowheads="1"/>
              </p:cNvSpPr>
              <p:nvPr/>
            </p:nvSpPr>
            <p:spPr bwMode="auto">
              <a:xfrm>
                <a:off x="12821" y="11986"/>
                <a:ext cx="1149" cy="719"/>
              </a:xfrm>
              <a:prstGeom prst="star4">
                <a:avLst>
                  <a:gd name="adj" fmla="val 12500"/>
                </a:avLst>
              </a:prstGeom>
              <a:gradFill rotWithShape="1">
                <a:gsLst>
                  <a:gs pos="0">
                    <a:srgbClr val="06E81C"/>
                  </a:gs>
                  <a:gs pos="100000">
                    <a:srgbClr val="FF82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/>
                <a:endParaRPr lang="vi-VN">
                  <a:cs typeface="Arial" charset="0"/>
                </a:endParaRPr>
              </a:p>
            </p:txBody>
          </p:sp>
          <p:sp>
            <p:nvSpPr>
              <p:cNvPr id="62" name="AutoShape 26"/>
              <p:cNvSpPr>
                <a:spLocks noChangeArrowheads="1"/>
              </p:cNvSpPr>
              <p:nvPr/>
            </p:nvSpPr>
            <p:spPr bwMode="auto">
              <a:xfrm>
                <a:off x="5302" y="12395"/>
                <a:ext cx="614" cy="537"/>
              </a:xfrm>
              <a:prstGeom prst="irregularSeal2">
                <a:avLst/>
              </a:prstGeom>
              <a:gradFill rotWithShape="1">
                <a:gsLst>
                  <a:gs pos="0">
                    <a:srgbClr val="FCA2B1">
                      <a:alpha val="87999"/>
                    </a:srgbClr>
                  </a:gs>
                  <a:gs pos="100000">
                    <a:srgbClr val="FF0000">
                      <a:alpha val="57999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/>
                <a:endParaRPr lang="vi-VN">
                  <a:cs typeface="Arial" charset="0"/>
                </a:endParaRPr>
              </a:p>
            </p:txBody>
          </p:sp>
          <p:sp>
            <p:nvSpPr>
              <p:cNvPr id="63" name="AutoShape 27"/>
              <p:cNvSpPr>
                <a:spLocks noChangeArrowheads="1"/>
              </p:cNvSpPr>
              <p:nvPr/>
            </p:nvSpPr>
            <p:spPr bwMode="auto">
              <a:xfrm>
                <a:off x="2535" y="7972"/>
                <a:ext cx="528" cy="551"/>
              </a:xfrm>
              <a:prstGeom prst="irregularSeal1">
                <a:avLst/>
              </a:prstGeom>
              <a:gradFill rotWithShape="1">
                <a:gsLst>
                  <a:gs pos="0">
                    <a:srgbClr val="E6F8A6">
                      <a:alpha val="62000"/>
                    </a:srgbClr>
                  </a:gs>
                  <a:gs pos="100000">
                    <a:srgbClr val="FF006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/>
                <a:endParaRPr lang="vi-VN">
                  <a:cs typeface="Arial" charset="0"/>
                </a:endParaRPr>
              </a:p>
            </p:txBody>
          </p:sp>
          <p:sp>
            <p:nvSpPr>
              <p:cNvPr id="64" name="AutoShape 28"/>
              <p:cNvSpPr>
                <a:spLocks noChangeArrowheads="1"/>
              </p:cNvSpPr>
              <p:nvPr/>
            </p:nvSpPr>
            <p:spPr bwMode="auto">
              <a:xfrm>
                <a:off x="12735" y="7662"/>
                <a:ext cx="528" cy="551"/>
              </a:xfrm>
              <a:prstGeom prst="irregularSeal1">
                <a:avLst/>
              </a:prstGeom>
              <a:gradFill rotWithShape="1">
                <a:gsLst>
                  <a:gs pos="0">
                    <a:srgbClr val="E6F8A6">
                      <a:alpha val="62000"/>
                    </a:srgbClr>
                  </a:gs>
                  <a:gs pos="100000">
                    <a:srgbClr val="FF006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/>
                <a:endParaRPr lang="vi-VN">
                  <a:cs typeface="Arial" charset="0"/>
                </a:endParaRPr>
              </a:p>
            </p:txBody>
          </p:sp>
          <p:sp>
            <p:nvSpPr>
              <p:cNvPr id="65" name="AutoShape 29"/>
              <p:cNvSpPr>
                <a:spLocks noChangeArrowheads="1"/>
              </p:cNvSpPr>
              <p:nvPr/>
            </p:nvSpPr>
            <p:spPr bwMode="auto">
              <a:xfrm>
                <a:off x="4535" y="13423"/>
                <a:ext cx="528" cy="551"/>
              </a:xfrm>
              <a:prstGeom prst="irregularSeal1">
                <a:avLst/>
              </a:prstGeom>
              <a:gradFill rotWithShape="1">
                <a:gsLst>
                  <a:gs pos="0">
                    <a:srgbClr val="E6F8A6">
                      <a:alpha val="62000"/>
                    </a:srgbClr>
                  </a:gs>
                  <a:gs pos="100000">
                    <a:srgbClr val="FF006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/>
                <a:endParaRPr lang="vi-VN">
                  <a:cs typeface="Arial" charset="0"/>
                </a:endParaRPr>
              </a:p>
            </p:txBody>
          </p:sp>
          <p:sp>
            <p:nvSpPr>
              <p:cNvPr id="66" name="AutoShape 30"/>
              <p:cNvSpPr>
                <a:spLocks noChangeArrowheads="1"/>
              </p:cNvSpPr>
              <p:nvPr/>
            </p:nvSpPr>
            <p:spPr bwMode="auto">
              <a:xfrm>
                <a:off x="4239" y="6427"/>
                <a:ext cx="665" cy="719"/>
              </a:xfrm>
              <a:prstGeom prst="star5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1907FD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/>
            </p:spPr>
            <p:txBody>
              <a:bodyPr wrap="none" lIns="58522" tIns="29261" rIns="58522" bIns="29261" anchor="ctr"/>
              <a:lstStyle/>
              <a:p>
                <a:pPr algn="ctr">
                  <a:defRPr/>
                </a:pPr>
                <a:endParaRPr lang="vi-VN">
                  <a:cs typeface="Arial" charset="0"/>
                </a:endParaRPr>
              </a:p>
            </p:txBody>
          </p:sp>
          <p:sp>
            <p:nvSpPr>
              <p:cNvPr id="67" name="AutoShape 31"/>
              <p:cNvSpPr>
                <a:spLocks noChangeArrowheads="1"/>
              </p:cNvSpPr>
              <p:nvPr/>
            </p:nvSpPr>
            <p:spPr bwMode="auto">
              <a:xfrm>
                <a:off x="10235" y="13424"/>
                <a:ext cx="672" cy="719"/>
              </a:xfrm>
              <a:prstGeom prst="star5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1907FD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/>
            </p:spPr>
            <p:txBody>
              <a:bodyPr wrap="none" lIns="58522" tIns="29261" rIns="58522" bIns="29261" anchor="ctr"/>
              <a:lstStyle/>
              <a:p>
                <a:pPr algn="ctr">
                  <a:defRPr/>
                </a:pPr>
                <a:endParaRPr lang="vi-VN">
                  <a:cs typeface="Arial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7958802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C006A8D-8122-4FDA-9436-874773E29566}"/>
              </a:ext>
            </a:extLst>
          </p:cNvPr>
          <p:cNvSpPr/>
          <p:nvPr/>
        </p:nvSpPr>
        <p:spPr>
          <a:xfrm>
            <a:off x="4602989" y="549081"/>
            <a:ext cx="3824402" cy="1091953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Cây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chuối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sống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trong</a:t>
            </a:r>
            <a:r>
              <a:rPr kumimoji="0" lang="en-US" sz="2800" b="1" i="0" u="none" strike="noStrike" kern="1200" cap="none" spc="0" normalizeH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vườn, trên đồi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996" y="3459319"/>
            <a:ext cx="3876248" cy="327492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07" y="132767"/>
            <a:ext cx="4080913" cy="3197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0245" y="132768"/>
            <a:ext cx="3320603" cy="5367280"/>
          </a:xfrm>
          <a:prstGeom prst="rect">
            <a:avLst/>
          </a:prstGeom>
        </p:spPr>
      </p:pic>
      <p:sp>
        <p:nvSpPr>
          <p:cNvPr id="17" name="Rectangle: Rounded Corners 8">
            <a:extLst>
              <a:ext uri="{FF2B5EF4-FFF2-40B4-BE49-F238E27FC236}">
                <a16:creationId xmlns:a16="http://schemas.microsoft.com/office/drawing/2014/main" id="{FC59BCAD-BD6C-493A-BDD4-F6C8B6518963}"/>
              </a:ext>
            </a:extLst>
          </p:cNvPr>
          <p:cNvSpPr/>
          <p:nvPr/>
        </p:nvSpPr>
        <p:spPr>
          <a:xfrm>
            <a:off x="8827217" y="5500048"/>
            <a:ext cx="2645035" cy="1216971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</a:rPr>
              <a:t>Cây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</a:rPr>
              <a:t>dừa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</a:rPr>
              <a:t>sống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</a:rPr>
              <a:t> ở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</a:rPr>
              <a:t>vườn</a:t>
            </a:r>
            <a:r>
              <a:rPr lang="en-US" sz="2800" b="1" dirty="0">
                <a:solidFill>
                  <a:schemeClr val="tx1"/>
                </a:solidFill>
                <a:latin typeface="Calibri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Calibri"/>
              </a:rPr>
              <a:t>bờ</a:t>
            </a:r>
            <a:r>
              <a:rPr lang="en-US" sz="2800" b="1" dirty="0">
                <a:solidFill>
                  <a:schemeClr val="tx1"/>
                </a:solidFill>
                <a:latin typeface="Calibri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libri"/>
              </a:rPr>
              <a:t>kênh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8" name="Rectangle: Rounded Corners 9">
            <a:extLst>
              <a:ext uri="{FF2B5EF4-FFF2-40B4-BE49-F238E27FC236}">
                <a16:creationId xmlns:a16="http://schemas.microsoft.com/office/drawing/2014/main" id="{10B97A3F-36C8-429B-BEFF-4676B0DFB57D}"/>
              </a:ext>
            </a:extLst>
          </p:cNvPr>
          <p:cNvSpPr/>
          <p:nvPr/>
        </p:nvSpPr>
        <p:spPr>
          <a:xfrm>
            <a:off x="4602989" y="3943545"/>
            <a:ext cx="3453369" cy="1438049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Cây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rêu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sống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trên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mái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nhà</a:t>
            </a:r>
            <a:r>
              <a:rPr kumimoji="0" lang="en-US" sz="2800" b="1" i="0" u="none" strike="noStrike" kern="1200" cap="none" spc="0" normalizeH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lang="en-US" sz="2800" b="1" smtClean="0">
                <a:solidFill>
                  <a:schemeClr val="tx1"/>
                </a:solidFill>
                <a:latin typeface="Calibri"/>
              </a:rPr>
              <a:t>bức</a:t>
            </a:r>
            <a:r>
              <a:rPr kumimoji="0" lang="en-US" sz="2800" b="1" i="0" u="none" strike="noStrike" kern="1200" cap="none" spc="0" normalizeH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tường, </a:t>
            </a:r>
            <a:r>
              <a:rPr lang="en-US" sz="2800" b="1" smtClean="0">
                <a:solidFill>
                  <a:schemeClr val="tx1"/>
                </a:solidFill>
                <a:latin typeface="Calibri"/>
              </a:rPr>
              <a:t>nơi ẩm ướt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856645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7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70495" y="1760561"/>
            <a:ext cx="9007521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 vật sống ở khắp mọi nơi.</a:t>
            </a:r>
            <a:endParaRPr lang="en-US" sz="4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300251" y="1282890"/>
            <a:ext cx="2470245" cy="20335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050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C8F52C8-7D58-449D-8B44-72497312C0C3}"/>
              </a:ext>
            </a:extLst>
          </p:cNvPr>
          <p:cNvSpPr/>
          <p:nvPr/>
        </p:nvSpPr>
        <p:spPr>
          <a:xfrm>
            <a:off x="1134287" y="687745"/>
            <a:ext cx="10842224" cy="4961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Các cây này sống ở môi trường trên cạn hay dưới nước?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C006A8D-8122-4FDA-9436-874773E29566}"/>
              </a:ext>
            </a:extLst>
          </p:cNvPr>
          <p:cNvSpPr/>
          <p:nvPr/>
        </p:nvSpPr>
        <p:spPr>
          <a:xfrm>
            <a:off x="121213" y="5366189"/>
            <a:ext cx="2634019" cy="973132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800" smtClean="0">
                <a:solidFill>
                  <a:schemeClr val="tx1"/>
                </a:solidFill>
              </a:rPr>
              <a:t>dưới </a:t>
            </a:r>
            <a:r>
              <a:rPr lang="en-US" sz="2800">
                <a:solidFill>
                  <a:schemeClr val="tx1"/>
                </a:solidFill>
              </a:rPr>
              <a:t>nước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C59BCAD-BD6C-493A-BDD4-F6C8B6518963}"/>
              </a:ext>
            </a:extLst>
          </p:cNvPr>
          <p:cNvSpPr/>
          <p:nvPr/>
        </p:nvSpPr>
        <p:spPr>
          <a:xfrm>
            <a:off x="3132137" y="5366189"/>
            <a:ext cx="2675931" cy="973132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800" smtClean="0">
                <a:solidFill>
                  <a:schemeClr val="tx1"/>
                </a:solidFill>
              </a:rPr>
              <a:t>dưới </a:t>
            </a:r>
            <a:r>
              <a:rPr lang="en-US" sz="2800">
                <a:solidFill>
                  <a:schemeClr val="tx1"/>
                </a:solidFill>
              </a:rPr>
              <a:t>nước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0B97A3F-36C8-429B-BEFF-4676B0DFB57D}"/>
              </a:ext>
            </a:extLst>
          </p:cNvPr>
          <p:cNvSpPr/>
          <p:nvPr/>
        </p:nvSpPr>
        <p:spPr>
          <a:xfrm>
            <a:off x="6209148" y="5366188"/>
            <a:ext cx="2843544" cy="940939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800" smtClean="0">
                <a:solidFill>
                  <a:schemeClr val="tx1"/>
                </a:solidFill>
              </a:rPr>
              <a:t>trên cạn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9D6D731-47A5-437C-A739-65413014A22B}"/>
              </a:ext>
            </a:extLst>
          </p:cNvPr>
          <p:cNvSpPr/>
          <p:nvPr/>
        </p:nvSpPr>
        <p:spPr>
          <a:xfrm>
            <a:off x="9261985" y="5366188"/>
            <a:ext cx="2874538" cy="88786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800" smtClean="0">
                <a:solidFill>
                  <a:schemeClr val="tx1"/>
                </a:solidFill>
              </a:rPr>
              <a:t>dưới </a:t>
            </a:r>
            <a:r>
              <a:rPr lang="en-US" sz="2800">
                <a:solidFill>
                  <a:schemeClr val="tx1"/>
                </a:solidFill>
              </a:rPr>
              <a:t>nước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AD187A5-3AD7-4BF7-83A3-FAC4A37F29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785" y="538275"/>
            <a:ext cx="692502" cy="79509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189099"/>
            <a:ext cx="3069147" cy="283896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114" y="2273530"/>
            <a:ext cx="3062034" cy="28204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372" y="2307289"/>
            <a:ext cx="2809320" cy="27882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4891" y="2307289"/>
            <a:ext cx="2931631" cy="2720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53919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83" y="3439749"/>
            <a:ext cx="3876248" cy="327492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51" y="241949"/>
            <a:ext cx="4080913" cy="3197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2103" y="241949"/>
            <a:ext cx="3709563" cy="5121107"/>
          </a:xfrm>
          <a:prstGeom prst="rect">
            <a:avLst/>
          </a:prstGeom>
        </p:spPr>
      </p:pic>
      <p:sp>
        <p:nvSpPr>
          <p:cNvPr id="19" name="Rectangle: Rounded Corners 9">
            <a:extLst>
              <a:ext uri="{FF2B5EF4-FFF2-40B4-BE49-F238E27FC236}">
                <a16:creationId xmlns:a16="http://schemas.microsoft.com/office/drawing/2014/main" id="{10B97A3F-36C8-429B-BEFF-4676B0DFB57D}"/>
              </a:ext>
            </a:extLst>
          </p:cNvPr>
          <p:cNvSpPr/>
          <p:nvPr/>
        </p:nvSpPr>
        <p:spPr>
          <a:xfrm>
            <a:off x="4554818" y="641688"/>
            <a:ext cx="2843544" cy="940939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800" smtClean="0">
                <a:solidFill>
                  <a:schemeClr val="tx1"/>
                </a:solidFill>
              </a:rPr>
              <a:t>trên cạn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0" name="Rectangle: Rounded Corners 9">
            <a:extLst>
              <a:ext uri="{FF2B5EF4-FFF2-40B4-BE49-F238E27FC236}">
                <a16:creationId xmlns:a16="http://schemas.microsoft.com/office/drawing/2014/main" id="{10B97A3F-36C8-429B-BEFF-4676B0DFB57D}"/>
              </a:ext>
            </a:extLst>
          </p:cNvPr>
          <p:cNvSpPr/>
          <p:nvPr/>
        </p:nvSpPr>
        <p:spPr>
          <a:xfrm>
            <a:off x="4554818" y="5098302"/>
            <a:ext cx="2843544" cy="940939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800" smtClean="0">
                <a:solidFill>
                  <a:schemeClr val="tx1"/>
                </a:solidFill>
              </a:rPr>
              <a:t>trên cạn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1" name="Rectangle: Rounded Corners 9">
            <a:extLst>
              <a:ext uri="{FF2B5EF4-FFF2-40B4-BE49-F238E27FC236}">
                <a16:creationId xmlns:a16="http://schemas.microsoft.com/office/drawing/2014/main" id="{10B97A3F-36C8-429B-BEFF-4676B0DFB57D}"/>
              </a:ext>
            </a:extLst>
          </p:cNvPr>
          <p:cNvSpPr/>
          <p:nvPr/>
        </p:nvSpPr>
        <p:spPr>
          <a:xfrm>
            <a:off x="8729756" y="5528070"/>
            <a:ext cx="2843544" cy="940939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800" smtClean="0">
                <a:solidFill>
                  <a:schemeClr val="tx1"/>
                </a:solidFill>
              </a:rPr>
              <a:t>trên cạn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46282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70495" y="1760561"/>
            <a:ext cx="9007521" cy="15696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 vật có 2 môi trường sống : </a:t>
            </a:r>
          </a:p>
          <a:p>
            <a:r>
              <a:rPr lang="en-US" sz="4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dưới nước</a:t>
            </a:r>
            <a:r>
              <a:rPr lang="en-US" sz="4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 trên cạn.  </a:t>
            </a:r>
            <a:endParaRPr lang="en-US" sz="4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300251" y="1282890"/>
            <a:ext cx="2470245" cy="20335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509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11"/>
          <p:cNvSpPr txBox="1">
            <a:spLocks noChangeArrowheads="1"/>
          </p:cNvSpPr>
          <p:nvPr/>
        </p:nvSpPr>
        <p:spPr bwMode="auto">
          <a:xfrm>
            <a:off x="1625600" y="5943600"/>
            <a:ext cx="9448800" cy="646331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Cây sống ở môi trường trên cạn</a:t>
            </a:r>
          </a:p>
        </p:txBody>
      </p:sp>
      <p:pic>
        <p:nvPicPr>
          <p:cNvPr id="19459" name="Picture 5" descr="C:\Users\TOSHIBA\Desktop\cây phong lan bám trên thân cây gỗ -_files\o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219" y="0"/>
            <a:ext cx="5397250" cy="259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15" descr="W3CAMALRHLCA2QXIBGCACXJZX3CA0EXDV1CAIYSVUPCABQXSBVCA4E04C9CAQ24WIUCAPGZ23CCA2SORY7CAADWBB0CAEGZ7CJCA9IF8ZGCAT7PDSDCAKOTG0DCAP3OZCECAMNC3BMCAXG0BLTCAWWD6VXCAZBZ0HBCAIGHPA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844" y="14748"/>
            <a:ext cx="5434890" cy="2578327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3" name="Picture 17" descr="ANd9GcSNrK7vRmYUNBELkqwkT2gUI87XbqS-66F1Elt_nEgVU5qOHm00d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844" y="2819400"/>
            <a:ext cx="5434889" cy="2980899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218" y="2819400"/>
            <a:ext cx="5397251" cy="2980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750212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73" y="0"/>
            <a:ext cx="5418160" cy="2840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379" y="0"/>
            <a:ext cx="5595582" cy="2733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72" y="2961564"/>
            <a:ext cx="5418161" cy="3070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6209" y="2961564"/>
            <a:ext cx="5472752" cy="3070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698541" y="6155140"/>
            <a:ext cx="7397087" cy="6463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 sống ở môi trường dưới nước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305215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9" descr="genlu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8" y="3136805"/>
            <a:ext cx="6007116" cy="27522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4" name="Text Box 11"/>
          <p:cNvSpPr txBox="1">
            <a:spLocks noChangeArrowheads="1"/>
          </p:cNvSpPr>
          <p:nvPr/>
        </p:nvSpPr>
        <p:spPr bwMode="auto">
          <a:xfrm>
            <a:off x="178937" y="5856805"/>
            <a:ext cx="11379200" cy="646331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Cây vừa sống trên cạn, vừa sống dưới nước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0764" y="1"/>
            <a:ext cx="5964071" cy="3084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2411"/>
            <a:ext cx="5977719" cy="3136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298" y="3084395"/>
            <a:ext cx="5868537" cy="2804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705227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B04B66F-770F-4549-A69A-A1BAFA72FB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1707493"/>
              </p:ext>
            </p:extLst>
          </p:nvPr>
        </p:nvGraphicFramePr>
        <p:xfrm>
          <a:off x="667138" y="1737750"/>
          <a:ext cx="10537674" cy="4137611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634419">
                  <a:extLst>
                    <a:ext uri="{9D8B030D-6E8A-4147-A177-3AD203B41FA5}">
                      <a16:colId xmlns:a16="http://schemas.microsoft.com/office/drawing/2014/main" val="2495977324"/>
                    </a:ext>
                  </a:extLst>
                </a:gridCol>
                <a:gridCol w="2740574">
                  <a:extLst>
                    <a:ext uri="{9D8B030D-6E8A-4147-A177-3AD203B41FA5}">
                      <a16:colId xmlns:a16="http://schemas.microsoft.com/office/drawing/2014/main" val="2083622813"/>
                    </a:ext>
                  </a:extLst>
                </a:gridCol>
                <a:gridCol w="2528262">
                  <a:extLst>
                    <a:ext uri="{9D8B030D-6E8A-4147-A177-3AD203B41FA5}">
                      <a16:colId xmlns:a16="http://schemas.microsoft.com/office/drawing/2014/main" val="2908551174"/>
                    </a:ext>
                  </a:extLst>
                </a:gridCol>
                <a:gridCol w="2634419">
                  <a:extLst>
                    <a:ext uri="{9D8B030D-6E8A-4147-A177-3AD203B41FA5}">
                      <a16:colId xmlns:a16="http://schemas.microsoft.com/office/drawing/2014/main" val="1164717397"/>
                    </a:ext>
                  </a:extLst>
                </a:gridCol>
              </a:tblGrid>
              <a:tr h="579584"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Tên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cây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Nơi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sống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Môi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trường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sống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5723652"/>
                  </a:ext>
                </a:extLst>
              </a:tr>
              <a:tr h="57958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Trên</a:t>
                      </a:r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cạn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Dưới</a:t>
                      </a:r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nước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557501"/>
                  </a:ext>
                </a:extLst>
              </a:tr>
              <a:tr h="66010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Cây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rau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cải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Ruộng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vườn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0156569"/>
                  </a:ext>
                </a:extLst>
              </a:tr>
              <a:tr h="57958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5118593"/>
                  </a:ext>
                </a:extLst>
              </a:tr>
              <a:tr h="579584"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5033790"/>
                  </a:ext>
                </a:extLst>
              </a:tr>
              <a:tr h="579584"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2625731"/>
                  </a:ext>
                </a:extLst>
              </a:tr>
              <a:tr h="579584"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Text Box 1"/>
          <p:cNvSpPr txBox="1"/>
          <p:nvPr/>
        </p:nvSpPr>
        <p:spPr>
          <a:xfrm>
            <a:off x="858207" y="585581"/>
            <a:ext cx="11110879" cy="954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defRPr/>
            </a:pPr>
            <a:r>
              <a:rPr kumimoji="0" lang="en-US" sz="280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3. Phân</a:t>
            </a:r>
            <a:r>
              <a:rPr kumimoji="0" lang="en-US" sz="2800" i="0" u="none" strike="noStrike" kern="1200" cap="none" spc="0" normalizeH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dựa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kumimoji="0" lang="en-US" sz="2800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nơi </a:t>
            </a:r>
            <a:r>
              <a:rPr lang="en-US" sz="280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sống, </a:t>
            </a:r>
            <a:r>
              <a:rPr kumimoji="0" lang="en-US" sz="2800" i="0" u="none" strike="noStrike" kern="1200" cap="none" spc="0" normalizeH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môi </a:t>
            </a:r>
            <a:r>
              <a:rPr kumimoji="0" lang="en-US" sz="2800" i="0" u="none" strike="noStrike" kern="1200" cap="none" spc="0" normalizeH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kumimoji="0" lang="en-US" sz="2800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2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 hoàn thành bảng theo mẫu</a:t>
            </a:r>
            <a:endParaRPr kumimoji="0" lang="en-US" sz="2800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6262663"/>
              </p:ext>
            </p:extLst>
          </p:nvPr>
        </p:nvGraphicFramePr>
        <p:xfrm>
          <a:off x="721731" y="3545242"/>
          <a:ext cx="7903255" cy="57958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6344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05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282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9584">
                <a:tc>
                  <a:txBody>
                    <a:bodyPr/>
                    <a:lstStyle/>
                    <a:p>
                      <a:pPr algn="ctr"/>
                      <a:r>
                        <a:rPr lang="en-US" sz="2800" b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Cây</a:t>
                      </a:r>
                      <a:r>
                        <a:rPr lang="en-US" sz="2800" b="0" baseline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hoa hồng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Vườn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3057873"/>
              </p:ext>
            </p:extLst>
          </p:nvPr>
        </p:nvGraphicFramePr>
        <p:xfrm>
          <a:off x="858207" y="4681523"/>
          <a:ext cx="7903255" cy="57958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6344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05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282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9584">
                <a:tc>
                  <a:txBody>
                    <a:bodyPr/>
                    <a:lstStyle/>
                    <a:p>
                      <a:pPr algn="ctr"/>
                      <a:r>
                        <a:rPr lang="en-US" sz="2800" b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Cây</a:t>
                      </a:r>
                      <a:r>
                        <a:rPr lang="en-US" sz="2800" b="0" baseline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hoa hồng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Vườn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4960065"/>
              </p:ext>
            </p:extLst>
          </p:nvPr>
        </p:nvGraphicFramePr>
        <p:xfrm>
          <a:off x="858208" y="4080681"/>
          <a:ext cx="10292014" cy="5181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5730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766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693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730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496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Cây bèo</a:t>
                      </a:r>
                      <a:r>
                        <a:rPr lang="en-US" sz="2800" b="0" baseline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2800" b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Ao, hồ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386003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734007" y="1103306"/>
            <a:ext cx="55409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Tự nhiên và Xã hội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2656378" y="1605191"/>
            <a:ext cx="6618620" cy="983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defRPr/>
            </a:pP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16: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(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1)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7281" y="3308469"/>
            <a:ext cx="10147531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000" b="1">
                <a:latin typeface="Times New Roman" pitchFamily="18" charset="0"/>
                <a:cs typeface="Times New Roman" pitchFamily="18" charset="0"/>
              </a:rPr>
              <a:t>Đó là những môi trường nào?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07281" y="2588442"/>
            <a:ext cx="10147531" cy="70788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4000" b="1" smtClean="0">
                <a:latin typeface="Times New Roman" pitchFamily="18" charset="0"/>
                <a:cs typeface="Times New Roman" pitchFamily="18" charset="0"/>
              </a:rPr>
              <a:t>Thực vật có mấy môi trường sống?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07281" y="4040460"/>
            <a:ext cx="10147531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smtClean="0">
                <a:latin typeface="Times New Roman" pitchFamily="18" charset="0"/>
                <a:cs typeface="Times New Roman" pitchFamily="18" charset="0"/>
              </a:rPr>
              <a:t>Nơi sống của thực vật là những đâu?</a:t>
            </a:r>
            <a:endParaRPr lang="en-US" sz="40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66906" y="2757460"/>
            <a:ext cx="1013319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Thực vật có 2 môi trường sống</a:t>
            </a:r>
          </a:p>
          <a:p>
            <a:r>
              <a:rPr lang="en-US" sz="4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Đó là môi trường : dưới nước và trên cạn</a:t>
            </a:r>
          </a:p>
          <a:p>
            <a:r>
              <a:rPr lang="en-US" sz="4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Nơi sống của thực vật là khắp mọi nơi</a:t>
            </a:r>
          </a:p>
        </p:txBody>
      </p:sp>
    </p:spTree>
    <p:extLst>
      <p:ext uri="{BB962C8B-B14F-4D97-AF65-F5344CB8AC3E}">
        <p14:creationId xmlns:p14="http://schemas.microsoft.com/office/powerpoint/2010/main" val="4114915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9" grpId="0" animBg="1"/>
      <p:bldP spid="9" grpId="1" animBg="1"/>
      <p:bldP spid="10" grpId="0" animBg="1"/>
      <p:bldP spid="10" grpId="1" animBg="1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8299" y="1637338"/>
            <a:ext cx="7620000" cy="507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2956" y="313899"/>
            <a:ext cx="7724632" cy="70788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002060"/>
                </a:solidFill>
              </a:rPr>
              <a:t>Khởi động: Trò chơi “Giải câu đố” </a:t>
            </a:r>
            <a:endParaRPr lang="en-US" sz="4000" b="1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477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406400" y="1621904"/>
            <a:ext cx="11480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Để </a:t>
            </a:r>
            <a:r>
              <a:rPr lang="en-US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thực vật (cây cối) </a:t>
            </a:r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luôn xanh tốt chúng ta cần làm gì?</a:t>
            </a: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508000" y="2739788"/>
            <a:ext cx="116840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 thực vật (cây cối) luôn xanh tốt chúng ta cần </a:t>
            </a:r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1" hangingPunct="1">
              <a:spcBef>
                <a:spcPct val="50000"/>
              </a:spcBef>
            </a:pPr>
            <a:r>
              <a:rPr lang="en-US" sz="3600" b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Chăm </a:t>
            </a:r>
            <a:r>
              <a:rPr lang="en-US" sz="36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sóc, bảo vệ </a:t>
            </a:r>
            <a:r>
              <a:rPr lang="en-US" sz="3600" b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cây, </a:t>
            </a:r>
            <a:r>
              <a:rPr lang="en-US" sz="36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không ngắt lá, không bẻ </a:t>
            </a:r>
            <a:r>
              <a:rPr lang="en-US" sz="3600" b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cành…</a:t>
            </a:r>
            <a:endParaRPr lang="en-US" sz="3600" b="1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8764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Hinh_nen_7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66800"/>
            <a:ext cx="12913784" cy="792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WordArt 5"/>
          <p:cNvSpPr>
            <a:spLocks noChangeArrowheads="1" noChangeShapeType="1" noTextEdit="1"/>
          </p:cNvSpPr>
          <p:nvPr/>
        </p:nvSpPr>
        <p:spPr bwMode="auto">
          <a:xfrm>
            <a:off x="1422400" y="1676400"/>
            <a:ext cx="9956800" cy="2286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1912"/>
              </a:avLst>
            </a:prstTxWarp>
          </a:bodyPr>
          <a:lstStyle/>
          <a:p>
            <a:pPr algn="ctr"/>
            <a:r>
              <a:rPr lang="en-US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Kính chúc sức khỏe quý thầy cô </a:t>
            </a:r>
          </a:p>
          <a:p>
            <a:pPr algn="ctr"/>
            <a:r>
              <a:rPr lang="en-US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và các em học sinh.</a:t>
            </a:r>
          </a:p>
        </p:txBody>
      </p:sp>
    </p:spTree>
    <p:extLst>
      <p:ext uri="{BB962C8B-B14F-4D97-AF65-F5344CB8AC3E}">
        <p14:creationId xmlns:p14="http://schemas.microsoft.com/office/powerpoint/2010/main" val="924974382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68661" y="286603"/>
            <a:ext cx="1433015" cy="52322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Cây gì? </a:t>
            </a:r>
            <a:endParaRPr lang="en-US"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16690" y="809823"/>
            <a:ext cx="66191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 Hè về áo đỏ như son</a:t>
            </a:r>
          </a:p>
          <a:p>
            <a:r>
              <a:rPr lang="en-US" sz="32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Hè đi thay lá xanh non mượt mà</a:t>
            </a:r>
          </a:p>
          <a:p>
            <a:r>
              <a:rPr lang="en-US" sz="32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Bao nhiêu tay tỏa rộng ra</a:t>
            </a:r>
          </a:p>
          <a:p>
            <a:r>
              <a:rPr lang="en-US" sz="32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Như vẫy như đón bạn ta đến trường</a:t>
            </a:r>
          </a:p>
          <a:p>
            <a:endParaRPr lang="en-US" sz="3200" b="1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772" y="3023738"/>
            <a:ext cx="4762500" cy="340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935337" y="3946477"/>
            <a:ext cx="3600734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Là cây phượng</a:t>
            </a:r>
            <a:endParaRPr lang="en-US" sz="2800" b="1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59" y="80777"/>
            <a:ext cx="2478442" cy="1876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463615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52217" y="1011997"/>
            <a:ext cx="86526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600" b="1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2. </a:t>
            </a:r>
            <a:r>
              <a:rPr lang="vi-VN" sz="3600" b="1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Hoa </a:t>
            </a:r>
            <a:r>
              <a:rPr lang="vi-VN" sz="3600" b="1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gì nở giữa mùa hè, </a:t>
            </a:r>
            <a:endParaRPr lang="en-US" sz="3600" b="1">
              <a:solidFill>
                <a:srgbClr val="002060"/>
              </a:solidFill>
              <a:latin typeface="+mj-lt"/>
              <a:cs typeface="Arial" panose="020B0604020202020204" pitchFamily="34" charset="0"/>
            </a:endParaRPr>
          </a:p>
          <a:p>
            <a:pPr lvl="0" algn="ctr">
              <a:defRPr/>
            </a:pPr>
            <a:r>
              <a:rPr lang="vi-VN" sz="3600" b="1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Trong đầm thơm ngát lá che được đầu</a:t>
            </a:r>
            <a:r>
              <a:rPr lang="en-US" sz="3600" b="1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6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b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14011" y="243357"/>
            <a:ext cx="2463708" cy="52322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Cây hoa gì? </a:t>
            </a:r>
            <a:endParaRPr lang="en-US" sz="28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80" y="2333766"/>
            <a:ext cx="4762500" cy="4339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716972" y="3955258"/>
            <a:ext cx="3327779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Là cây hoa sen </a:t>
            </a:r>
            <a:endParaRPr lang="en-US" sz="28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59" y="80777"/>
            <a:ext cx="2478442" cy="1876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691972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79509" y="1631877"/>
            <a:ext cx="89074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3600" b="1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3. </a:t>
            </a:r>
            <a:r>
              <a:rPr lang="vi-VN" sz="3600" b="1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Rau </a:t>
            </a:r>
            <a:r>
              <a:rPr lang="vi-VN" sz="3600" b="1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gì thân cuống rỗng không</a:t>
            </a:r>
          </a:p>
          <a:p>
            <a:pPr lvl="0" algn="ctr">
              <a:defRPr/>
            </a:pPr>
            <a:r>
              <a:rPr lang="vi-VN" sz="3600" b="1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Hoa tim tím nở đầy sông đầy vườn</a:t>
            </a:r>
            <a:r>
              <a:rPr lang="en-US" sz="3600" b="1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vi-VN" sz="3600" b="1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?</a:t>
            </a:r>
            <a:endParaRPr lang="en-US" sz="3600" b="1">
              <a:solidFill>
                <a:srgbClr val="00206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07363" y="136421"/>
            <a:ext cx="2425866" cy="52322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Cây rau gì? </a:t>
            </a:r>
            <a:endParaRPr lang="en-US" sz="28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27" y="2832206"/>
            <a:ext cx="4562475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263208" y="4003343"/>
            <a:ext cx="3628031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Là cây rau muống </a:t>
            </a:r>
            <a:endParaRPr lang="en-US" sz="28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59" y="80777"/>
            <a:ext cx="2478442" cy="1876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139839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0" y="2828836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vi-VN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 gì thân cao</a:t>
            </a:r>
          </a:p>
          <a:p>
            <a:pPr lvl="0"/>
            <a:r>
              <a:rPr lang="vi-VN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Lá thưa răng lược</a:t>
            </a:r>
          </a:p>
          <a:p>
            <a:pPr lvl="0"/>
            <a:r>
              <a:rPr lang="vi-VN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 đem nước ngọt</a:t>
            </a:r>
          </a:p>
          <a:p>
            <a:pPr lvl="0"/>
            <a:r>
              <a:rPr lang="vi-VN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Đựng đầy quả xanh?</a:t>
            </a:r>
            <a:endParaRPr lang="en-US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6000" y="875354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sz="3600" b="1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4. </a:t>
            </a:r>
            <a:r>
              <a:rPr lang="vi-VN" sz="3600" b="1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Cây </a:t>
            </a:r>
            <a:r>
              <a:rPr lang="vi-VN" sz="3600" b="1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gì thân cao</a:t>
            </a:r>
          </a:p>
          <a:p>
            <a:pPr lvl="0"/>
            <a:r>
              <a:rPr lang="vi-VN" sz="3600" b="1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Lá thưa răng lược</a:t>
            </a:r>
          </a:p>
          <a:p>
            <a:pPr lvl="0"/>
            <a:r>
              <a:rPr lang="vi-VN" sz="3600" b="1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Ai đem nước ngọt</a:t>
            </a:r>
          </a:p>
          <a:p>
            <a:pPr lvl="0"/>
            <a:r>
              <a:rPr lang="vi-VN" sz="3600" b="1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Đựng đầy quả xanh?</a:t>
            </a:r>
            <a:endParaRPr lang="en-US" sz="3600" b="1" dirty="0">
              <a:solidFill>
                <a:srgbClr val="00206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00818" y="34147"/>
            <a:ext cx="1433015" cy="52322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Cây gì? </a:t>
            </a:r>
            <a:endParaRPr lang="en-US" sz="28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252" y="2374710"/>
            <a:ext cx="4392421" cy="4111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350757" y="4286170"/>
            <a:ext cx="3052549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Là cây dừa</a:t>
            </a:r>
            <a:endParaRPr lang="en-US" sz="28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59" y="80777"/>
            <a:ext cx="2478442" cy="1876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216200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352021" y="1072551"/>
            <a:ext cx="55409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Tự nhiên và Xã hội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3066161" y="2673034"/>
            <a:ext cx="6618620" cy="983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defRPr/>
            </a:pP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16: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(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1)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31993" y="1949714"/>
            <a:ext cx="7668424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CHỦ ĐỀ 4: THỰC VẬT VÀ ĐỘNG VẬT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341571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9B0E66E-7819-4B71-AE7B-37D2FD92BFEF}"/>
              </a:ext>
            </a:extLst>
          </p:cNvPr>
          <p:cNvSpPr/>
          <p:nvPr/>
        </p:nvSpPr>
        <p:spPr>
          <a:xfrm>
            <a:off x="1187687" y="677459"/>
            <a:ext cx="8063462" cy="540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nơi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noProof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kumimoji="0" lang="en-US" sz="2800" i="0" u="none" strike="noStrike" kern="1200" cap="none" spc="0" normalizeH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biết.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178D58-7419-4AFF-A744-35E50A73DC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715" y="434642"/>
            <a:ext cx="706777" cy="63837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29758" y="1786181"/>
            <a:ext cx="112207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Cây cà phê, cây  tiêu sống ở trong vườn</a:t>
            </a:r>
            <a:r>
              <a:rPr lang="en-US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b="1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2"/>
          <a:stretch/>
        </p:blipFill>
        <p:spPr>
          <a:xfrm>
            <a:off x="0" y="3370998"/>
            <a:ext cx="4012442" cy="347371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6"/>
          <a:stretch/>
        </p:blipFill>
        <p:spPr>
          <a:xfrm>
            <a:off x="8050346" y="3370998"/>
            <a:ext cx="4141654" cy="347371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4" r="1707"/>
          <a:stretch/>
        </p:blipFill>
        <p:spPr>
          <a:xfrm>
            <a:off x="4012441" y="3370998"/>
            <a:ext cx="3975847" cy="347371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29758" y="2271084"/>
            <a:ext cx="112207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Cây </a:t>
            </a:r>
            <a:r>
              <a:rPr lang="en-US" sz="28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 </a:t>
            </a:r>
            <a:r>
              <a:rPr lang="en-US" sz="28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 </a:t>
            </a:r>
            <a:r>
              <a:rPr lang="en-US" sz="28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sống </a:t>
            </a:r>
            <a:r>
              <a:rPr lang="en-US" sz="28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bám trên thân cây gỗ khác.</a:t>
            </a:r>
            <a:endParaRPr lang="en-US" sz="2800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9758" y="2784082"/>
            <a:ext cx="1122073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Cây hoa sen </a:t>
            </a:r>
            <a:r>
              <a:rPr lang="en-US" sz="2800" b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sống </a:t>
            </a:r>
            <a:r>
              <a:rPr lang="en-US" sz="2800" b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ở ao, hồ.</a:t>
            </a:r>
          </a:p>
          <a:p>
            <a:endParaRPr lang="en-US" sz="28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696361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C8F52C8-7D58-449D-8B44-72497312C0C3}"/>
              </a:ext>
            </a:extLst>
          </p:cNvPr>
          <p:cNvSpPr/>
          <p:nvPr/>
        </p:nvSpPr>
        <p:spPr>
          <a:xfrm>
            <a:off x="858208" y="1095053"/>
            <a:ext cx="10842224" cy="4961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Quan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nơi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đây.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C006A8D-8122-4FDA-9436-874773E29566}"/>
              </a:ext>
            </a:extLst>
          </p:cNvPr>
          <p:cNvSpPr/>
          <p:nvPr/>
        </p:nvSpPr>
        <p:spPr>
          <a:xfrm>
            <a:off x="-1" y="5250247"/>
            <a:ext cx="2634019" cy="120789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ở ao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hồ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C59BCAD-BD6C-493A-BDD4-F6C8B6518963}"/>
              </a:ext>
            </a:extLst>
          </p:cNvPr>
          <p:cNvSpPr/>
          <p:nvPr/>
        </p:nvSpPr>
        <p:spPr>
          <a:xfrm>
            <a:off x="2912493" y="5366188"/>
            <a:ext cx="2895575" cy="132121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rau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muống</a:t>
            </a:r>
            <a:r>
              <a:rPr lang="en-US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sống ở ao, hồ,</a:t>
            </a:r>
          </a:p>
          <a:p>
            <a:pPr algn="ctr"/>
            <a:r>
              <a:rPr lang="en-US" sz="2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ruộng nước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0B97A3F-36C8-429B-BEFF-4676B0DFB57D}"/>
              </a:ext>
            </a:extLst>
          </p:cNvPr>
          <p:cNvSpPr/>
          <p:nvPr/>
        </p:nvSpPr>
        <p:spPr>
          <a:xfrm>
            <a:off x="5965329" y="5340409"/>
            <a:ext cx="3087363" cy="1091953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xương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rồng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mạc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9D6D731-47A5-437C-A739-65413014A22B}"/>
              </a:ext>
            </a:extLst>
          </p:cNvPr>
          <p:cNvSpPr/>
          <p:nvPr/>
        </p:nvSpPr>
        <p:spPr>
          <a:xfrm>
            <a:off x="9209953" y="5308218"/>
            <a:ext cx="2982047" cy="137918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đước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ở </a:t>
            </a:r>
            <a:r>
              <a:rPr lang="en-US" sz="2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 biển, vùng nước ngập mặn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AD187A5-3AD7-4BF7-83A3-FAC4A37F29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706" y="945583"/>
            <a:ext cx="692502" cy="79509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189099"/>
            <a:ext cx="3069147" cy="283896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114" y="2273530"/>
            <a:ext cx="3062034" cy="28204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437" y="2273530"/>
            <a:ext cx="2767165" cy="27882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4891" y="2307289"/>
            <a:ext cx="2931631" cy="2720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84800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1720</TotalTime>
  <Words>583</Words>
  <Application>Microsoft Office PowerPoint</Application>
  <PresentationFormat>Widescreen</PresentationFormat>
  <Paragraphs>90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等线</vt:lpstr>
      <vt:lpstr>Times New Roman</vt:lpstr>
      <vt:lpstr>2_Office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hong luong</dc:creator>
  <cp:lastModifiedBy>Techsi.vn</cp:lastModifiedBy>
  <cp:revision>112</cp:revision>
  <dcterms:created xsi:type="dcterms:W3CDTF">2021-06-08T02:35:46Z</dcterms:created>
  <dcterms:modified xsi:type="dcterms:W3CDTF">2023-12-15T05:10:56Z</dcterms:modified>
</cp:coreProperties>
</file>