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</p:sldMasterIdLst>
  <p:notesMasterIdLst>
    <p:notesMasterId r:id="rId13"/>
  </p:notesMasterIdLst>
  <p:sldIdLst>
    <p:sldId id="294" r:id="rId4"/>
    <p:sldId id="269" r:id="rId5"/>
    <p:sldId id="256" r:id="rId6"/>
    <p:sldId id="270" r:id="rId7"/>
    <p:sldId id="271" r:id="rId8"/>
    <p:sldId id="296" r:id="rId9"/>
    <p:sldId id="279" r:id="rId10"/>
    <p:sldId id="285" r:id="rId11"/>
    <p:sldId id="2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3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2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9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6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47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9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1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0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3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8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2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5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9.jpeg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9.jpeg"/><Relationship Id="rId9" Type="http://schemas.openxmlformats.org/officeDocument/2006/relationships/image" Target="../media/image20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22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465491" y="4080941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64244" y="40632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62864" y="1274227"/>
            <a:ext cx="62488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0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0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0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850009"/>
            <a:ext cx="1696959" cy="23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9367" y="915537"/>
            <a:ext cx="2438400" cy="74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sắt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biển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8479" y="4096305"/>
            <a:ext cx="6924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</a:t>
            </a:r>
          </a:p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Xình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xịch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 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16667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600" y="762000"/>
            <a:ext cx="243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082012" y="5892800"/>
            <a:ext cx="430926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hàng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không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309238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bộ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0317" y="4026765"/>
            <a:ext cx="6341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 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Ô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tô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Xe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máy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1464" y="3681335"/>
            <a:ext cx="3063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/>
            <a:r>
              <a:rPr lang="en-US" sz="28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121917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851"/>
            <a:ext cx="12192000" cy="5186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25118" y="1329311"/>
            <a:ext cx="4434386" cy="44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Cùng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sau: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DD3C16-7648-47A1-A31A-959A3B0702A9}"/>
              </a:ext>
            </a:extLst>
          </p:cNvPr>
          <p:cNvSpPr/>
          <p:nvPr/>
        </p:nvSpPr>
        <p:spPr>
          <a:xfrm>
            <a:off x="1064269" y="3545914"/>
            <a:ext cx="1419224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1844CD-A0C4-4CE1-8AAA-FF86022E8841}"/>
              </a:ext>
            </a:extLst>
          </p:cNvPr>
          <p:cNvSpPr/>
          <p:nvPr/>
        </p:nvSpPr>
        <p:spPr>
          <a:xfrm>
            <a:off x="10350475" y="3021517"/>
            <a:ext cx="11430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DFF8CD-6D7B-473B-BAE3-62CD168023C7}"/>
              </a:ext>
            </a:extLst>
          </p:cNvPr>
          <p:cNvSpPr/>
          <p:nvPr/>
        </p:nvSpPr>
        <p:spPr>
          <a:xfrm>
            <a:off x="10377655" y="4517409"/>
            <a:ext cx="1432325" cy="56431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B62E1A-46FB-43FC-87A4-49FE58DA9AED}"/>
              </a:ext>
            </a:extLst>
          </p:cNvPr>
          <p:cNvSpPr/>
          <p:nvPr/>
        </p:nvSpPr>
        <p:spPr>
          <a:xfrm>
            <a:off x="10333176" y="5979095"/>
            <a:ext cx="1517604" cy="4498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0D8E4F-02DC-4A1E-B294-FF3AE65FA1B8}"/>
              </a:ext>
            </a:extLst>
          </p:cNvPr>
          <p:cNvSpPr/>
          <p:nvPr/>
        </p:nvSpPr>
        <p:spPr>
          <a:xfrm>
            <a:off x="381184" y="5838414"/>
            <a:ext cx="2288144" cy="5905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1889" y="3502286"/>
            <a:ext cx="195743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 thương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5015" y="3021517"/>
            <a:ext cx="14368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52555" y="4502105"/>
            <a:ext cx="149822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ồi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cơm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endParaRPr lang="en-US" sz="24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14: </a:t>
            </a:r>
            <a:r>
              <a:rPr lang="en-US" sz="24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8">
            <a:extLst>
              <a:ext uri="{FF2B5EF4-FFF2-40B4-BE49-F238E27FC236}">
                <a16:creationId xmlns:a16="http://schemas.microsoft.com/office/drawing/2014/main" id="{16B62E1A-46FB-43FC-87A4-49FE58DA9AED}"/>
              </a:ext>
            </a:extLst>
          </p:cNvPr>
          <p:cNvSpPr/>
          <p:nvPr/>
        </p:nvSpPr>
        <p:spPr>
          <a:xfrm>
            <a:off x="10319607" y="5979460"/>
            <a:ext cx="1698222" cy="4495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Giày, dép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02170" y="2850648"/>
            <a:ext cx="3657601" cy="233133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đi chợ cùng mẹ để mua thực phẩm và đồ dùng cần thiết, em sẽ lựa chọn mua: gạo, cá, thịt, sữa, dưa hấu, rau củ 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tinh khiết.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80728"/>
            <a:ext cx="8302171" cy="46772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01932" y="1404370"/>
            <a:ext cx="11590068" cy="75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cùng mẹ đi chợ để mua thực phẩm, đồ dùng cần thiết, em sẽ lựa chọn những hàng hóa nào?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7772"/>
            <a:ext cx="8302171" cy="4677271"/>
          </a:xfrm>
          <a:prstGeom prst="rect">
            <a:avLst/>
          </a:prstGeom>
        </p:spPr>
      </p:pic>
      <p:sp>
        <p:nvSpPr>
          <p:cNvPr id="9" name="Text Box 1"/>
          <p:cNvSpPr txBox="1"/>
          <p:nvPr/>
        </p:nvSpPr>
        <p:spPr>
          <a:xfrm>
            <a:off x="1076215" y="1400062"/>
            <a:ext cx="9794985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những hàng hóa đó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02170" y="2027772"/>
            <a:ext cx="3889830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chọn những hàng hóa đó, em cần lưu ý tới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Mẫu mã</a:t>
            </a:r>
            <a:endParaRPr lang="vi-VN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 sản </a:t>
            </a: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phẩm: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</a:t>
            </a:r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 bảo vệ sinh, chưa bị ngả màu, héo, úa và có mùi; hàng hóa có ghi rõ nguồn gốc xuất xứ, thành phần, ngày sản xuất và hạn sử dụng.</a:t>
            </a:r>
          </a:p>
          <a:p>
            <a:r>
              <a:rPr lang="en-US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hợp lí.</a:t>
            </a:r>
            <a:endParaRPr lang="vi-VN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NXH Video bài 15.Ôn tập Em Đi Qua Ngã Tư Đường Ph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26411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324</Words>
  <Application>Microsoft Office PowerPoint</Application>
  <PresentationFormat>Widescreen</PresentationFormat>
  <Paragraphs>53</Paragraphs>
  <Slides>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Microsoft YaHei</vt:lpstr>
      <vt:lpstr>Arial</vt:lpstr>
      <vt:lpstr>Calibri</vt:lpstr>
      <vt:lpstr>Calibri Light</vt:lpstr>
      <vt:lpstr>等线</vt:lpstr>
      <vt:lpstr>Times New Roman</vt:lpstr>
      <vt:lpstr>字魂59号-创粗黑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Techsi.vn</cp:lastModifiedBy>
  <cp:revision>47</cp:revision>
  <dcterms:created xsi:type="dcterms:W3CDTF">2021-06-07T03:46:19Z</dcterms:created>
  <dcterms:modified xsi:type="dcterms:W3CDTF">2023-12-11T02:44:09Z</dcterms:modified>
</cp:coreProperties>
</file>