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63" r:id="rId4"/>
    <p:sldId id="315" r:id="rId5"/>
    <p:sldId id="316" r:id="rId6"/>
    <p:sldId id="317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94A1-B24B-44C7-9C73-F1678769C3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4074-3388-4A09-AD71-8CEF87B4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0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1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0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1416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783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7895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2147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548430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991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487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8775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755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6123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4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16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89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257175"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8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825218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6A7D-F063-45F9-980A-1F9F973FEB2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2023/4/20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12: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Giữ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gìn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cá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9819" y="1799455"/>
            <a:ext cx="2761532" cy="2826250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078078" y="248526"/>
            <a:ext cx="4572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C1577-A709-4705-A496-FE468E40EA5B}"/>
              </a:ext>
            </a:extLst>
          </p:cNvPr>
          <p:cNvSpPr txBox="1"/>
          <p:nvPr/>
        </p:nvSpPr>
        <p:spPr>
          <a:xfrm>
            <a:off x="1066800" y="1295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12268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1823" r="9722" b="52709"/>
          <a:stretch>
            <a:fillRect/>
          </a:stretch>
        </p:blipFill>
        <p:spPr bwMode="auto">
          <a:xfrm>
            <a:off x="0" y="381000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583" t="47291" r="8333" b="9360"/>
          <a:stretch>
            <a:fillRect/>
          </a:stretch>
        </p:blipFill>
        <p:spPr bwMode="auto">
          <a:xfrm>
            <a:off x="0" y="0"/>
            <a:ext cx="8458200" cy="6705600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A6283F-F42B-4D67-BEB6-C8FDCAF9EE82}"/>
              </a:ext>
            </a:extLst>
          </p:cNvPr>
          <p:cNvSpPr/>
          <p:nvPr/>
        </p:nvSpPr>
        <p:spPr>
          <a:xfrm>
            <a:off x="3200400" y="3733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B7999E-0947-410F-9EC8-14C047137989}"/>
              </a:ext>
            </a:extLst>
          </p:cNvPr>
          <p:cNvSpPr/>
          <p:nvPr/>
        </p:nvSpPr>
        <p:spPr>
          <a:xfrm>
            <a:off x="8077200" y="304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5911" r="31944" b="84729"/>
          <a:stretch>
            <a:fillRect/>
          </a:stretch>
        </p:blipFill>
        <p:spPr bwMode="auto">
          <a:xfrm>
            <a:off x="381000" y="838200"/>
            <a:ext cx="8153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6944" t="16256" r="11806" b="20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028" t="79803" r="16667" b="9852"/>
          <a:stretch>
            <a:fillRect/>
          </a:stretch>
        </p:blipFill>
        <p:spPr bwMode="auto">
          <a:xfrm>
            <a:off x="457200" y="762000"/>
            <a:ext cx="8153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</Words>
  <Application>Microsoft Office PowerPoint</Application>
  <PresentationFormat>On-screen Show (4:3)</PresentationFormat>
  <Paragraphs>9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汉仪小麦体简</vt:lpstr>
      <vt:lpstr>Office Theme</vt:lpstr>
      <vt:lpstr>Office 主题​​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</cp:lastModifiedBy>
  <cp:revision>3</cp:revision>
  <dcterms:created xsi:type="dcterms:W3CDTF">2020-09-02T03:44:35Z</dcterms:created>
  <dcterms:modified xsi:type="dcterms:W3CDTF">2023-04-20T23:49:58Z</dcterms:modified>
</cp:coreProperties>
</file>