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ngộ độc thực phẩm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2209800" y="2304210"/>
            <a:ext cx="5181600" cy="29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304972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114" y="440245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6790193" cy="28956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5181601" y="1437201"/>
            <a:ext cx="3913876" cy="2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437201"/>
            <a:ext cx="22860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7"/>
            <a:ext cx="74329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1528" y="1371600"/>
            <a:ext cx="664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34</cp:revision>
  <dcterms:created xsi:type="dcterms:W3CDTF">2006-08-16T00:00:00Z</dcterms:created>
  <dcterms:modified xsi:type="dcterms:W3CDTF">2020-08-16T12:47:11Z</dcterms:modified>
</cp:coreProperties>
</file>