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bỏng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26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“Lính cứu hỏa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có thể gây bỏng và hậu quả của nó.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1387979" y="2057400"/>
            <a:ext cx="6783677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để phòng tránh bỏng?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2247179"/>
            <a:ext cx="6537954" cy="2553421"/>
            <a:chOff x="838200" y="2247179"/>
            <a:chExt cx="6537954" cy="2553421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" t="15595" b="58246"/>
            <a:stretch/>
          </p:blipFill>
          <p:spPr bwMode="auto">
            <a:xfrm>
              <a:off x="838200" y="2247179"/>
              <a:ext cx="6537954" cy="245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bỏng.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1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trong các tình huống sau?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1600200" y="2286000"/>
            <a:ext cx="612435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bị bỏng.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15762"/>
            <a:ext cx="7432951" cy="14287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4870" y="1391521"/>
            <a:ext cx="6667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Pô xe, phích nước, bàn là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 đun, lửa nóng… tránh xa, chớ gần.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155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28</cp:revision>
  <dcterms:created xsi:type="dcterms:W3CDTF">2006-08-16T00:00:00Z</dcterms:created>
  <dcterms:modified xsi:type="dcterms:W3CDTF">2020-08-16T12:44:35Z</dcterms:modified>
</cp:coreProperties>
</file>