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4" r:id="rId2"/>
    <p:sldId id="283" r:id="rId3"/>
    <p:sldId id="282" r:id="rId4"/>
    <p:sldId id="266" r:id="rId5"/>
    <p:sldId id="267" r:id="rId6"/>
    <p:sldId id="268" r:id="rId7"/>
    <p:sldId id="269" r:id="rId8"/>
    <p:sldId id="270" r:id="rId9"/>
    <p:sldId id="273" r:id="rId10"/>
    <p:sldId id="275" r:id="rId11"/>
    <p:sldId id="281" r:id="rId12"/>
    <p:sldId id="27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062D0-53A0-42B5-9FA1-7ED46D87B15C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6C7BB-1C4B-43FC-8A88-AB9A85C5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3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182880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072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228599"/>
            <a:ext cx="609600" cy="68579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rial Narrow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304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914398"/>
            <a:ext cx="8562975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0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8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23289"/>
            <a:ext cx="3657600" cy="2725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" y="3193199"/>
            <a:ext cx="2748140" cy="2905062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00800" y="140756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1433245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 Narrow" pitchFamily="34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3276600" y="1411841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617" y="2743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yêt</a:t>
            </a:r>
            <a:r>
              <a:rPr lang="en-US" sz="2800" dirty="0"/>
              <a:t>: 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bảng</a:t>
            </a:r>
            <a:r>
              <a:rPr lang="en-US" sz="2800" i="1" dirty="0"/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kiến</a:t>
            </a:r>
            <a:r>
              <a:rPr lang="en-US" sz="2800" i="1" dirty="0"/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yết</a:t>
            </a:r>
            <a:r>
              <a:rPr lang="en-US" sz="2800" i="1" dirty="0"/>
              <a:t> </a:t>
            </a:r>
            <a:r>
              <a:rPr lang="en-US" sz="2800" i="1" dirty="0" err="1"/>
              <a:t>hầu</a:t>
            </a:r>
            <a:endParaRPr lang="en-US" sz="28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3038475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yêng</a:t>
            </a:r>
            <a:r>
              <a:rPr lang="en-US" sz="2800" dirty="0"/>
              <a:t>:  </a:t>
            </a:r>
            <a:r>
              <a:rPr lang="en-US" sz="2800" i="1" dirty="0" err="1"/>
              <a:t>chim</a:t>
            </a:r>
            <a:r>
              <a:rPr lang="en-US" sz="2800" i="1" dirty="0"/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yểng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05275"/>
            <a:ext cx="3429000" cy="25241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2324847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oen</a:t>
            </a:r>
            <a:r>
              <a:rPr lang="en-US" sz="2800" dirty="0"/>
              <a:t>:  </a:t>
            </a:r>
            <a:r>
              <a:rPr lang="en-US" sz="2800" i="1" dirty="0" err="1"/>
              <a:t>h</a:t>
            </a:r>
            <a:r>
              <a:rPr lang="en-US" sz="2800" i="1" dirty="0" err="1">
                <a:solidFill>
                  <a:srgbClr val="FF0000"/>
                </a:solidFill>
              </a:rPr>
              <a:t>oen</a:t>
            </a:r>
            <a:r>
              <a:rPr lang="en-US" sz="2800" i="1" dirty="0"/>
              <a:t> </a:t>
            </a:r>
            <a:r>
              <a:rPr lang="en-US" sz="2800" i="1" dirty="0" err="1"/>
              <a:t>rỉ</a:t>
            </a:r>
            <a:r>
              <a:rPr lang="en-US" sz="2800" i="1" dirty="0"/>
              <a:t>, </a:t>
            </a:r>
            <a:r>
              <a:rPr lang="en-US" sz="2800" i="1" dirty="0" err="1"/>
              <a:t>nh</a:t>
            </a:r>
            <a:r>
              <a:rPr lang="en-US" sz="2800" i="1" dirty="0" err="1">
                <a:solidFill>
                  <a:srgbClr val="FF0000"/>
                </a:solidFill>
              </a:rPr>
              <a:t>oẻn</a:t>
            </a:r>
            <a:r>
              <a:rPr lang="en-US" sz="2800" i="1" dirty="0"/>
              <a:t> </a:t>
            </a:r>
            <a:r>
              <a:rPr lang="en-US" sz="2800" i="1" dirty="0" err="1"/>
              <a:t>cười</a:t>
            </a:r>
            <a:r>
              <a:rPr lang="en-US" sz="2800" i="1" dirty="0"/>
              <a:t>, </a:t>
            </a:r>
            <a:r>
              <a:rPr lang="en-US" sz="2800" i="1" dirty="0" err="1"/>
              <a:t>x</a:t>
            </a:r>
            <a:r>
              <a:rPr lang="en-US" sz="2800" i="1" dirty="0" err="1">
                <a:solidFill>
                  <a:srgbClr val="FF0000"/>
                </a:solidFill>
              </a:rPr>
              <a:t>oèn</a:t>
            </a:r>
            <a:r>
              <a:rPr lang="en-US" sz="2800" i="1" dirty="0"/>
              <a:t> </a:t>
            </a:r>
            <a:r>
              <a:rPr lang="en-US" sz="2800" i="1" dirty="0" err="1"/>
              <a:t>xoẹt</a:t>
            </a:r>
            <a:r>
              <a:rPr lang="en-US" sz="2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58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/>
      <p:bldP spid="15" grpId="0"/>
      <p:bldP spid="16" grpId="0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2954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 Narrow" pitchFamily="34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553200" y="1295400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yêng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57200" y="3066836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ooc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819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oao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7239000" y="2951252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uênh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5105400" y="2976937"/>
            <a:ext cx="19050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Narrow" pitchFamily="34" charset="0"/>
              </a:rPr>
              <a:t>oet</a:t>
            </a:r>
            <a:endParaRPr lang="en-US" sz="3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4058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chứa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vần</a:t>
            </a:r>
            <a:r>
              <a:rPr lang="en-US" sz="3200" dirty="0">
                <a:solidFill>
                  <a:srgbClr val="00B050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US" sz="3200" i="1" dirty="0">
              <a:solidFill>
                <a:srgbClr val="00B050"/>
              </a:solidFill>
              <a:latin typeface="Arial Narrow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2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48429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oao</a:t>
            </a:r>
            <a:r>
              <a:rPr lang="en-US" sz="2800" dirty="0"/>
              <a:t>: 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oao</a:t>
            </a:r>
            <a:r>
              <a:rPr lang="en-US" sz="2800" i="1" dirty="0"/>
              <a:t>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oao</a:t>
            </a:r>
            <a:r>
              <a:rPr lang="en-US" sz="2800" i="1" dirty="0"/>
              <a:t>, </a:t>
            </a:r>
            <a:r>
              <a:rPr lang="en-US" sz="2800" i="1" dirty="0" err="1"/>
              <a:t>ng</a:t>
            </a:r>
            <a:r>
              <a:rPr lang="en-US" sz="2800" i="1" dirty="0" err="1">
                <a:solidFill>
                  <a:srgbClr val="FF0000"/>
                </a:solidFill>
              </a:rPr>
              <a:t>oáo</a:t>
            </a:r>
            <a:r>
              <a:rPr lang="en-US" sz="2800" i="1" dirty="0"/>
              <a:t> </a:t>
            </a:r>
            <a:r>
              <a:rPr lang="en-US" sz="2800" i="1" dirty="0" err="1"/>
              <a:t>ộp</a:t>
            </a:r>
            <a:r>
              <a:rPr lang="en-US" sz="2800" i="1" dirty="0"/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464713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oet</a:t>
            </a:r>
            <a:r>
              <a:rPr lang="en-US" sz="2800" dirty="0"/>
              <a:t>:  </a:t>
            </a:r>
            <a:r>
              <a:rPr lang="en-US" sz="2800" i="1" dirty="0" err="1"/>
              <a:t>toeo</a:t>
            </a:r>
            <a:r>
              <a:rPr lang="en-US" sz="2800" i="1" dirty="0"/>
              <a:t> </a:t>
            </a:r>
            <a:r>
              <a:rPr lang="en-US" sz="2800" i="1" dirty="0" err="1"/>
              <a:t>t</a:t>
            </a:r>
            <a:r>
              <a:rPr lang="en-US" sz="2800" i="1" dirty="0" err="1">
                <a:solidFill>
                  <a:srgbClr val="FF0000"/>
                </a:solidFill>
              </a:rPr>
              <a:t>oét</a:t>
            </a:r>
            <a:r>
              <a:rPr lang="en-US" sz="2800" i="1" dirty="0"/>
              <a:t>, </a:t>
            </a:r>
            <a:r>
              <a:rPr lang="en-US" sz="2800" i="1" dirty="0" err="1"/>
              <a:t>đục</a:t>
            </a:r>
            <a:r>
              <a:rPr lang="en-US" sz="2800" i="1" dirty="0"/>
              <a:t> </a:t>
            </a:r>
            <a:r>
              <a:rPr lang="en-US" sz="2800" i="1" dirty="0" err="1"/>
              <a:t>kh</a:t>
            </a:r>
            <a:r>
              <a:rPr lang="en-US" sz="2800" i="1" dirty="0" err="1">
                <a:solidFill>
                  <a:srgbClr val="FF0000"/>
                </a:solidFill>
              </a:rPr>
              <a:t>oét</a:t>
            </a:r>
            <a:r>
              <a:rPr lang="en-US" sz="2800" i="1" dirty="0"/>
              <a:t>…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160693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uênh</a:t>
            </a:r>
            <a:r>
              <a:rPr lang="en-US" sz="2800" dirty="0"/>
              <a:t>:  </a:t>
            </a:r>
            <a:r>
              <a:rPr lang="en-US" sz="2800" i="1" dirty="0" err="1"/>
              <a:t>h</a:t>
            </a:r>
            <a:r>
              <a:rPr lang="en-US" sz="2800" i="1" dirty="0" err="1">
                <a:solidFill>
                  <a:srgbClr val="FF0000"/>
                </a:solidFill>
              </a:rPr>
              <a:t>uênh</a:t>
            </a:r>
            <a:r>
              <a:rPr lang="en-US" sz="2800" i="1" dirty="0"/>
              <a:t> </a:t>
            </a:r>
            <a:r>
              <a:rPr lang="en-US" sz="2800" i="1" dirty="0" err="1"/>
              <a:t>hoang</a:t>
            </a:r>
            <a:r>
              <a:rPr lang="en-US" sz="2800" i="1" dirty="0"/>
              <a:t>, </a:t>
            </a:r>
            <a:r>
              <a:rPr lang="en-US" sz="2800" i="1" dirty="0" err="1"/>
              <a:t>ch</a:t>
            </a:r>
            <a:r>
              <a:rPr lang="en-US" sz="2800" i="1" dirty="0" err="1">
                <a:solidFill>
                  <a:srgbClr val="FF0000"/>
                </a:solidFill>
              </a:rPr>
              <a:t>uệnh</a:t>
            </a:r>
            <a:r>
              <a:rPr lang="en-US" sz="2800" i="1" dirty="0"/>
              <a:t> </a:t>
            </a:r>
            <a:r>
              <a:rPr lang="en-US" sz="2800" i="1" dirty="0" err="1"/>
              <a:t>choạng</a:t>
            </a:r>
            <a:r>
              <a:rPr lang="en-US" sz="2800" i="1" dirty="0"/>
              <a:t>…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182" y="530186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ooc</a:t>
            </a:r>
            <a:r>
              <a:rPr lang="en-US" sz="2800" dirty="0"/>
              <a:t>:  </a:t>
            </a:r>
            <a:r>
              <a:rPr lang="en-US" sz="2800" i="1" dirty="0" err="1"/>
              <a:t>quần</a:t>
            </a:r>
            <a:r>
              <a:rPr lang="en-US" sz="2800" i="1" dirty="0"/>
              <a:t> </a:t>
            </a:r>
            <a:r>
              <a:rPr lang="en-US" sz="2800" i="1" dirty="0" err="1"/>
              <a:t>s</a:t>
            </a:r>
            <a:r>
              <a:rPr lang="en-US" sz="2800" i="1" dirty="0" err="1">
                <a:solidFill>
                  <a:srgbClr val="FF0000"/>
                </a:solidFill>
              </a:rPr>
              <a:t>óoc</a:t>
            </a:r>
            <a:r>
              <a:rPr lang="en-US" sz="2800" i="1" dirty="0"/>
              <a:t>, </a:t>
            </a:r>
            <a:r>
              <a:rPr lang="en-US" sz="2800" i="1" dirty="0" err="1"/>
              <a:t>xe</a:t>
            </a:r>
            <a:r>
              <a:rPr lang="en-US" sz="2800" i="1" dirty="0"/>
              <a:t> </a:t>
            </a:r>
            <a:r>
              <a:rPr lang="en-US" sz="2800" i="1" dirty="0" err="1"/>
              <a:t>rơ</a:t>
            </a:r>
            <a:r>
              <a:rPr lang="en-US" sz="2800" i="1" dirty="0"/>
              <a:t>- </a:t>
            </a:r>
            <a:r>
              <a:rPr lang="en-US" sz="2800" i="1" dirty="0" err="1"/>
              <a:t>m</a:t>
            </a:r>
            <a:r>
              <a:rPr lang="en-US" sz="2800" i="1" dirty="0" err="1">
                <a:solidFill>
                  <a:srgbClr val="FF0000"/>
                </a:solidFill>
              </a:rPr>
              <a:t>óoc</a:t>
            </a:r>
            <a:r>
              <a:rPr lang="en-US" sz="2800" i="1" dirty="0"/>
              <a:t>, </a:t>
            </a:r>
            <a:r>
              <a:rPr lang="en-US" sz="2800" i="1" dirty="0" err="1"/>
              <a:t>đàn</a:t>
            </a:r>
            <a:r>
              <a:rPr lang="en-US" sz="2800" i="1" dirty="0"/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óoc</a:t>
            </a:r>
            <a:r>
              <a:rPr lang="en-US" sz="2800" i="1" dirty="0"/>
              <a:t>- </a:t>
            </a:r>
            <a:r>
              <a:rPr lang="en-US" sz="2800" i="1" dirty="0" err="1"/>
              <a:t>gan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6567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688" b="61125" l="10000" r="95965">
                        <a14:foregroundMark x1="12895" y1="42563" x2="83421" y2="58500"/>
                        <a14:foregroundMark x1="10877" y1="45438" x2="37281" y2="59313"/>
                        <a14:foregroundMark x1="13158" y1="53938" x2="21404" y2="58688"/>
                        <a14:foregroundMark x1="11754" y1="47750" x2="11754" y2="56625"/>
                        <a14:foregroundMark x1="12281" y1="57625" x2="15965" y2="60563"/>
                        <a14:foregroundMark x1="18509" y1="60313" x2="78070" y2="59500"/>
                        <a14:foregroundMark x1="14561" y1="40688" x2="82018" y2="41125"/>
                        <a14:foregroundMark x1="81754" y1="41313" x2="88860" y2="41313"/>
                        <a14:foregroundMark x1="88860" y1="41313" x2="86316" y2="51875"/>
                        <a14:foregroundMark x1="15088" y1="40688" x2="11140" y2="40938"/>
                        <a14:foregroundMark x1="11140" y1="40938" x2="11404" y2="44188"/>
                        <a14:foregroundMark x1="12018" y1="40500" x2="10263" y2="41125"/>
                        <a14:foregroundMark x1="87982" y1="41313" x2="93421" y2="41125"/>
                        <a14:foregroundMark x1="93421" y1="41125" x2="87105" y2="52063"/>
                        <a14:backgroundMark x1="15965" y1="62000" x2="52281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-5257800"/>
            <a:ext cx="9829799" cy="140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152400"/>
            <a:ext cx="4886325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/>
          <a:stretch/>
        </p:blipFill>
        <p:spPr>
          <a:xfrm>
            <a:off x="381000" y="904221"/>
            <a:ext cx="4271959" cy="3134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4" t="5056" b="55136"/>
          <a:stretch/>
        </p:blipFill>
        <p:spPr>
          <a:xfrm>
            <a:off x="4800601" y="780836"/>
            <a:ext cx="4738684" cy="3410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8750"/>
          <a:stretch/>
        </p:blipFill>
        <p:spPr>
          <a:xfrm>
            <a:off x="2209798" y="4038600"/>
            <a:ext cx="48863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1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55316"/>
            <a:ext cx="7315200" cy="8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dirty="0">
                <a:solidFill>
                  <a:srgbClr val="FF0000"/>
                </a:solidFill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33400"/>
            <a:ext cx="678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4516" y="533400"/>
            <a:ext cx="680884" cy="609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399" y="685800"/>
            <a:ext cx="524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400" b="1" dirty="0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075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86&quot;&gt;&lt;property id=&quot;20148&quot; value=&quot;5&quot;/&gt;&lt;property id=&quot;20300&quot; value=&quot;Slide 6&quot;/&gt;&lt;property id=&quot;20307&quot; value=&quot;261&quot;/&gt;&lt;/object&gt;&lt;object type=&quot;3&quot; unique_id=&quot;10087&quot;&gt;&lt;property id=&quot;20148&quot; value=&quot;5&quot;/&gt;&lt;property id=&quot;20300&quot; value=&quot;Slide 7&quot;/&gt;&lt;property id=&quot;20307&quot; value=&quot;262&quot;/&gt;&lt;/object&gt;&lt;object type=&quot;3&quot; unique_id=&quot;10088&quot;&gt;&lt;property id=&quot;20148&quot; value=&quot;5&quot;/&gt;&lt;property id=&quot;20300&quot; value=&quot;Slide 8&quot;/&gt;&lt;property id=&quot;20307&quot; value=&quot;264&quot;/&gt;&lt;/object&gt;&lt;object type=&quot;3&quot; unique_id=&quot;10089&quot;&gt;&lt;property id=&quot;20148&quot; value=&quot;5&quot;/&gt;&lt;property id=&quot;20300&quot; value=&quot;Slide 9&quot;/&gt;&lt;property id=&quot;20307&quot; value=&quot;265&quot;/&gt;&lt;/object&gt;&lt;object type=&quot;3&quot; unique_id=&quot;10090&quot;&gt;&lt;property id=&quot;20148&quot; value=&quot;5&quot;/&gt;&lt;property id=&quot;20300&quot; value=&quot;Slide 10&quot;/&gt;&lt;property id=&quot;20307&quot; value=&quot;266&quot;/&gt;&lt;/object&gt;&lt;object type=&quot;3&quot; unique_id=&quot;10091&quot;&gt;&lt;property id=&quot;20148&quot; value=&quot;5&quot;/&gt;&lt;property id=&quot;20300&quot; value=&quot;Slide 11&quot;/&gt;&lt;property id=&quot;20307&quot; value=&quot;267&quot;/&gt;&lt;/object&gt;&lt;object type=&quot;3&quot; unique_id=&quot;10092&quot;&gt;&lt;property id=&quot;20148&quot; value=&quot;5&quot;/&gt;&lt;property id=&quot;20300&quot; value=&quot;Slide 12&quot;/&gt;&lt;property id=&quot;20307&quot; value=&quot;268&quot;/&gt;&lt;/object&gt;&lt;object type=&quot;3&quot; unique_id=&quot;10145&quot;&gt;&lt;property id=&quot;20148&quot; value=&quot;5&quot;/&gt;&lt;property id=&quot;20300&quot; value=&quot;Slide 13&quot;/&gt;&lt;property id=&quot;20307&quot; value=&quot;269&quot;/&gt;&lt;/object&gt;&lt;object type=&quot;3&quot; unique_id=&quot;10146&quot;&gt;&lt;property id=&quot;20148&quot; value=&quot;5&quot;/&gt;&lt;property id=&quot;20300&quot; value=&quot;Slide 14&quot;/&gt;&lt;property id=&quot;20307&quot; value=&quot;270&quot;/&gt;&lt;/object&gt;&lt;object type=&quot;3&quot; unique_id=&quot;10222&quot;&gt;&lt;property id=&quot;20148&quot; value=&quot;5&quot;/&gt;&lt;property id=&quot;20300&quot; value=&quot;Slide 15&quot;/&gt;&lt;property id=&quot;20307&quot; value=&quot;271&quot;/&gt;&lt;/object&gt;&lt;object type=&quot;3&quot; unique_id=&quot;10383&quot;&gt;&lt;property id=&quot;20148&quot; value=&quot;5&quot;/&gt;&lt;property id=&quot;20300&quot; value=&quot;Slide 3&quot;/&gt;&lt;property id=&quot;20307&quot; value=&quot;280&quot;/&gt;&lt;/object&gt;&lt;object type=&quot;3&quot; unique_id=&quot;10384&quot;&gt;&lt;property id=&quot;20148&quot; value=&quot;5&quot;/&gt;&lt;property id=&quot;20300&quot; value=&quot;Slide 16&quot;/&gt;&lt;property id=&quot;20307&quot; value=&quot;273&quot;/&gt;&lt;/object&gt;&lt;object type=&quot;3&quot; unique_id=&quot;10385&quot;&gt;&lt;property id=&quot;20148&quot; value=&quot;5&quot;/&gt;&lt;property id=&quot;20300&quot; value=&quot;Slide 17&quot;/&gt;&lt;property id=&quot;20307&quot; value=&quot;278&quot;/&gt;&lt;/object&gt;&lt;object type=&quot;3&quot; unique_id=&quot;10386&quot;&gt;&lt;property id=&quot;20148&quot; value=&quot;5&quot;/&gt;&lt;property id=&quot;20300&quot; value=&quot;Slide 18&quot;/&gt;&lt;property id=&quot;20307&quot; value=&quot;275&quot;/&gt;&lt;/object&gt;&lt;object type=&quot;3&quot; unique_id=&quot;10387&quot;&gt;&lt;property id=&quot;20148&quot; value=&quot;5&quot;/&gt;&lt;property id=&quot;20300&quot; value=&quot;Slide 19&quot;/&gt;&lt;property id=&quot;20307&quot; value=&quot;281&quot;/&gt;&lt;/object&gt;&lt;object type=&quot;3&quot; unique_id=&quot;1038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209</Words>
  <Application>Microsoft Office PowerPoint</Application>
  <PresentationFormat>Trình chiếu Trên màn hình (4:3)</PresentationFormat>
  <Paragraphs>33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.VnArial Narrow</vt:lpstr>
      <vt:lpstr>Arial</vt:lpstr>
      <vt:lpstr>Arial Narrow</vt:lpstr>
      <vt:lpstr>Arial Unicode MS</vt:lpstr>
      <vt:lpstr>Calibri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36</cp:revision>
  <dcterms:created xsi:type="dcterms:W3CDTF">2006-08-16T00:00:00Z</dcterms:created>
  <dcterms:modified xsi:type="dcterms:W3CDTF">2022-04-21T01:43:19Z</dcterms:modified>
</cp:coreProperties>
</file>