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56" r:id="rId5"/>
    <p:sldId id="258" r:id="rId6"/>
    <p:sldId id="275" r:id="rId7"/>
    <p:sldId id="266" r:id="rId8"/>
    <p:sldId id="276" r:id="rId9"/>
    <p:sldId id="277" r:id="rId10"/>
    <p:sldId id="288" r:id="rId11"/>
    <p:sldId id="299" r:id="rId12"/>
    <p:sldId id="278" r:id="rId13"/>
    <p:sldId id="290" r:id="rId14"/>
    <p:sldId id="302" r:id="rId15"/>
    <p:sldId id="291" r:id="rId16"/>
    <p:sldId id="292" r:id="rId17"/>
    <p:sldId id="293" r:id="rId18"/>
    <p:sldId id="267" r:id="rId19"/>
    <p:sldId id="279" r:id="rId20"/>
    <p:sldId id="268" r:id="rId21"/>
    <p:sldId id="281" r:id="rId22"/>
    <p:sldId id="269" r:id="rId23"/>
    <p:sldId id="282" r:id="rId24"/>
    <p:sldId id="270" r:id="rId25"/>
    <p:sldId id="283" r:id="rId26"/>
    <p:sldId id="271" r:id="rId27"/>
    <p:sldId id="284" r:id="rId28"/>
    <p:sldId id="285" r:id="rId29"/>
    <p:sldId id="300" r:id="rId30"/>
    <p:sldId id="301" r:id="rId31"/>
    <p:sldId id="272" r:id="rId32"/>
    <p:sldId id="286" r:id="rId33"/>
    <p:sldId id="273" r:id="rId34"/>
    <p:sldId id="287" r:id="rId35"/>
    <p:sldId id="294" r:id="rId36"/>
    <p:sldId id="295" r:id="rId37"/>
    <p:sldId id="296" r:id="rId38"/>
    <p:sldId id="297" r:id="rId39"/>
    <p:sldId id="298" r:id="rId40"/>
    <p:sldId id="274" r:id="rId41"/>
  </p:sldIdLst>
  <p:sldSz cx="9144000" cy="5143500" type="screen16x9"/>
  <p:notesSz cx="6858000" cy="9144000"/>
  <p:embeddedFontLst>
    <p:embeddedFont>
      <p:font typeface="Arial-Rounded" panose="020B0500000000000000" charset="0"/>
      <p:regular r:id="rId43"/>
    </p:embeddedFont>
    <p:embeddedFont>
      <p:font typeface="宋体" panose="02010600030101010101" pitchFamily="2" charset="-122"/>
      <p:regular r:id="rId44"/>
    </p:embeddedFont>
    <p:embeddedFont>
      <p:font typeface="HP001" panose="020B0603050302020204" pitchFamily="34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DFPOP1-W9" panose="020B0604020202020204" charset="-128"/>
      <p:regular r:id="rId51"/>
    </p:embeddedFont>
    <p:embeddedFont>
      <p:font typeface="Arial-SGK-TV" pitchFamily="2" charset="0"/>
      <p:regular r:id="rId52"/>
      <p:bold r:id="rId53"/>
      <p:italic r:id="rId54"/>
    </p:embeddedFont>
  </p:embeddedFontLst>
  <p:custDataLst>
    <p:tags r:id="rId5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8"/>
            <p14:sldId id="299"/>
            <p14:sldId id="278"/>
            <p14:sldId id="290"/>
            <p14:sldId id="302"/>
            <p14:sldId id="291"/>
            <p14:sldId id="292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300"/>
            <p14:sldId id="301"/>
            <p14:sldId id="272"/>
            <p14:sldId id="286"/>
            <p14:sldId id="273"/>
            <p14:sldId id="287"/>
            <p14:sldId id="294"/>
            <p14:sldId id="295"/>
            <p14:sldId id="296"/>
            <p14:sldId id="297"/>
            <p14:sldId id="298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2" autoAdjust="0"/>
  </p:normalViewPr>
  <p:slideViewPr>
    <p:cSldViewPr snapToGrid="0">
      <p:cViewPr varScale="1">
        <p:scale>
          <a:sx n="108" d="100"/>
          <a:sy n="108" d="100"/>
        </p:scale>
        <p:origin x="715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4.xml"/><Relationship Id="rId5" Type="http://schemas.openxmlformats.org/officeDocument/2006/relationships/image" Target="../media/image24.png"/><Relationship Id="rId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83096"/>
            <a:ext cx="4880613" cy="694222"/>
            <a:chOff x="2273580" y="2727523"/>
            <a:chExt cx="4880613" cy="694222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634522" cy="943727"/>
            <a:chOff x="3282361" y="1815065"/>
            <a:chExt cx="1634522" cy="94372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35462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0" y="435550"/>
            <a:ext cx="191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câu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737" y="1231470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tuy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1" y="2153886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cắm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chóng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mọc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non.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298082" y="1316108"/>
            <a:ext cx="136360" cy="44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614037" y="1308877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319680" y="2211222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43799" y="2276997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995815" y="2330869"/>
            <a:ext cx="136358" cy="38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016664" y="2692495"/>
            <a:ext cx="124657" cy="47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76" y="3451669"/>
            <a:ext cx="2576506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53860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dai</a:t>
            </a:r>
            <a:endParaRPr lang="en-US" sz="32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to.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ngừng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lắc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lư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ạ?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- 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tuy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mại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them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cắm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chóng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mọc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non.</a:t>
            </a:r>
          </a:p>
          <a:p>
            <a:pPr algn="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An)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59361" y="210926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8698" y="217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3340" y="-78164"/>
            <a:ext cx="457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4000" u="sng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u="sng" dirty="0" err="1" smtClean="0">
                <a:latin typeface="Arial-SGK-TV" pitchFamily="2" charset="0"/>
                <a:cs typeface="Arial-SGK-TV" pitchFamily="2" charset="0"/>
              </a:rPr>
              <a:t>nghĩa</a:t>
            </a:r>
            <a:r>
              <a:rPr lang="en-US" sz="4000" u="sng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u="sng" dirty="0" err="1" smtClean="0">
                <a:latin typeface="Arial-SGK-TV" pitchFamily="2" charset="0"/>
                <a:cs typeface="Arial-SGK-TV" pitchFamily="2" charset="0"/>
              </a:rPr>
              <a:t>từ</a:t>
            </a:r>
            <a:endParaRPr lang="en-US" sz="4000" u="sng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982" y="691278"/>
            <a:ext cx="835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d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ẻo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năng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chịu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đựng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khoảng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thời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gian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dài</a:t>
            </a:r>
            <a:endParaRPr lang="en-US" sz="4000" dirty="0" smtClean="0"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lắc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lư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nghiêng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nọ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nghiêng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kia</a:t>
            </a:r>
            <a:endParaRPr lang="en-US" sz="4000" dirty="0" smtClean="0"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mại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gợi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d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ẻ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o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dai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43" y="1322106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07" y="4339889"/>
            <a:ext cx="1530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15" y="4235908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1" y="361454"/>
            <a:ext cx="6146278" cy="410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1636" y="4497169"/>
            <a:ext cx="202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708" y="4572002"/>
            <a:ext cx="269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MỀM MẠI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828" y="301104"/>
            <a:ext cx="581094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2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3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1" y="301104"/>
            <a:ext cx="3036858" cy="43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4561" y="207946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30971" y="540593"/>
            <a:ext cx="8591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a</a:t>
            </a:r>
            <a:r>
              <a:rPr lang="vi-VN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và b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ở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mục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36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51100" y="1348060"/>
            <a:ext cx="3543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Thân cây liễu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3360798" y="134613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401756" y="1335744"/>
            <a:ext cx="5521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30904" y="2128429"/>
            <a:ext cx="389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2554719" y="2104469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562626" y="2116113"/>
            <a:ext cx="63610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 mại, có thể chuyển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12355"/>
            <a:ext cx="637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chiều gió.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28600" y="1107441"/>
            <a:ext cx="8697685" cy="6049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89514" y="1134141"/>
            <a:ext cx="572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lắc lư      xanh tốt       dễ gãy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600" y="1985491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Cành liễu rủ lá trông                  như một mái tóc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28601" y="1127643"/>
            <a:ext cx="158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ẻo dai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256" y="112325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 mại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583247" y="1963719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03" y="3080651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Tập thể dục hằng ngày giúp cho cơ thể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369990" y="305182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216 L 0.25972 0.172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75301E-7 L 0.77378 0.378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18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0" grpId="0"/>
      <p:bldP spid="10" grpId="1"/>
      <p:bldP spid="3" grpId="0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13875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5" y="1600200"/>
            <a:ext cx="2164392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1" y="1589314"/>
            <a:ext cx="2202040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5940" y="770134"/>
            <a:ext cx="668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9442" y="3904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0" y="687895"/>
            <a:ext cx="6979539" cy="44424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10784" y="1095054"/>
            <a:ext cx="957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3392" y="1515678"/>
            <a:ext cx="1085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15184" y="1905822"/>
            <a:ext cx="323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3" y="2709420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3" y="721132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/>
          <p:cNvSpPr txBox="1"/>
          <p:nvPr/>
        </p:nvSpPr>
        <p:spPr>
          <a:xfrm>
            <a:off x="1" y="1198078"/>
            <a:ext cx="986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	Thân cây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liễu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không to nhưng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dẻo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dai.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Cành</a:t>
            </a:r>
            <a:endParaRPr lang="vi-VN" sz="32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-506814" y="1858378"/>
            <a:ext cx="986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	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liễu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mềm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mại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,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có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thể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chuyển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động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theo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chiều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gió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.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Vì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vi-VN" sz="32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-506814" y="2518678"/>
            <a:ext cx="986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	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vậy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, cây không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dễ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bị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gãy</a:t>
            </a:r>
            <a:r>
              <a:rPr lang="vi-VN" sz="3200" b="1" smtClean="0">
                <a:latin typeface="HP001" panose="020B0603050302020204" pitchFamily="34" charset="0"/>
                <a:ea typeface="HP001" panose="020B0603050302020204" pitchFamily="34" charset="0"/>
              </a:rPr>
              <a:t>.</a:t>
            </a:r>
            <a:endParaRPr lang="vi-VN" sz="32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3" y="2681066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3" y="721132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/>
          <p:cNvSpPr txBox="1"/>
          <p:nvPr/>
        </p:nvSpPr>
        <p:spPr>
          <a:xfrm>
            <a:off x="1" y="1198078"/>
            <a:ext cx="986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	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Bài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4: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câu:</a:t>
            </a:r>
            <a:endParaRPr lang="vi-VN" sz="32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78470" y="2496412"/>
            <a:ext cx="986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-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núi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: </a:t>
            </a:r>
            <a:endParaRPr lang="vi-VN" sz="32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-145307" y="1844040"/>
            <a:ext cx="325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	- </a:t>
            </a:r>
            <a:r>
              <a:rPr lang="vi-VN" sz="32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biển</a:t>
            </a:r>
            <a:r>
              <a:rPr lang="vi-VN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: </a:t>
            </a:r>
            <a:endParaRPr lang="vi-VN" sz="32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ũa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203637"/>
            <a:ext cx="3196533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1.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sát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thảo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luận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nhóm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điểm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khác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giữa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200" b="1" dirty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endParaRPr lang="en-US" sz="3200" b="1" dirty="0">
              <a:solidFill>
                <a:srgbClr val="4CA42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329765"/>
            <a:ext cx="5341698" cy="34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76011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865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925219" y="284940"/>
            <a:ext cx="71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28" y="1076979"/>
            <a:ext cx="4989532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048256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38144" y="4328160"/>
            <a:ext cx="1865376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632" y="4181856"/>
            <a:ext cx="2145792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479" y="14177"/>
            <a:ext cx="8797665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dai</a:t>
            </a:r>
            <a:endParaRPr lang="en-US" sz="32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nổi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to.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ngừng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lắc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lư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lo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yếu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liệu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ạ?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!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- 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tuy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mại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them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cắm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chóng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mọc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non.</a:t>
            </a:r>
          </a:p>
          <a:p>
            <a:pPr algn="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An)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dai</a:t>
            </a:r>
            <a:endParaRPr lang="en-US" sz="2400" b="1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nổi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to.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ngừng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lư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lo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     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yếu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liệu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ạ?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- 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tuy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mại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them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    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       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cắm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chóng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mọc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non.</a:t>
            </a:r>
          </a:p>
          <a:p>
            <a:pPr algn="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An)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873795" y="67315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7208967" y="67436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111206" y="105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10006" y="214411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5267" y="2871158"/>
            <a:ext cx="357772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5581" y="25378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54477" y="32852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684556" y="35671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245935" y="397756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72629" y="4033271"/>
            <a:ext cx="60546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439636" y="3226604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298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400" u="sng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u="sng" dirty="0" err="1" smtClean="0">
                <a:latin typeface="Arial-SGK-TV" pitchFamily="2" charset="0"/>
                <a:cs typeface="Arial-SGK-TV" pitchFamily="2" charset="0"/>
              </a:rPr>
              <a:t>khó</a:t>
            </a:r>
            <a:r>
              <a:rPr lang="en-US" sz="4400" u="sng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u="sng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400" u="sng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46" y="1329313"/>
            <a:ext cx="2630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nổi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gió</a:t>
            </a:r>
            <a:endParaRPr lang="en-US" sz="54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lắc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lư</a:t>
            </a:r>
            <a:endParaRPr lang="en-US" sz="54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lo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lắng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062127" y="2147455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289348" y="21474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33790" y="3037792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54600" y="3029770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37800" y="38238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7821" y="3831875"/>
            <a:ext cx="8801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672" y="1329313"/>
            <a:ext cx="4621812" cy="2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dai</a:t>
            </a:r>
            <a:endParaRPr lang="en-US" sz="2400" b="1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to.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ngừng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lư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     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ạ?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- 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tuy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mại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them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    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       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cắm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chóng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mọc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non.</a:t>
            </a:r>
          </a:p>
          <a:p>
            <a:pPr algn="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An)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831575" y="6760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7243603" y="67506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089815" y="100300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57911" y="218694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22799" y="288869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4371" y="25378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2487" y="327607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652568" y="3605714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203715" y="3976390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710293" y="3976390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454395" y="3246515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53860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dai</a:t>
            </a:r>
            <a:endParaRPr lang="en-US" sz="32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to.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ngừng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lắc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lư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Arial-SGK-TV" pitchFamily="2" charset="0"/>
                <a:cs typeface="Arial-SGK-TV" pitchFamily="2" charset="0"/>
              </a:rPr>
              <a:t> ạ?</a:t>
            </a:r>
          </a:p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- 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tuy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dai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mềm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mại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them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chiều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gãy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loài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cắm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nhanh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chóng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mọc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non.</a:t>
            </a:r>
          </a:p>
          <a:p>
            <a:pPr algn="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Hải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An)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59361" y="210926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8698" y="217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1252</Words>
  <Application>Microsoft Office PowerPoint</Application>
  <PresentationFormat>Trình chiếu Trên màn hình (16:9)</PresentationFormat>
  <Paragraphs>190</Paragraphs>
  <Slides>37</Slides>
  <Notes>12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37</vt:i4>
      </vt:variant>
    </vt:vector>
  </HeadingPairs>
  <TitlesOfParts>
    <vt:vector size="47" baseType="lpstr">
      <vt:lpstr>Arial-Rounded</vt:lpstr>
      <vt:lpstr>Arial</vt:lpstr>
      <vt:lpstr>Times New Roman</vt:lpstr>
      <vt:lpstr>宋体</vt:lpstr>
      <vt:lpstr>HP001</vt:lpstr>
      <vt:lpstr>华康少女文字W5</vt:lpstr>
      <vt:lpstr>Calibri</vt:lpstr>
      <vt:lpstr>DFPOP1-W9</vt:lpstr>
      <vt:lpstr>Arial-SGK-TV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PC</cp:lastModifiedBy>
  <cp:revision>43</cp:revision>
  <dcterms:created xsi:type="dcterms:W3CDTF">2020-08-13T09:19:08Z</dcterms:created>
  <dcterms:modified xsi:type="dcterms:W3CDTF">2023-04-12T01:52:58Z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