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60" r:id="rId9"/>
    <p:sldId id="287" r:id="rId10"/>
    <p:sldId id="261" r:id="rId11"/>
    <p:sldId id="283" r:id="rId12"/>
    <p:sldId id="284" r:id="rId13"/>
    <p:sldId id="286" r:id="rId14"/>
    <p:sldId id="263" r:id="rId15"/>
    <p:sldId id="288" r:id="rId16"/>
    <p:sldId id="264" r:id="rId17"/>
    <p:sldId id="265" r:id="rId18"/>
    <p:sldId id="291" r:id="rId19"/>
    <p:sldId id="290" r:id="rId20"/>
    <p:sldId id="268" r:id="rId21"/>
    <p:sldId id="29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4" r:id="rId31"/>
    <p:sldId id="279" r:id="rId32"/>
    <p:sldId id="298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56"/>
          </p14:sldIdLst>
        </p14:section>
        <p14:section name="TIẾT 1" id="{5AA86B21-5C93-444F-9EBE-693234ED5474}">
          <p14:sldIdLst>
            <p14:sldId id="257"/>
            <p14:sldId id="258"/>
            <p14:sldId id="280"/>
            <p14:sldId id="281"/>
            <p14:sldId id="282"/>
            <p14:sldId id="259"/>
            <p14:sldId id="260"/>
            <p14:sldId id="287"/>
            <p14:sldId id="261"/>
            <p14:sldId id="283"/>
            <p14:sldId id="284"/>
            <p14:sldId id="286"/>
          </p14:sldIdLst>
        </p14:section>
        <p14:section name="TIẾT 2" id="{1292027C-0EA0-44E2-98DC-86B94BD8DE48}">
          <p14:sldIdLst>
            <p14:sldId id="263"/>
            <p14:sldId id="288"/>
            <p14:sldId id="264"/>
            <p14:sldId id="265"/>
            <p14:sldId id="291"/>
            <p14:sldId id="290"/>
          </p14:sldIdLst>
        </p14:section>
        <p14:section name="TIẾT 3" id="{65595C27-BC07-4CF7-BD6D-B3204E470772}">
          <p14:sldIdLst>
            <p14:sldId id="268"/>
            <p14:sldId id="297"/>
            <p14:sldId id="270"/>
            <p14:sldId id="271"/>
          </p14:sldIdLst>
        </p14:section>
        <p14:section name="TIẾT 4" id="{1DFC1F15-786B-4C17-9626-58A94D095A9B}">
          <p14:sldIdLst>
            <p14:sldId id="272"/>
            <p14:sldId id="273"/>
            <p14:sldId id="274"/>
            <p14:sldId id="275"/>
            <p14:sldId id="276"/>
            <p14:sldId id="277"/>
            <p14:sldId id="294"/>
            <p14:sldId id="279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0" y="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40;p6"/>
          <p:cNvSpPr/>
          <p:nvPr/>
        </p:nvSpPr>
        <p:spPr>
          <a:xfrm>
            <a:off x="-218912" y="-412112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xuân</a:t>
            </a:r>
            <a:r>
              <a:rPr lang="en-US" sz="2800" dirty="0" smtClean="0">
                <a:solidFill>
                  <a:srgbClr val="E20EBA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   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Đúng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như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chương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trình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đã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niêm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yết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mở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đầu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bằng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tiết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mục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yểng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  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Tiếp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theo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ca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khúc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“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ngoao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ngoao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”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mèo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   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công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khiến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khán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giả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say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mê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chuếnh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choáng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vì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điệu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múa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tuyệt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đẹp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 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Các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con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vật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đều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xứng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đáng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nhận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phần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thưởng</a:t>
            </a:r>
            <a:r>
              <a:rPr lang="en-US" sz="2800" dirty="0" smtClean="0">
                <a:solidFill>
                  <a:srgbClr val="92D05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372956" y="439101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-SGK-TV" pitchFamily="2" charset="0"/>
                <a:ea typeface="Times New Roman"/>
                <a:cs typeface="Arial-SGK-TV" pitchFamily="2" charset="0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Arial-SGK-TV" pitchFamily="2" charset="0"/>
              <a:ea typeface="Times New Roman"/>
              <a:cs typeface="Arial-SGK-TV" pitchFamily="2" charset="0"/>
              <a:sym typeface="Times New Roman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3057688" y="897293"/>
            <a:ext cx="372140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-SGK-TV" pitchFamily="2" charset="0"/>
                <a:ea typeface="Times New Roman"/>
                <a:cs typeface="Arial-SGK-TV" pitchFamily="2" charset="0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Arial-SGK-TV" pitchFamily="2" charset="0"/>
              <a:ea typeface="Times New Roman"/>
              <a:cs typeface="Arial-SGK-TV" pitchFamily="2" charset="0"/>
              <a:sym typeface="Times New Roman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-110836" y="1765619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-SGK-TV" pitchFamily="2" charset="0"/>
                <a:ea typeface="Times New Roman"/>
                <a:cs typeface="Arial-SGK-TV" pitchFamily="2" charset="0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Arial-SGK-TV" pitchFamily="2" charset="0"/>
              <a:ea typeface="Times New Roman"/>
              <a:cs typeface="Arial-SGK-TV" pitchFamily="2" charset="0"/>
              <a:sym typeface="Times New Roman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1990888" y="2116493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-SGK-TV" pitchFamily="2" charset="0"/>
                <a:ea typeface="Times New Roman"/>
                <a:cs typeface="Arial-SGK-TV" pitchFamily="2" charset="0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Arial-SGK-TV" pitchFamily="2" charset="0"/>
              <a:ea typeface="Times New Roman"/>
              <a:cs typeface="Arial-SGK-TV" pitchFamily="2" charset="0"/>
              <a:sym typeface="Times New Roman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2067088" y="2573693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-SGK-TV" pitchFamily="2" charset="0"/>
                <a:ea typeface="Times New Roman"/>
                <a:cs typeface="Arial-SGK-TV" pitchFamily="2" charset="0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Arial-SGK-TV" pitchFamily="2" charset="0"/>
              <a:ea typeface="Times New Roman"/>
              <a:cs typeface="Arial-SGK-TV" pitchFamily="2" charset="0"/>
              <a:sym typeface="Times New Roman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581400" y="30289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-SGK-TV" pitchFamily="2" charset="0"/>
                <a:ea typeface="Times New Roman"/>
                <a:cs typeface="Arial-SGK-TV" pitchFamily="2" charset="0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Arial-SGK-TV" pitchFamily="2" charset="0"/>
              <a:ea typeface="Times New Roman"/>
              <a:cs typeface="Arial-SGK-TV" pitchFamily="2" charset="0"/>
              <a:sym typeface="Times New Roman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7010400" y="34861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-SGK-TV" pitchFamily="2" charset="0"/>
                <a:ea typeface="Times New Roman"/>
                <a:cs typeface="Arial-SGK-TV" pitchFamily="2" charset="0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Arial-SGK-TV" pitchFamily="2" charset="0"/>
              <a:ea typeface="Times New Roman"/>
              <a:cs typeface="Arial-SGK-TV" pitchFamily="2" charset="0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250671" y="4707293"/>
            <a:ext cx="361507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-SGK-TV" pitchFamily="2" charset="0"/>
                <a:ea typeface="Times New Roman"/>
                <a:cs typeface="Arial-SGK-TV" pitchFamily="2" charset="0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Arial-SGK-TV" pitchFamily="2" charset="0"/>
              <a:ea typeface="Times New Roman"/>
              <a:cs typeface="Arial-SGK-TV" pitchFamily="2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xuân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vi-VN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dự</a:t>
            </a:r>
            <a:r>
              <a:rPr lang="vi-VN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vi-VN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vật.Tiếp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7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23188" y="914500"/>
            <a:ext cx="8215805" cy="28962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Giải</a:t>
            </a:r>
            <a:r>
              <a:rPr lang="en-US" sz="32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nghĩa</a:t>
            </a:r>
            <a:r>
              <a:rPr lang="en-US" sz="32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:</a:t>
            </a:r>
          </a:p>
          <a:p>
            <a:endParaRPr lang="en-US" sz="3200" b="1" dirty="0" smtClean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32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Niêm</a:t>
            </a:r>
            <a:r>
              <a:rPr lang="en-US" sz="32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yết</a:t>
            </a:r>
            <a:r>
              <a:rPr lang="en-US" sz="32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chuếnh</a:t>
            </a:r>
            <a:r>
              <a:rPr lang="en-US" sz="32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choáng</a:t>
            </a:r>
            <a:r>
              <a:rPr lang="en-US" sz="32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trầm</a:t>
            </a:r>
            <a:r>
              <a:rPr lang="en-US" sz="32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trồ</a:t>
            </a:r>
            <a:r>
              <a:rPr lang="en-US" sz="32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điêu</a:t>
            </a:r>
            <a:r>
              <a:rPr lang="en-US" sz="32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luyện</a:t>
            </a:r>
            <a:endParaRPr lang="en-US" sz="3200" b="1" dirty="0" smtClean="0">
              <a:solidFill>
                <a:srgbClr val="E20EBA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endParaRPr lang="en-US" sz="3200" b="1" dirty="0" smtClean="0">
              <a:solidFill>
                <a:srgbClr val="E20EBA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32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xanh</a:t>
            </a:r>
            <a:endParaRPr lang="en-US" sz="28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xuân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vật.Tiếp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9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gianào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c.Em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b.Mỗi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35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81000" y="2095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yểng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mèo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voọc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xám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38354" y="1486782"/>
            <a:ext cx="850564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mèo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kêu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ngoao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ngoao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voọc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xám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endParaRPr lang="en-US" sz="3200" dirty="0">
              <a:solidFill>
                <a:srgbClr val="00206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vào vở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ãasx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8812212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33400" y="12763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yểng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mèo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voọc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xám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3350"/>
            <a:ext cx="8886646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mục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3.  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Google Shape;304;p9"/>
          <p:cNvSpPr/>
          <p:nvPr/>
        </p:nvSpPr>
        <p:spPr>
          <a:xfrm>
            <a:off x="638354" y="27241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….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342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0196" y="1900973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97155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19178" y="905321"/>
            <a:ext cx="86936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-1905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5. </a:t>
            </a:r>
            <a:r>
              <a:rPr lang="en-US" altLang="zh-CN" sz="30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Chọn</a:t>
            </a:r>
            <a:r>
              <a:rPr lang="en-US" altLang="zh-CN" sz="30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hoàn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thiện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vở</a:t>
            </a:r>
            <a:endParaRPr lang="zh-CN" altLang="en-US" sz="30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19178" y="908186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uộc</a:t>
            </a:r>
            <a:r>
              <a:rPr lang="en-US" altLang="zh-CN" sz="32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thi</a:t>
            </a:r>
            <a:endParaRPr lang="zh-CN" altLang="en-US" sz="32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886" y="1872377"/>
            <a:ext cx="9133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a.Cô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miệng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cười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151592" y="89535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ắt</a:t>
            </a:r>
            <a:r>
              <a:rPr lang="en-US" altLang="zh-CN" sz="32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đầu</a:t>
            </a:r>
            <a:endParaRPr lang="zh-CN" altLang="en-US" sz="32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9337" y="900481"/>
            <a:ext cx="1509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hoẻn</a:t>
            </a:r>
            <a:endParaRPr lang="zh-CN" altLang="en-US" sz="32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670736" y="895350"/>
            <a:ext cx="1492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ui</a:t>
            </a:r>
            <a:r>
              <a:rPr lang="en-US" altLang="zh-CN" sz="32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vẻ</a:t>
            </a:r>
            <a:endParaRPr lang="zh-CN" altLang="en-US" sz="32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886" y="2479142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chương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trình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văn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nghệ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trên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bản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tin.</a:t>
            </a:r>
            <a:endParaRPr lang="zh-CN" altLang="en-US" sz="32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4789" y="187237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ea typeface="Arial-Rounded" charset="0"/>
                <a:cs typeface="Arial-SGK-TV" pitchFamily="2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SGK-TV" pitchFamily="2" charset="0"/>
              <a:ea typeface="Arial-Rounded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468" y="2533041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ea typeface="Arial-Rounded" charset="0"/>
                <a:cs typeface="Arial-SGK-TV" pitchFamily="2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SGK-TV" pitchFamily="2" charset="0"/>
              <a:ea typeface="Arial-Rounded" charset="0"/>
              <a:cs typeface="Arial-SGK-TV" pitchFamily="2" charset="0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026566" y="908186"/>
            <a:ext cx="2155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iêm</a:t>
            </a:r>
            <a:r>
              <a:rPr lang="en-US" altLang="zh-CN" sz="32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yết</a:t>
            </a:r>
            <a:endParaRPr lang="zh-CN" altLang="en-US" sz="32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4135872" y="892225"/>
            <a:ext cx="1509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hoẻn</a:t>
            </a:r>
            <a:endParaRPr lang="zh-CN" altLang="en-US" sz="32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4285E-6 L -0.2757 0.17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89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4121E-6 L -0.44914 0.299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149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DFF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1628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4;p9"/>
          <p:cNvSpPr/>
          <p:nvPr/>
        </p:nvSpPr>
        <p:spPr>
          <a:xfrm>
            <a:off x="228600" y="1372369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nháy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điệu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tuyệt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Nghe viết</a:t>
            </a:r>
            <a:endParaRPr sz="3200">
              <a:solidFill>
                <a:srgbClr val="4CA42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304800" y="2403400"/>
            <a:ext cx="1034417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>
            <a:off x="5791200" y="1383130"/>
            <a:ext cx="616688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>
            <a:off x="1905000" y="1383130"/>
            <a:ext cx="1219200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-SGK-TV" pitchFamily="2" charset="0"/>
              <a:cs typeface="Arial-SGK-TV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282309" y="541788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8. </a:t>
            </a:r>
            <a:r>
              <a:rPr lang="en-US" sz="32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 </a:t>
            </a:r>
            <a:r>
              <a:rPr lang="en-US" sz="32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vuông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170" name="Picture 2" descr="C:\Users\Admin\Desktop\scsf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8"/>
            <a:ext cx="9144000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bay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iệng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1396092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endParaRPr lang="en-US" sz="28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23180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2318049"/>
            <a:ext cx="19480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22853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048000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ét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mướt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138569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lòe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oẹt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086600" y="32759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xoen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oét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Ôn</a:t>
            </a:r>
            <a:r>
              <a:rPr lang="en-US" sz="3200" dirty="0" smtClean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 </a:t>
            </a:r>
            <a:r>
              <a:rPr lang="en-US" sz="3200" dirty="0" err="1" smtClean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Chúa</a:t>
            </a:r>
            <a:r>
              <a:rPr lang="en-US" sz="3200" dirty="0" smtClean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tể</a:t>
            </a:r>
            <a:r>
              <a:rPr lang="en-US" sz="3200" dirty="0" smtClean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rừng</a:t>
            </a:r>
            <a:r>
              <a:rPr lang="en-US" sz="3200" dirty="0" smtClean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xanh</a:t>
            </a:r>
            <a:r>
              <a:rPr lang="en-US" sz="3200" dirty="0" smtClean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</a:t>
            </a:r>
            <a:endParaRPr sz="3200" dirty="0">
              <a:solidFill>
                <a:srgbClr val="4CA42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533400" y="1219300"/>
            <a:ext cx="8005593" cy="13524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23395" y="1222021"/>
            <a:ext cx="8215805" cy="838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23395" y="1200150"/>
            <a:ext cx="8215805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3. Con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hổ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khả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năng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biệt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h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096000" y="0"/>
            <a:ext cx="2895600" cy="14097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E20E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07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rgbClr val="00CC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Chúa</a:t>
            </a:r>
            <a:r>
              <a:rPr lang="en-US" altLang="zh-CN" sz="2400" dirty="0" smtClean="0">
                <a:solidFill>
                  <a:srgbClr val="00CC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CC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dirty="0" smtClean="0">
                <a:solidFill>
                  <a:srgbClr val="00CC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CC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dirty="0" smtClean="0">
                <a:solidFill>
                  <a:srgbClr val="00CC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CC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endParaRPr lang="vi-VN" altLang="zh-CN" sz="2400" dirty="0">
              <a:solidFill>
                <a:srgbClr val="00CC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  <a:p>
            <a:r>
              <a:rPr lang="vi-VN" altLang="zh-CN" sz="24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loài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thú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ăn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thịt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Lông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thường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màu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pha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vằn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đen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Răng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nhọn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mắt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nhìn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rõ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mọi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đêm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tối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vuốt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Đuôi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dài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cứng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roi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sắt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di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chuyển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nhanh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nhảy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săn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mồi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giỏi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hung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en-US" altLang="zh-CN" sz="2400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Hầu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hết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đều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sợ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Vì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vậy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được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xem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r>
              <a:rPr lang="en-US" altLang="zh-CN" sz="2400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        ( Theo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điển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52400" y="249555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319176" y="899131"/>
            <a:ext cx="806282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69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TV 2 - KN-CHU ĐỀ 6- Bài4  - Cuộc thi tài năng rừng xanh\CD6 BAI 4.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5953"/>
          <a:stretch/>
        </p:blipFill>
        <p:spPr bwMode="auto">
          <a:xfrm>
            <a:off x="990600" y="1200150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857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năng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0_20200508105019_cuoc-thi-tai-nang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133350"/>
            <a:ext cx="609600" cy="609600"/>
          </a:xfrm>
          <a:prstGeom prst="rect">
            <a:avLst/>
          </a:prstGeom>
        </p:spPr>
      </p:pic>
      <p:pic>
        <p:nvPicPr>
          <p:cNvPr id="4" name="Picture 3" descr="C:\Users\Admin\Desktop\dssss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1"/>
          <a:stretch/>
        </p:blipFill>
        <p:spPr bwMode="auto">
          <a:xfrm>
            <a:off x="762001" y="308610"/>
            <a:ext cx="7620000" cy="4168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23187" y="285750"/>
            <a:ext cx="8215805" cy="44393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chứa</a:t>
            </a:r>
            <a:r>
              <a:rPr lang="en-US" sz="36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vần</a:t>
            </a:r>
            <a:r>
              <a:rPr lang="en-US" sz="36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mới</a:t>
            </a:r>
            <a:r>
              <a:rPr lang="en-US" sz="36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: </a:t>
            </a:r>
          </a:p>
          <a:p>
            <a:endParaRPr lang="en-US" sz="3600" b="1" dirty="0" smtClean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36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Yêt</a:t>
            </a:r>
            <a:r>
              <a:rPr lang="en-US" sz="36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yêng</a:t>
            </a:r>
            <a:r>
              <a:rPr lang="en-US" sz="36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oen</a:t>
            </a:r>
            <a:r>
              <a:rPr lang="en-US" sz="36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oao</a:t>
            </a:r>
            <a:r>
              <a:rPr lang="en-US" sz="36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oet</a:t>
            </a:r>
            <a:r>
              <a:rPr lang="en-US" sz="36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uêch</a:t>
            </a:r>
            <a:r>
              <a:rPr lang="en-US" sz="36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ooc</a:t>
            </a:r>
            <a:endParaRPr lang="en-US" sz="3600" b="1" dirty="0" smtClean="0">
              <a:solidFill>
                <a:srgbClr val="E20EBA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endParaRPr lang="en-US" sz="3600" b="1" dirty="0" smtClean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pPr marL="514350" indent="-514350">
              <a:buAutoNum type="arabicPeriod"/>
            </a:pPr>
            <a:endParaRPr lang="en-US" sz="36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</a:p>
          <a:p>
            <a:endParaRPr lang="en-US" sz="36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3600" b="1" dirty="0" smtClean="0">
                <a:solidFill>
                  <a:srgbClr val="E20EBA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5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1000</Words>
  <Application>Microsoft Office PowerPoint</Application>
  <PresentationFormat>Trình chiếu Trên màn hình (16:9)</PresentationFormat>
  <Paragraphs>133</Paragraphs>
  <Slides>32</Slides>
  <Notes>22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40" baseType="lpstr">
      <vt:lpstr>宋体</vt:lpstr>
      <vt:lpstr>Arial</vt:lpstr>
      <vt:lpstr>Arial Rounded</vt:lpstr>
      <vt:lpstr>Arial-Rounded</vt:lpstr>
      <vt:lpstr>Arial-SGK-TV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PC</cp:lastModifiedBy>
  <cp:revision>25</cp:revision>
  <dcterms:created xsi:type="dcterms:W3CDTF">2020-08-13T09:19:08Z</dcterms:created>
  <dcterms:modified xsi:type="dcterms:W3CDTF">2024-04-01T02:19:48Z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