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8" r:id="rId7"/>
    <p:sldId id="289" r:id="rId8"/>
    <p:sldId id="259" r:id="rId9"/>
    <p:sldId id="260" r:id="rId10"/>
    <p:sldId id="281" r:id="rId11"/>
    <p:sldId id="280" r:id="rId12"/>
    <p:sldId id="282" r:id="rId13"/>
    <p:sldId id="261" r:id="rId14"/>
    <p:sldId id="286" r:id="rId15"/>
    <p:sldId id="284" r:id="rId16"/>
    <p:sldId id="285" r:id="rId17"/>
    <p:sldId id="287" r:id="rId18"/>
    <p:sldId id="263" r:id="rId19"/>
    <p:sldId id="264" r:id="rId20"/>
    <p:sldId id="290" r:id="rId21"/>
    <p:sldId id="291" r:id="rId22"/>
    <p:sldId id="265" r:id="rId23"/>
    <p:sldId id="267" r:id="rId24"/>
    <p:sldId id="266" r:id="rId25"/>
    <p:sldId id="292" r:id="rId26"/>
    <p:sldId id="268" r:id="rId27"/>
    <p:sldId id="269" r:id="rId28"/>
    <p:sldId id="270" r:id="rId29"/>
    <p:sldId id="271" r:id="rId30"/>
    <p:sldId id="294" r:id="rId31"/>
    <p:sldId id="298" r:id="rId32"/>
    <p:sldId id="299" r:id="rId33"/>
    <p:sldId id="300" r:id="rId34"/>
    <p:sldId id="297" r:id="rId35"/>
    <p:sldId id="272" r:id="rId36"/>
    <p:sldId id="273" r:id="rId37"/>
    <p:sldId id="301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3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&#10;文本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1_空白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1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0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7" y="548695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201764" y="4582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75430" y="237061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1002" y="250838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25653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34541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35112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31540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lang="en-US" sz="32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Application>WPS Presentation</Application>
  <PresentationFormat>On-screen Show (16:9)</PresentationFormat>
  <Paragraphs>229</Paragraphs>
  <Slides>41</Slides>
  <Notes>41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Arial</vt:lpstr>
      <vt:lpstr>SimSun</vt:lpstr>
      <vt:lpstr>Wingdings</vt:lpstr>
      <vt:lpstr>Arial</vt:lpstr>
      <vt:lpstr>Calibri</vt:lpstr>
      <vt:lpstr>Arial Rounded</vt:lpstr>
      <vt:lpstr>Times New Roman</vt:lpstr>
      <vt:lpstr>Microsoft YaHei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ngoc</cp:lastModifiedBy>
  <cp:revision>51</cp:revision>
  <dcterms:created xsi:type="dcterms:W3CDTF">2020-08-13T09:19:00Z</dcterms:created>
  <dcterms:modified xsi:type="dcterms:W3CDTF">2020-08-26T12:35:25Z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