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75" r:id="rId7"/>
    <p:sldId id="266" r:id="rId8"/>
    <p:sldId id="276" r:id="rId9"/>
    <p:sldId id="278" r:id="rId10"/>
    <p:sldId id="291" r:id="rId11"/>
    <p:sldId id="267" r:id="rId12"/>
    <p:sldId id="289" r:id="rId13"/>
    <p:sldId id="268" r:id="rId14"/>
    <p:sldId id="279" r:id="rId15"/>
    <p:sldId id="269" r:id="rId16"/>
    <p:sldId id="290" r:id="rId17"/>
    <p:sldId id="270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al-Rounded" panose="020B0500000000000000" charset="0"/>
      <p:regular r:id="rId24"/>
    </p:embeddedFont>
    <p:embeddedFont>
      <p:font typeface="DFPOP1-W9" panose="020B0604020202020204" charset="-128"/>
      <p:regular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宋体" panose="0201060003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91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98" d="100"/>
          <a:sy n="98" d="100"/>
        </p:scale>
        <p:origin x="816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0" y="297060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6098" y="14010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1" y="244088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2733052" y="631691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Đi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đến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nơi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nào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chào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đi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trước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chào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dẫn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bước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Chẳng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sợ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lạc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nhà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4" name="TextBox 17"/>
          <p:cNvSpPr txBox="1"/>
          <p:nvPr/>
        </p:nvSpPr>
        <p:spPr>
          <a:xfrm>
            <a:off x="2377148" y="3081397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chào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kết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bạn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Con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đường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bớt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xa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Lời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chào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là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hoa</a:t>
            </a:r>
            <a:endParaRPr lang="en-US" sz="3200" b="1" dirty="0" smtClean="0">
              <a:latin typeface="HP001 4 hàng" panose="020B0603050302020204" pitchFamily="34" charset="0"/>
              <a:ea typeface="Arial-Rounded" charset="0"/>
              <a:cs typeface="Arial-Rounded" charset="0"/>
            </a:endParaRPr>
          </a:p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Nở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từ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lòng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tốt</a:t>
            </a:r>
            <a:r>
              <a:rPr lang="en-US" sz="3200" b="1" dirty="0" smtClean="0">
                <a:latin typeface="HP001 4 hàng" panose="020B0603050302020204" pitchFamily="34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64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292</Words>
  <Application>Microsoft Office PowerPoint</Application>
  <PresentationFormat>Trình chiếu Trên màn hình (16:9)</PresentationFormat>
  <Paragraphs>77</Paragraphs>
  <Slides>14</Slides>
  <Notes>9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Calibri</vt:lpstr>
      <vt:lpstr>Arial-Rounded</vt:lpstr>
      <vt:lpstr>DFPOP1-W9</vt:lpstr>
      <vt:lpstr>华康少女文字W5</vt:lpstr>
      <vt:lpstr>Arial</vt:lpstr>
      <vt:lpstr>Times New Roman</vt:lpstr>
      <vt:lpstr>HP001 4 hàng</vt:lpstr>
      <vt:lpstr>宋体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53</cp:revision>
  <dcterms:created xsi:type="dcterms:W3CDTF">2020-08-13T09:19:08Z</dcterms:created>
  <dcterms:modified xsi:type="dcterms:W3CDTF">2021-03-10T02:12:26Z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